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6" r:id="rId3"/>
    <p:sldId id="298" r:id="rId4"/>
    <p:sldId id="299" r:id="rId5"/>
    <p:sldId id="297" r:id="rId6"/>
    <p:sldId id="257" r:id="rId7"/>
    <p:sldId id="258" r:id="rId8"/>
    <p:sldId id="259" r:id="rId9"/>
    <p:sldId id="260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30" r:id="rId27"/>
    <p:sldId id="331" r:id="rId28"/>
    <p:sldId id="332" r:id="rId29"/>
    <p:sldId id="333" r:id="rId30"/>
    <p:sldId id="334" r:id="rId31"/>
    <p:sldId id="335" r:id="rId32"/>
    <p:sldId id="303" r:id="rId33"/>
    <p:sldId id="320" r:id="rId34"/>
    <p:sldId id="321" r:id="rId35"/>
    <p:sldId id="322" r:id="rId36"/>
    <p:sldId id="339" r:id="rId37"/>
    <p:sldId id="281" r:id="rId38"/>
    <p:sldId id="282" r:id="rId39"/>
    <p:sldId id="283" r:id="rId40"/>
    <p:sldId id="284" r:id="rId41"/>
    <p:sldId id="285" r:id="rId42"/>
    <p:sldId id="286" r:id="rId43"/>
    <p:sldId id="336" r:id="rId44"/>
    <p:sldId id="340" r:id="rId45"/>
    <p:sldId id="341" r:id="rId46"/>
    <p:sldId id="342" r:id="rId47"/>
    <p:sldId id="343" r:id="rId48"/>
    <p:sldId id="337" r:id="rId49"/>
    <p:sldId id="344" r:id="rId5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90065" y="911321"/>
            <a:ext cx="383540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10375" y="2395738"/>
            <a:ext cx="6356350" cy="6009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FFFDFF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393626" y="2646751"/>
            <a:ext cx="6644640" cy="6653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372F20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52043" y="356615"/>
            <a:ext cx="17584420" cy="9573895"/>
          </a:xfrm>
          <a:custGeom>
            <a:avLst/>
            <a:gdLst/>
            <a:ahLst/>
            <a:cxnLst/>
            <a:rect l="l" t="t" r="r" b="b"/>
            <a:pathLst>
              <a:path w="17584420" h="9573895">
                <a:moveTo>
                  <a:pt x="17583912" y="0"/>
                </a:moveTo>
                <a:lnTo>
                  <a:pt x="0" y="0"/>
                </a:lnTo>
                <a:lnTo>
                  <a:pt x="0" y="9573767"/>
                </a:lnTo>
                <a:lnTo>
                  <a:pt x="17583912" y="9573767"/>
                </a:lnTo>
                <a:lnTo>
                  <a:pt x="17583912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1613" y="0"/>
            <a:ext cx="10479914" cy="301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11923" y="3736611"/>
            <a:ext cx="12470130" cy="3921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90573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a0958472980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矩形 7"/>
          <p:cNvSpPr/>
          <p:nvPr/>
        </p:nvSpPr>
        <p:spPr>
          <a:xfrm>
            <a:off x="3429000" y="3314700"/>
            <a:ext cx="11957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54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陸興高中學生自主學習成果與方法分享</a:t>
            </a:r>
            <a:endParaRPr lang="zh-TW" altLang="zh-TW" sz="54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A2C5CA6-0263-4452-99EF-36C133803D29}"/>
              </a:ext>
            </a:extLst>
          </p:cNvPr>
          <p:cNvSpPr txBox="1"/>
          <p:nvPr/>
        </p:nvSpPr>
        <p:spPr>
          <a:xfrm>
            <a:off x="7543800" y="6838702"/>
            <a:ext cx="9550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altLang="zh-TW" sz="4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屏東縣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陸興高級中學 教導主任</a:t>
            </a:r>
            <a:r>
              <a:rPr lang="zh-TW" altLang="en-US" sz="4000" b="1" dirty="0">
                <a:solidFill>
                  <a:srgbClr val="002060"/>
                </a:solidFill>
                <a:latin typeface="新細明體" panose="02020500000000000000" pitchFamily="18" charset="-120"/>
              </a:rPr>
              <a:t>：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吳信德</a:t>
            </a:r>
          </a:p>
          <a:p>
            <a:pPr algn="r"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en-US" altLang="zh-TW" sz="4000" b="1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114/11/19</a:t>
            </a:r>
            <a:endParaRPr lang="en-US" altLang="zh-TW" sz="4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4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4" y="0"/>
            <a:ext cx="18383250" cy="10334625"/>
            <a:chOff x="-47624" y="0"/>
            <a:chExt cx="18383250" cy="103346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5739130"/>
            </a:xfrm>
            <a:custGeom>
              <a:avLst/>
              <a:gdLst/>
              <a:ahLst/>
              <a:cxnLst/>
              <a:rect l="l" t="t" r="r" b="b"/>
              <a:pathLst>
                <a:path w="18288000" h="5739130">
                  <a:moveTo>
                    <a:pt x="1761576" y="5738943"/>
                  </a:moveTo>
                  <a:lnTo>
                    <a:pt x="0" y="5738943"/>
                  </a:lnTo>
                  <a:lnTo>
                    <a:pt x="0" y="3084727"/>
                  </a:lnTo>
                  <a:lnTo>
                    <a:pt x="1152340" y="2268642"/>
                  </a:lnTo>
                  <a:lnTo>
                    <a:pt x="0" y="665531"/>
                  </a:lnTo>
                  <a:lnTo>
                    <a:pt x="0" y="0"/>
                  </a:lnTo>
                  <a:lnTo>
                    <a:pt x="17826477" y="0"/>
                  </a:lnTo>
                  <a:lnTo>
                    <a:pt x="18151729" y="406863"/>
                  </a:lnTo>
                  <a:lnTo>
                    <a:pt x="18287998" y="496000"/>
                  </a:lnTo>
                  <a:lnTo>
                    <a:pt x="18287998" y="3258107"/>
                  </a:lnTo>
                  <a:lnTo>
                    <a:pt x="17215384" y="4766471"/>
                  </a:lnTo>
                  <a:lnTo>
                    <a:pt x="2924057" y="4766471"/>
                  </a:lnTo>
                  <a:lnTo>
                    <a:pt x="1761576" y="5738943"/>
                  </a:lnTo>
                  <a:close/>
                </a:path>
                <a:path w="18288000" h="5739130">
                  <a:moveTo>
                    <a:pt x="5452142" y="5738943"/>
                  </a:moveTo>
                  <a:lnTo>
                    <a:pt x="3606857" y="5738943"/>
                  </a:lnTo>
                  <a:lnTo>
                    <a:pt x="3298098" y="5347841"/>
                  </a:lnTo>
                  <a:lnTo>
                    <a:pt x="3085838" y="5040127"/>
                  </a:lnTo>
                  <a:lnTo>
                    <a:pt x="2963482" y="4838857"/>
                  </a:lnTo>
                  <a:lnTo>
                    <a:pt x="2924057" y="4766471"/>
                  </a:lnTo>
                  <a:lnTo>
                    <a:pt x="17215384" y="4766471"/>
                  </a:lnTo>
                  <a:lnTo>
                    <a:pt x="17167137" y="4834320"/>
                  </a:lnTo>
                  <a:lnTo>
                    <a:pt x="10014341" y="4834320"/>
                  </a:lnTo>
                  <a:lnTo>
                    <a:pt x="9996429" y="4835684"/>
                  </a:lnTo>
                  <a:lnTo>
                    <a:pt x="9987496" y="4837085"/>
                  </a:lnTo>
                  <a:lnTo>
                    <a:pt x="6387179" y="4837085"/>
                  </a:lnTo>
                  <a:lnTo>
                    <a:pt x="6365275" y="4837707"/>
                  </a:lnTo>
                  <a:lnTo>
                    <a:pt x="6320373" y="4843573"/>
                  </a:lnTo>
                  <a:lnTo>
                    <a:pt x="6274037" y="4855806"/>
                  </a:lnTo>
                  <a:lnTo>
                    <a:pt x="6225630" y="4874856"/>
                  </a:lnTo>
                  <a:lnTo>
                    <a:pt x="6175472" y="4900887"/>
                  </a:lnTo>
                  <a:lnTo>
                    <a:pt x="6123243" y="4934254"/>
                  </a:lnTo>
                  <a:lnTo>
                    <a:pt x="6068785" y="4975265"/>
                  </a:lnTo>
                  <a:lnTo>
                    <a:pt x="6012027" y="5024147"/>
                  </a:lnTo>
                  <a:lnTo>
                    <a:pt x="5982571" y="5051782"/>
                  </a:lnTo>
                  <a:lnTo>
                    <a:pt x="5952547" y="5081442"/>
                  </a:lnTo>
                  <a:lnTo>
                    <a:pt x="5921846" y="5113243"/>
                  </a:lnTo>
                  <a:lnTo>
                    <a:pt x="5890449" y="5147224"/>
                  </a:lnTo>
                  <a:lnTo>
                    <a:pt x="5858335" y="5183422"/>
                  </a:lnTo>
                  <a:lnTo>
                    <a:pt x="5825486" y="5221876"/>
                  </a:lnTo>
                  <a:lnTo>
                    <a:pt x="5791881" y="5262624"/>
                  </a:lnTo>
                  <a:lnTo>
                    <a:pt x="5757500" y="5305706"/>
                  </a:lnTo>
                  <a:lnTo>
                    <a:pt x="5722323" y="5351158"/>
                  </a:lnTo>
                  <a:lnTo>
                    <a:pt x="5686331" y="5399020"/>
                  </a:lnTo>
                  <a:lnTo>
                    <a:pt x="5649504" y="5449331"/>
                  </a:lnTo>
                  <a:lnTo>
                    <a:pt x="5611821" y="5502127"/>
                  </a:lnTo>
                  <a:lnTo>
                    <a:pt x="5573263" y="5557448"/>
                  </a:lnTo>
                  <a:lnTo>
                    <a:pt x="5533811" y="5615332"/>
                  </a:lnTo>
                  <a:lnTo>
                    <a:pt x="5493444" y="5675818"/>
                  </a:lnTo>
                  <a:lnTo>
                    <a:pt x="5452142" y="5738943"/>
                  </a:lnTo>
                  <a:close/>
                </a:path>
                <a:path w="18288000" h="5739130">
                  <a:moveTo>
                    <a:pt x="12833280" y="5738943"/>
                  </a:moveTo>
                  <a:lnTo>
                    <a:pt x="10987996" y="5738943"/>
                  </a:lnTo>
                  <a:lnTo>
                    <a:pt x="10948810" y="5701533"/>
                  </a:lnTo>
                  <a:lnTo>
                    <a:pt x="10910866" y="5664558"/>
                  </a:lnTo>
                  <a:lnTo>
                    <a:pt x="10874128" y="5628045"/>
                  </a:lnTo>
                  <a:lnTo>
                    <a:pt x="10838559" y="5592019"/>
                  </a:lnTo>
                  <a:lnTo>
                    <a:pt x="10804124" y="5556506"/>
                  </a:lnTo>
                  <a:lnTo>
                    <a:pt x="10770785" y="5521530"/>
                  </a:lnTo>
                  <a:lnTo>
                    <a:pt x="10738508" y="5487118"/>
                  </a:lnTo>
                  <a:lnTo>
                    <a:pt x="10707256" y="5453295"/>
                  </a:lnTo>
                  <a:lnTo>
                    <a:pt x="10676993" y="5420086"/>
                  </a:lnTo>
                  <a:lnTo>
                    <a:pt x="10647682" y="5387517"/>
                  </a:lnTo>
                  <a:lnTo>
                    <a:pt x="10619288" y="5355613"/>
                  </a:lnTo>
                  <a:lnTo>
                    <a:pt x="10565105" y="5293904"/>
                  </a:lnTo>
                  <a:lnTo>
                    <a:pt x="10443154" y="5153060"/>
                  </a:lnTo>
                  <a:lnTo>
                    <a:pt x="10399018" y="5102629"/>
                  </a:lnTo>
                  <a:lnTo>
                    <a:pt x="10357103" y="5055878"/>
                  </a:lnTo>
                  <a:lnTo>
                    <a:pt x="10317118" y="5013013"/>
                  </a:lnTo>
                  <a:lnTo>
                    <a:pt x="10278774" y="4974236"/>
                  </a:lnTo>
                  <a:lnTo>
                    <a:pt x="10241784" y="4939752"/>
                  </a:lnTo>
                  <a:lnTo>
                    <a:pt x="10205856" y="4909764"/>
                  </a:lnTo>
                  <a:lnTo>
                    <a:pt x="10170703" y="4884477"/>
                  </a:lnTo>
                  <a:lnTo>
                    <a:pt x="10136035" y="4864094"/>
                  </a:lnTo>
                  <a:lnTo>
                    <a:pt x="10084310" y="4843162"/>
                  </a:lnTo>
                  <a:lnTo>
                    <a:pt x="10030999" y="4834320"/>
                  </a:lnTo>
                  <a:lnTo>
                    <a:pt x="17167137" y="4834320"/>
                  </a:lnTo>
                  <a:lnTo>
                    <a:pt x="17036304" y="5018303"/>
                  </a:lnTo>
                  <a:lnTo>
                    <a:pt x="13666321" y="5018303"/>
                  </a:lnTo>
                  <a:lnTo>
                    <a:pt x="13639081" y="5020310"/>
                  </a:lnTo>
                  <a:lnTo>
                    <a:pt x="13586176" y="5029901"/>
                  </a:lnTo>
                  <a:lnTo>
                    <a:pt x="13532659" y="5047242"/>
                  </a:lnTo>
                  <a:lnTo>
                    <a:pt x="13478130" y="5072498"/>
                  </a:lnTo>
                  <a:lnTo>
                    <a:pt x="13422189" y="5105837"/>
                  </a:lnTo>
                  <a:lnTo>
                    <a:pt x="13364438" y="5147422"/>
                  </a:lnTo>
                  <a:lnTo>
                    <a:pt x="13334758" y="5171360"/>
                  </a:lnTo>
                  <a:lnTo>
                    <a:pt x="13304476" y="5197421"/>
                  </a:lnTo>
                  <a:lnTo>
                    <a:pt x="13273542" y="5225627"/>
                  </a:lnTo>
                  <a:lnTo>
                    <a:pt x="13241905" y="5255999"/>
                  </a:lnTo>
                  <a:lnTo>
                    <a:pt x="13209517" y="5288557"/>
                  </a:lnTo>
                  <a:lnTo>
                    <a:pt x="13176326" y="5323322"/>
                  </a:lnTo>
                  <a:lnTo>
                    <a:pt x="13142283" y="5360315"/>
                  </a:lnTo>
                  <a:lnTo>
                    <a:pt x="13107338" y="5399556"/>
                  </a:lnTo>
                  <a:lnTo>
                    <a:pt x="13071442" y="5441067"/>
                  </a:lnTo>
                  <a:lnTo>
                    <a:pt x="13034544" y="5484867"/>
                  </a:lnTo>
                  <a:lnTo>
                    <a:pt x="12996594" y="5530978"/>
                  </a:lnTo>
                  <a:lnTo>
                    <a:pt x="12957543" y="5579421"/>
                  </a:lnTo>
                  <a:lnTo>
                    <a:pt x="12917340" y="5630215"/>
                  </a:lnTo>
                  <a:lnTo>
                    <a:pt x="12875936" y="5683382"/>
                  </a:lnTo>
                  <a:lnTo>
                    <a:pt x="12833280" y="5738943"/>
                  </a:lnTo>
                  <a:close/>
                </a:path>
                <a:path w="18288000" h="5739130">
                  <a:moveTo>
                    <a:pt x="9142711" y="5738943"/>
                  </a:moveTo>
                  <a:lnTo>
                    <a:pt x="7297426" y="5738943"/>
                  </a:lnTo>
                  <a:lnTo>
                    <a:pt x="7271637" y="5710366"/>
                  </a:lnTo>
                  <a:lnTo>
                    <a:pt x="7246363" y="5681626"/>
                  </a:lnTo>
                  <a:lnTo>
                    <a:pt x="7197282" y="5623817"/>
                  </a:lnTo>
                  <a:lnTo>
                    <a:pt x="7150024" y="5565823"/>
                  </a:lnTo>
                  <a:lnTo>
                    <a:pt x="7104430" y="5507952"/>
                  </a:lnTo>
                  <a:lnTo>
                    <a:pt x="7060342" y="5450509"/>
                  </a:lnTo>
                  <a:lnTo>
                    <a:pt x="6935520" y="5283824"/>
                  </a:lnTo>
                  <a:lnTo>
                    <a:pt x="6895864" y="5231168"/>
                  </a:lnTo>
                  <a:lnTo>
                    <a:pt x="6856918" y="5180475"/>
                  </a:lnTo>
                  <a:lnTo>
                    <a:pt x="6818525" y="5132053"/>
                  </a:lnTo>
                  <a:lnTo>
                    <a:pt x="6780525" y="5086208"/>
                  </a:lnTo>
                  <a:lnTo>
                    <a:pt x="6742759" y="5043249"/>
                  </a:lnTo>
                  <a:lnTo>
                    <a:pt x="6705068" y="5003482"/>
                  </a:lnTo>
                  <a:lnTo>
                    <a:pt x="6667293" y="4967213"/>
                  </a:lnTo>
                  <a:lnTo>
                    <a:pt x="6629276" y="4934750"/>
                  </a:lnTo>
                  <a:lnTo>
                    <a:pt x="6590857" y="4906400"/>
                  </a:lnTo>
                  <a:lnTo>
                    <a:pt x="6551878" y="4882469"/>
                  </a:lnTo>
                  <a:lnTo>
                    <a:pt x="6512179" y="4863266"/>
                  </a:lnTo>
                  <a:lnTo>
                    <a:pt x="6471603" y="4849096"/>
                  </a:lnTo>
                  <a:lnTo>
                    <a:pt x="6429989" y="4840266"/>
                  </a:lnTo>
                  <a:lnTo>
                    <a:pt x="6387179" y="4837085"/>
                  </a:lnTo>
                  <a:lnTo>
                    <a:pt x="9987496" y="4837085"/>
                  </a:lnTo>
                  <a:lnTo>
                    <a:pt x="9941107" y="4848765"/>
                  </a:lnTo>
                  <a:lnTo>
                    <a:pt x="9902542" y="4865230"/>
                  </a:lnTo>
                  <a:lnTo>
                    <a:pt x="9862294" y="4888129"/>
                  </a:lnTo>
                  <a:lnTo>
                    <a:pt x="9820072" y="4917665"/>
                  </a:lnTo>
                  <a:lnTo>
                    <a:pt x="9775589" y="4954043"/>
                  </a:lnTo>
                  <a:lnTo>
                    <a:pt x="9728554" y="4997465"/>
                  </a:lnTo>
                  <a:lnTo>
                    <a:pt x="9678678" y="5048137"/>
                  </a:lnTo>
                  <a:lnTo>
                    <a:pt x="9652585" y="5076255"/>
                  </a:lnTo>
                  <a:lnTo>
                    <a:pt x="9625673" y="5106261"/>
                  </a:lnTo>
                  <a:lnTo>
                    <a:pt x="9597906" y="5138182"/>
                  </a:lnTo>
                  <a:lnTo>
                    <a:pt x="9569249" y="5172043"/>
                  </a:lnTo>
                  <a:lnTo>
                    <a:pt x="9539664" y="5207869"/>
                  </a:lnTo>
                  <a:lnTo>
                    <a:pt x="9509116" y="5245685"/>
                  </a:lnTo>
                  <a:lnTo>
                    <a:pt x="9477569" y="5285518"/>
                  </a:lnTo>
                  <a:lnTo>
                    <a:pt x="9444986" y="5327392"/>
                  </a:lnTo>
                  <a:lnTo>
                    <a:pt x="9411332" y="5371333"/>
                  </a:lnTo>
                  <a:lnTo>
                    <a:pt x="9376570" y="5417367"/>
                  </a:lnTo>
                  <a:lnTo>
                    <a:pt x="9340664" y="5465519"/>
                  </a:lnTo>
                  <a:lnTo>
                    <a:pt x="9303578" y="5515815"/>
                  </a:lnTo>
                  <a:lnTo>
                    <a:pt x="9265276" y="5568280"/>
                  </a:lnTo>
                  <a:lnTo>
                    <a:pt x="9225722" y="5622939"/>
                  </a:lnTo>
                  <a:lnTo>
                    <a:pt x="9142711" y="5738943"/>
                  </a:lnTo>
                  <a:close/>
                </a:path>
                <a:path w="18288000" h="5739130">
                  <a:moveTo>
                    <a:pt x="16523850" y="5738943"/>
                  </a:moveTo>
                  <a:lnTo>
                    <a:pt x="14678565" y="5738943"/>
                  </a:lnTo>
                  <a:lnTo>
                    <a:pt x="14411504" y="5486678"/>
                  </a:lnTo>
                  <a:lnTo>
                    <a:pt x="14332571" y="5413390"/>
                  </a:lnTo>
                  <a:lnTo>
                    <a:pt x="14294772" y="5378865"/>
                  </a:lnTo>
                  <a:lnTo>
                    <a:pt x="14258017" y="5345779"/>
                  </a:lnTo>
                  <a:lnTo>
                    <a:pt x="14222256" y="5314154"/>
                  </a:lnTo>
                  <a:lnTo>
                    <a:pt x="14187441" y="5284010"/>
                  </a:lnTo>
                  <a:lnTo>
                    <a:pt x="14153520" y="5255369"/>
                  </a:lnTo>
                  <a:lnTo>
                    <a:pt x="14120445" y="5228250"/>
                  </a:lnTo>
                  <a:lnTo>
                    <a:pt x="14088164" y="5202674"/>
                  </a:lnTo>
                  <a:lnTo>
                    <a:pt x="14056629" y="5178663"/>
                  </a:lnTo>
                  <a:lnTo>
                    <a:pt x="14025789" y="5156237"/>
                  </a:lnTo>
                  <a:lnTo>
                    <a:pt x="13965995" y="5116223"/>
                  </a:lnTo>
                  <a:lnTo>
                    <a:pt x="13908383" y="5082798"/>
                  </a:lnTo>
                  <a:lnTo>
                    <a:pt x="13852554" y="5056128"/>
                  </a:lnTo>
                  <a:lnTo>
                    <a:pt x="13798109" y="5036378"/>
                  </a:lnTo>
                  <a:lnTo>
                    <a:pt x="13744647" y="5023714"/>
                  </a:lnTo>
                  <a:lnTo>
                    <a:pt x="13691771" y="5018303"/>
                  </a:lnTo>
                  <a:lnTo>
                    <a:pt x="17036304" y="5018303"/>
                  </a:lnTo>
                  <a:lnTo>
                    <a:pt x="16523850" y="5738943"/>
                  </a:lnTo>
                  <a:close/>
                </a:path>
              </a:pathLst>
            </a:custGeom>
            <a:solidFill>
              <a:srgbClr val="FA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61566" y="11"/>
              <a:ext cx="16526510" cy="5739130"/>
            </a:xfrm>
            <a:custGeom>
              <a:avLst/>
              <a:gdLst/>
              <a:ahLst/>
              <a:cxnLst/>
              <a:rect l="l" t="t" r="r" b="b"/>
              <a:pathLst>
                <a:path w="16526510" h="5739130">
                  <a:moveTo>
                    <a:pt x="1845284" y="3144012"/>
                  </a:moveTo>
                  <a:lnTo>
                    <a:pt x="0" y="3144012"/>
                  </a:lnTo>
                  <a:lnTo>
                    <a:pt x="0" y="5738939"/>
                  </a:lnTo>
                  <a:lnTo>
                    <a:pt x="1845284" y="5738939"/>
                  </a:lnTo>
                  <a:lnTo>
                    <a:pt x="1845284" y="3144012"/>
                  </a:lnTo>
                  <a:close/>
                </a:path>
                <a:path w="16526510" h="5739130">
                  <a:moveTo>
                    <a:pt x="1845284" y="0"/>
                  </a:moveTo>
                  <a:lnTo>
                    <a:pt x="0" y="0"/>
                  </a:lnTo>
                  <a:lnTo>
                    <a:pt x="0" y="549071"/>
                  </a:lnTo>
                  <a:lnTo>
                    <a:pt x="1845284" y="549071"/>
                  </a:lnTo>
                  <a:lnTo>
                    <a:pt x="1845284" y="0"/>
                  </a:lnTo>
                  <a:close/>
                </a:path>
                <a:path w="16526510" h="5739130">
                  <a:moveTo>
                    <a:pt x="5535854" y="3144012"/>
                  </a:moveTo>
                  <a:lnTo>
                    <a:pt x="3690569" y="3144012"/>
                  </a:lnTo>
                  <a:lnTo>
                    <a:pt x="3690569" y="5738939"/>
                  </a:lnTo>
                  <a:lnTo>
                    <a:pt x="5535854" y="5738939"/>
                  </a:lnTo>
                  <a:lnTo>
                    <a:pt x="5535854" y="3144012"/>
                  </a:lnTo>
                  <a:close/>
                </a:path>
                <a:path w="16526510" h="5739130">
                  <a:moveTo>
                    <a:pt x="5535854" y="0"/>
                  </a:moveTo>
                  <a:lnTo>
                    <a:pt x="3690569" y="0"/>
                  </a:lnTo>
                  <a:lnTo>
                    <a:pt x="3690569" y="549071"/>
                  </a:lnTo>
                  <a:lnTo>
                    <a:pt x="5535854" y="549071"/>
                  </a:lnTo>
                  <a:lnTo>
                    <a:pt x="5535854" y="0"/>
                  </a:lnTo>
                  <a:close/>
                </a:path>
                <a:path w="16526510" h="5739130">
                  <a:moveTo>
                    <a:pt x="9226423" y="3144012"/>
                  </a:moveTo>
                  <a:lnTo>
                    <a:pt x="7381138" y="3144012"/>
                  </a:lnTo>
                  <a:lnTo>
                    <a:pt x="7381138" y="5738939"/>
                  </a:lnTo>
                  <a:lnTo>
                    <a:pt x="9226423" y="5738939"/>
                  </a:lnTo>
                  <a:lnTo>
                    <a:pt x="9226423" y="3144012"/>
                  </a:lnTo>
                  <a:close/>
                </a:path>
                <a:path w="16526510" h="5739130">
                  <a:moveTo>
                    <a:pt x="9226423" y="0"/>
                  </a:moveTo>
                  <a:lnTo>
                    <a:pt x="7381138" y="0"/>
                  </a:lnTo>
                  <a:lnTo>
                    <a:pt x="7381138" y="549071"/>
                  </a:lnTo>
                  <a:lnTo>
                    <a:pt x="9226423" y="549071"/>
                  </a:lnTo>
                  <a:lnTo>
                    <a:pt x="9226423" y="0"/>
                  </a:lnTo>
                  <a:close/>
                </a:path>
                <a:path w="16526510" h="5739130">
                  <a:moveTo>
                    <a:pt x="12916992" y="3144012"/>
                  </a:moveTo>
                  <a:lnTo>
                    <a:pt x="11071708" y="3144012"/>
                  </a:lnTo>
                  <a:lnTo>
                    <a:pt x="11071708" y="5738939"/>
                  </a:lnTo>
                  <a:lnTo>
                    <a:pt x="12916992" y="5738939"/>
                  </a:lnTo>
                  <a:lnTo>
                    <a:pt x="12916992" y="3144012"/>
                  </a:lnTo>
                  <a:close/>
                </a:path>
                <a:path w="16526510" h="5739130">
                  <a:moveTo>
                    <a:pt x="12916992" y="0"/>
                  </a:moveTo>
                  <a:lnTo>
                    <a:pt x="11071708" y="0"/>
                  </a:lnTo>
                  <a:lnTo>
                    <a:pt x="11071708" y="549071"/>
                  </a:lnTo>
                  <a:lnTo>
                    <a:pt x="12916992" y="549071"/>
                  </a:lnTo>
                  <a:lnTo>
                    <a:pt x="12916992" y="0"/>
                  </a:lnTo>
                  <a:close/>
                </a:path>
                <a:path w="16526510" h="5739130">
                  <a:moveTo>
                    <a:pt x="16526421" y="3144012"/>
                  </a:moveTo>
                  <a:lnTo>
                    <a:pt x="14762277" y="3144012"/>
                  </a:lnTo>
                  <a:lnTo>
                    <a:pt x="14762277" y="5738939"/>
                  </a:lnTo>
                  <a:lnTo>
                    <a:pt x="16526421" y="5738939"/>
                  </a:lnTo>
                  <a:lnTo>
                    <a:pt x="16526421" y="3144012"/>
                  </a:lnTo>
                  <a:close/>
                </a:path>
                <a:path w="16526510" h="5739130">
                  <a:moveTo>
                    <a:pt x="16526421" y="0"/>
                  </a:moveTo>
                  <a:lnTo>
                    <a:pt x="14762277" y="0"/>
                  </a:lnTo>
                  <a:lnTo>
                    <a:pt x="14762277" y="549071"/>
                  </a:lnTo>
                  <a:lnTo>
                    <a:pt x="16526421" y="549071"/>
                  </a:lnTo>
                  <a:lnTo>
                    <a:pt x="16526421" y="0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49083"/>
              <a:ext cx="16523969" cy="2595245"/>
            </a:xfrm>
            <a:custGeom>
              <a:avLst/>
              <a:gdLst/>
              <a:ahLst/>
              <a:cxnLst/>
              <a:rect l="l" t="t" r="r" b="b"/>
              <a:pathLst>
                <a:path w="16523969" h="2595245">
                  <a:moveTo>
                    <a:pt x="1761566" y="0"/>
                  </a:moveTo>
                  <a:lnTo>
                    <a:pt x="0" y="0"/>
                  </a:lnTo>
                  <a:lnTo>
                    <a:pt x="0" y="2594927"/>
                  </a:lnTo>
                  <a:lnTo>
                    <a:pt x="1761566" y="2594927"/>
                  </a:lnTo>
                  <a:lnTo>
                    <a:pt x="1761566" y="0"/>
                  </a:lnTo>
                  <a:close/>
                </a:path>
                <a:path w="16523969" h="2595245">
                  <a:moveTo>
                    <a:pt x="5452135" y="0"/>
                  </a:moveTo>
                  <a:lnTo>
                    <a:pt x="3606850" y="0"/>
                  </a:lnTo>
                  <a:lnTo>
                    <a:pt x="3606850" y="2594927"/>
                  </a:lnTo>
                  <a:lnTo>
                    <a:pt x="5452135" y="2594927"/>
                  </a:lnTo>
                  <a:lnTo>
                    <a:pt x="5452135" y="0"/>
                  </a:lnTo>
                  <a:close/>
                </a:path>
                <a:path w="16523969" h="2595245">
                  <a:moveTo>
                    <a:pt x="9142705" y="0"/>
                  </a:moveTo>
                  <a:lnTo>
                    <a:pt x="7297420" y="0"/>
                  </a:lnTo>
                  <a:lnTo>
                    <a:pt x="7297420" y="2594927"/>
                  </a:lnTo>
                  <a:lnTo>
                    <a:pt x="9142705" y="2594927"/>
                  </a:lnTo>
                  <a:lnTo>
                    <a:pt x="9142705" y="0"/>
                  </a:lnTo>
                  <a:close/>
                </a:path>
                <a:path w="16523969" h="2595245">
                  <a:moveTo>
                    <a:pt x="12833274" y="0"/>
                  </a:moveTo>
                  <a:lnTo>
                    <a:pt x="10987989" y="0"/>
                  </a:lnTo>
                  <a:lnTo>
                    <a:pt x="10987989" y="2594927"/>
                  </a:lnTo>
                  <a:lnTo>
                    <a:pt x="12833274" y="2594927"/>
                  </a:lnTo>
                  <a:lnTo>
                    <a:pt x="12833274" y="0"/>
                  </a:lnTo>
                  <a:close/>
                </a:path>
                <a:path w="16523969" h="2595245">
                  <a:moveTo>
                    <a:pt x="16523843" y="0"/>
                  </a:moveTo>
                  <a:lnTo>
                    <a:pt x="14678559" y="0"/>
                  </a:lnTo>
                  <a:lnTo>
                    <a:pt x="14678559" y="2594927"/>
                  </a:lnTo>
                  <a:lnTo>
                    <a:pt x="16523843" y="2594927"/>
                  </a:lnTo>
                  <a:lnTo>
                    <a:pt x="16523843" y="0"/>
                  </a:lnTo>
                  <a:close/>
                </a:path>
              </a:pathLst>
            </a:custGeom>
            <a:solidFill>
              <a:srgbClr val="FFD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828100"/>
              <a:ext cx="18288000" cy="2632075"/>
            </a:xfrm>
            <a:custGeom>
              <a:avLst/>
              <a:gdLst/>
              <a:ahLst/>
              <a:cxnLst/>
              <a:rect l="l" t="t" r="r" b="b"/>
              <a:pathLst>
                <a:path w="18288000" h="2632075">
                  <a:moveTo>
                    <a:pt x="45453" y="2594927"/>
                  </a:moveTo>
                  <a:lnTo>
                    <a:pt x="0" y="2594927"/>
                  </a:lnTo>
                  <a:lnTo>
                    <a:pt x="0" y="2631833"/>
                  </a:lnTo>
                  <a:lnTo>
                    <a:pt x="45453" y="2631833"/>
                  </a:lnTo>
                  <a:lnTo>
                    <a:pt x="45453" y="2594927"/>
                  </a:lnTo>
                  <a:close/>
                </a:path>
                <a:path w="18288000" h="2632075">
                  <a:moveTo>
                    <a:pt x="45453" y="0"/>
                  </a:moveTo>
                  <a:lnTo>
                    <a:pt x="0" y="0"/>
                  </a:lnTo>
                  <a:lnTo>
                    <a:pt x="0" y="36906"/>
                  </a:lnTo>
                  <a:lnTo>
                    <a:pt x="45453" y="36906"/>
                  </a:lnTo>
                  <a:lnTo>
                    <a:pt x="45453" y="0"/>
                  </a:lnTo>
                  <a:close/>
                </a:path>
                <a:path w="18288000" h="2632075">
                  <a:moveTo>
                    <a:pt x="557974" y="2594927"/>
                  </a:moveTo>
                  <a:lnTo>
                    <a:pt x="301701" y="2594927"/>
                  </a:lnTo>
                  <a:lnTo>
                    <a:pt x="301701" y="2631833"/>
                  </a:lnTo>
                  <a:lnTo>
                    <a:pt x="557974" y="2631833"/>
                  </a:lnTo>
                  <a:lnTo>
                    <a:pt x="557974" y="2594927"/>
                  </a:lnTo>
                  <a:close/>
                </a:path>
                <a:path w="18288000" h="2632075">
                  <a:moveTo>
                    <a:pt x="557974" y="0"/>
                  </a:moveTo>
                  <a:lnTo>
                    <a:pt x="301701" y="0"/>
                  </a:lnTo>
                  <a:lnTo>
                    <a:pt x="301701" y="36906"/>
                  </a:lnTo>
                  <a:lnTo>
                    <a:pt x="557974" y="36906"/>
                  </a:lnTo>
                  <a:lnTo>
                    <a:pt x="557974" y="0"/>
                  </a:lnTo>
                  <a:close/>
                </a:path>
                <a:path w="18288000" h="2632075">
                  <a:moveTo>
                    <a:pt x="1070483" y="2594927"/>
                  </a:moveTo>
                  <a:lnTo>
                    <a:pt x="814222" y="2594927"/>
                  </a:lnTo>
                  <a:lnTo>
                    <a:pt x="814222" y="2631833"/>
                  </a:lnTo>
                  <a:lnTo>
                    <a:pt x="1070483" y="2631833"/>
                  </a:lnTo>
                  <a:lnTo>
                    <a:pt x="1070483" y="2594927"/>
                  </a:lnTo>
                  <a:close/>
                </a:path>
                <a:path w="18288000" h="2632075">
                  <a:moveTo>
                    <a:pt x="1070483" y="0"/>
                  </a:moveTo>
                  <a:lnTo>
                    <a:pt x="814222" y="0"/>
                  </a:lnTo>
                  <a:lnTo>
                    <a:pt x="814222" y="36906"/>
                  </a:lnTo>
                  <a:lnTo>
                    <a:pt x="1070483" y="36906"/>
                  </a:lnTo>
                  <a:lnTo>
                    <a:pt x="1070483" y="0"/>
                  </a:lnTo>
                  <a:close/>
                </a:path>
                <a:path w="18288000" h="2632075">
                  <a:moveTo>
                    <a:pt x="1583004" y="2594927"/>
                  </a:moveTo>
                  <a:lnTo>
                    <a:pt x="1326730" y="2594927"/>
                  </a:lnTo>
                  <a:lnTo>
                    <a:pt x="1326730" y="2631833"/>
                  </a:lnTo>
                  <a:lnTo>
                    <a:pt x="1583004" y="2631833"/>
                  </a:lnTo>
                  <a:lnTo>
                    <a:pt x="1583004" y="2594927"/>
                  </a:lnTo>
                  <a:close/>
                </a:path>
                <a:path w="18288000" h="2632075">
                  <a:moveTo>
                    <a:pt x="1583004" y="0"/>
                  </a:moveTo>
                  <a:lnTo>
                    <a:pt x="1326730" y="0"/>
                  </a:lnTo>
                  <a:lnTo>
                    <a:pt x="1326730" y="36906"/>
                  </a:lnTo>
                  <a:lnTo>
                    <a:pt x="1583004" y="36906"/>
                  </a:lnTo>
                  <a:lnTo>
                    <a:pt x="1583004" y="0"/>
                  </a:lnTo>
                  <a:close/>
                </a:path>
                <a:path w="18288000" h="2632075">
                  <a:moveTo>
                    <a:pt x="2095525" y="0"/>
                  </a:moveTo>
                  <a:lnTo>
                    <a:pt x="1839277" y="0"/>
                  </a:lnTo>
                  <a:lnTo>
                    <a:pt x="1839277" y="36906"/>
                  </a:lnTo>
                  <a:lnTo>
                    <a:pt x="2095525" y="36906"/>
                  </a:lnTo>
                  <a:lnTo>
                    <a:pt x="2095525" y="0"/>
                  </a:lnTo>
                  <a:close/>
                </a:path>
                <a:path w="18288000" h="2632075">
                  <a:moveTo>
                    <a:pt x="2608059" y="2594927"/>
                  </a:moveTo>
                  <a:lnTo>
                    <a:pt x="2351786" y="2594927"/>
                  </a:lnTo>
                  <a:lnTo>
                    <a:pt x="2351786" y="2631833"/>
                  </a:lnTo>
                  <a:lnTo>
                    <a:pt x="2608059" y="2631833"/>
                  </a:lnTo>
                  <a:lnTo>
                    <a:pt x="2608059" y="2594927"/>
                  </a:lnTo>
                  <a:close/>
                </a:path>
                <a:path w="18288000" h="2632075">
                  <a:moveTo>
                    <a:pt x="2608059" y="0"/>
                  </a:moveTo>
                  <a:lnTo>
                    <a:pt x="2351786" y="0"/>
                  </a:lnTo>
                  <a:lnTo>
                    <a:pt x="2351786" y="36906"/>
                  </a:lnTo>
                  <a:lnTo>
                    <a:pt x="2608059" y="36906"/>
                  </a:lnTo>
                  <a:lnTo>
                    <a:pt x="2608059" y="0"/>
                  </a:lnTo>
                  <a:close/>
                </a:path>
                <a:path w="18288000" h="2632075">
                  <a:moveTo>
                    <a:pt x="3120567" y="2594927"/>
                  </a:moveTo>
                  <a:lnTo>
                    <a:pt x="2864307" y="2594927"/>
                  </a:lnTo>
                  <a:lnTo>
                    <a:pt x="2864307" y="2631833"/>
                  </a:lnTo>
                  <a:lnTo>
                    <a:pt x="3120567" y="2631833"/>
                  </a:lnTo>
                  <a:lnTo>
                    <a:pt x="3120567" y="2594927"/>
                  </a:lnTo>
                  <a:close/>
                </a:path>
                <a:path w="18288000" h="2632075">
                  <a:moveTo>
                    <a:pt x="3120567" y="0"/>
                  </a:moveTo>
                  <a:lnTo>
                    <a:pt x="2864307" y="0"/>
                  </a:lnTo>
                  <a:lnTo>
                    <a:pt x="2864307" y="36906"/>
                  </a:lnTo>
                  <a:lnTo>
                    <a:pt x="3120567" y="36906"/>
                  </a:lnTo>
                  <a:lnTo>
                    <a:pt x="3120567" y="0"/>
                  </a:lnTo>
                  <a:close/>
                </a:path>
                <a:path w="18288000" h="2632075">
                  <a:moveTo>
                    <a:pt x="3633089" y="2594927"/>
                  </a:moveTo>
                  <a:lnTo>
                    <a:pt x="3376815" y="2594927"/>
                  </a:lnTo>
                  <a:lnTo>
                    <a:pt x="3376815" y="2631833"/>
                  </a:lnTo>
                  <a:lnTo>
                    <a:pt x="3633089" y="2631833"/>
                  </a:lnTo>
                  <a:lnTo>
                    <a:pt x="3633089" y="2594927"/>
                  </a:lnTo>
                  <a:close/>
                </a:path>
                <a:path w="18288000" h="2632075">
                  <a:moveTo>
                    <a:pt x="3633089" y="0"/>
                  </a:moveTo>
                  <a:lnTo>
                    <a:pt x="3376815" y="0"/>
                  </a:lnTo>
                  <a:lnTo>
                    <a:pt x="3376815" y="36906"/>
                  </a:lnTo>
                  <a:lnTo>
                    <a:pt x="3633089" y="36906"/>
                  </a:lnTo>
                  <a:lnTo>
                    <a:pt x="3633089" y="0"/>
                  </a:lnTo>
                  <a:close/>
                </a:path>
                <a:path w="18288000" h="2632075">
                  <a:moveTo>
                    <a:pt x="4145610" y="2594927"/>
                  </a:moveTo>
                  <a:lnTo>
                    <a:pt x="3889362" y="2594927"/>
                  </a:lnTo>
                  <a:lnTo>
                    <a:pt x="3889362" y="2631833"/>
                  </a:lnTo>
                  <a:lnTo>
                    <a:pt x="4145610" y="2631833"/>
                  </a:lnTo>
                  <a:lnTo>
                    <a:pt x="4145610" y="2594927"/>
                  </a:lnTo>
                  <a:close/>
                </a:path>
                <a:path w="18288000" h="2632075">
                  <a:moveTo>
                    <a:pt x="4145610" y="0"/>
                  </a:moveTo>
                  <a:lnTo>
                    <a:pt x="3889362" y="0"/>
                  </a:lnTo>
                  <a:lnTo>
                    <a:pt x="3889362" y="36906"/>
                  </a:lnTo>
                  <a:lnTo>
                    <a:pt x="4145610" y="36906"/>
                  </a:lnTo>
                  <a:lnTo>
                    <a:pt x="4145610" y="0"/>
                  </a:lnTo>
                  <a:close/>
                </a:path>
                <a:path w="18288000" h="2632075">
                  <a:moveTo>
                    <a:pt x="4658144" y="0"/>
                  </a:moveTo>
                  <a:lnTo>
                    <a:pt x="4401871" y="0"/>
                  </a:lnTo>
                  <a:lnTo>
                    <a:pt x="4401871" y="36906"/>
                  </a:lnTo>
                  <a:lnTo>
                    <a:pt x="4658144" y="36906"/>
                  </a:lnTo>
                  <a:lnTo>
                    <a:pt x="4658144" y="0"/>
                  </a:lnTo>
                  <a:close/>
                </a:path>
                <a:path w="18288000" h="2632075">
                  <a:moveTo>
                    <a:pt x="5170652" y="2594927"/>
                  </a:moveTo>
                  <a:lnTo>
                    <a:pt x="4914392" y="2594927"/>
                  </a:lnTo>
                  <a:lnTo>
                    <a:pt x="4914392" y="2631833"/>
                  </a:lnTo>
                  <a:lnTo>
                    <a:pt x="5170652" y="2631833"/>
                  </a:lnTo>
                  <a:lnTo>
                    <a:pt x="5170652" y="2594927"/>
                  </a:lnTo>
                  <a:close/>
                </a:path>
                <a:path w="18288000" h="2632075">
                  <a:moveTo>
                    <a:pt x="5170652" y="0"/>
                  </a:moveTo>
                  <a:lnTo>
                    <a:pt x="4914392" y="0"/>
                  </a:lnTo>
                  <a:lnTo>
                    <a:pt x="4914392" y="36906"/>
                  </a:lnTo>
                  <a:lnTo>
                    <a:pt x="5170652" y="36906"/>
                  </a:lnTo>
                  <a:lnTo>
                    <a:pt x="5170652" y="0"/>
                  </a:lnTo>
                  <a:close/>
                </a:path>
                <a:path w="18288000" h="2632075">
                  <a:moveTo>
                    <a:pt x="5683174" y="2594927"/>
                  </a:moveTo>
                  <a:lnTo>
                    <a:pt x="5426913" y="2594927"/>
                  </a:lnTo>
                  <a:lnTo>
                    <a:pt x="5426913" y="2631833"/>
                  </a:lnTo>
                  <a:lnTo>
                    <a:pt x="5683174" y="2631833"/>
                  </a:lnTo>
                  <a:lnTo>
                    <a:pt x="5683174" y="2594927"/>
                  </a:lnTo>
                  <a:close/>
                </a:path>
                <a:path w="18288000" h="2632075">
                  <a:moveTo>
                    <a:pt x="5683174" y="0"/>
                  </a:moveTo>
                  <a:lnTo>
                    <a:pt x="5426913" y="0"/>
                  </a:lnTo>
                  <a:lnTo>
                    <a:pt x="5426913" y="36906"/>
                  </a:lnTo>
                  <a:lnTo>
                    <a:pt x="5683174" y="36906"/>
                  </a:lnTo>
                  <a:lnTo>
                    <a:pt x="5683174" y="0"/>
                  </a:lnTo>
                  <a:close/>
                </a:path>
                <a:path w="18288000" h="2632075">
                  <a:moveTo>
                    <a:pt x="6195695" y="2594927"/>
                  </a:moveTo>
                  <a:lnTo>
                    <a:pt x="5939447" y="2594927"/>
                  </a:lnTo>
                  <a:lnTo>
                    <a:pt x="5939447" y="2631833"/>
                  </a:lnTo>
                  <a:lnTo>
                    <a:pt x="6195695" y="2631833"/>
                  </a:lnTo>
                  <a:lnTo>
                    <a:pt x="6195695" y="2594927"/>
                  </a:lnTo>
                  <a:close/>
                </a:path>
                <a:path w="18288000" h="2632075">
                  <a:moveTo>
                    <a:pt x="6195695" y="0"/>
                  </a:moveTo>
                  <a:lnTo>
                    <a:pt x="5939447" y="0"/>
                  </a:lnTo>
                  <a:lnTo>
                    <a:pt x="5939447" y="36906"/>
                  </a:lnTo>
                  <a:lnTo>
                    <a:pt x="6195695" y="36906"/>
                  </a:lnTo>
                  <a:lnTo>
                    <a:pt x="6195695" y="0"/>
                  </a:lnTo>
                  <a:close/>
                </a:path>
                <a:path w="18288000" h="2632075">
                  <a:moveTo>
                    <a:pt x="6708216" y="2594927"/>
                  </a:moveTo>
                  <a:lnTo>
                    <a:pt x="6451955" y="2594927"/>
                  </a:lnTo>
                  <a:lnTo>
                    <a:pt x="6451955" y="2631833"/>
                  </a:lnTo>
                  <a:lnTo>
                    <a:pt x="6708216" y="2631833"/>
                  </a:lnTo>
                  <a:lnTo>
                    <a:pt x="6708216" y="2594927"/>
                  </a:lnTo>
                  <a:close/>
                </a:path>
                <a:path w="18288000" h="2632075">
                  <a:moveTo>
                    <a:pt x="6708216" y="0"/>
                  </a:moveTo>
                  <a:lnTo>
                    <a:pt x="6451955" y="0"/>
                  </a:lnTo>
                  <a:lnTo>
                    <a:pt x="6451955" y="36906"/>
                  </a:lnTo>
                  <a:lnTo>
                    <a:pt x="6708216" y="36906"/>
                  </a:lnTo>
                  <a:lnTo>
                    <a:pt x="6708216" y="0"/>
                  </a:lnTo>
                  <a:close/>
                </a:path>
                <a:path w="18288000" h="2632075">
                  <a:moveTo>
                    <a:pt x="7220737" y="2594927"/>
                  </a:moveTo>
                  <a:lnTo>
                    <a:pt x="6964477" y="2594927"/>
                  </a:lnTo>
                  <a:lnTo>
                    <a:pt x="6964477" y="2631833"/>
                  </a:lnTo>
                  <a:lnTo>
                    <a:pt x="7220737" y="2631833"/>
                  </a:lnTo>
                  <a:lnTo>
                    <a:pt x="7220737" y="2594927"/>
                  </a:lnTo>
                  <a:close/>
                </a:path>
                <a:path w="18288000" h="2632075">
                  <a:moveTo>
                    <a:pt x="7220737" y="0"/>
                  </a:moveTo>
                  <a:lnTo>
                    <a:pt x="6964477" y="0"/>
                  </a:lnTo>
                  <a:lnTo>
                    <a:pt x="6964477" y="36906"/>
                  </a:lnTo>
                  <a:lnTo>
                    <a:pt x="7220737" y="36906"/>
                  </a:lnTo>
                  <a:lnTo>
                    <a:pt x="7220737" y="0"/>
                  </a:lnTo>
                  <a:close/>
                </a:path>
                <a:path w="18288000" h="2632075">
                  <a:moveTo>
                    <a:pt x="7733258" y="2594927"/>
                  </a:moveTo>
                  <a:lnTo>
                    <a:pt x="7476998" y="2594927"/>
                  </a:lnTo>
                  <a:lnTo>
                    <a:pt x="7476998" y="2631833"/>
                  </a:lnTo>
                  <a:lnTo>
                    <a:pt x="7733258" y="2631833"/>
                  </a:lnTo>
                  <a:lnTo>
                    <a:pt x="7733258" y="2594927"/>
                  </a:lnTo>
                  <a:close/>
                </a:path>
                <a:path w="18288000" h="2632075">
                  <a:moveTo>
                    <a:pt x="7733258" y="0"/>
                  </a:moveTo>
                  <a:lnTo>
                    <a:pt x="7476998" y="0"/>
                  </a:lnTo>
                  <a:lnTo>
                    <a:pt x="7476998" y="36906"/>
                  </a:lnTo>
                  <a:lnTo>
                    <a:pt x="7733258" y="36906"/>
                  </a:lnTo>
                  <a:lnTo>
                    <a:pt x="7733258" y="0"/>
                  </a:lnTo>
                  <a:close/>
                </a:path>
                <a:path w="18288000" h="2632075">
                  <a:moveTo>
                    <a:pt x="8245780" y="2594927"/>
                  </a:moveTo>
                  <a:lnTo>
                    <a:pt x="7989532" y="2594927"/>
                  </a:lnTo>
                  <a:lnTo>
                    <a:pt x="7989532" y="2631833"/>
                  </a:lnTo>
                  <a:lnTo>
                    <a:pt x="8245780" y="2631833"/>
                  </a:lnTo>
                  <a:lnTo>
                    <a:pt x="8245780" y="2594927"/>
                  </a:lnTo>
                  <a:close/>
                </a:path>
                <a:path w="18288000" h="2632075">
                  <a:moveTo>
                    <a:pt x="8245780" y="0"/>
                  </a:moveTo>
                  <a:lnTo>
                    <a:pt x="7989532" y="0"/>
                  </a:lnTo>
                  <a:lnTo>
                    <a:pt x="7989532" y="36906"/>
                  </a:lnTo>
                  <a:lnTo>
                    <a:pt x="8245780" y="36906"/>
                  </a:lnTo>
                  <a:lnTo>
                    <a:pt x="8245780" y="0"/>
                  </a:lnTo>
                  <a:close/>
                </a:path>
                <a:path w="18288000" h="2632075">
                  <a:moveTo>
                    <a:pt x="8758301" y="2594927"/>
                  </a:moveTo>
                  <a:lnTo>
                    <a:pt x="8502040" y="2594927"/>
                  </a:lnTo>
                  <a:lnTo>
                    <a:pt x="8502040" y="2631833"/>
                  </a:lnTo>
                  <a:lnTo>
                    <a:pt x="8758301" y="2631833"/>
                  </a:lnTo>
                  <a:lnTo>
                    <a:pt x="8758301" y="2594927"/>
                  </a:lnTo>
                  <a:close/>
                </a:path>
                <a:path w="18288000" h="2632075">
                  <a:moveTo>
                    <a:pt x="8758301" y="0"/>
                  </a:moveTo>
                  <a:lnTo>
                    <a:pt x="8502040" y="0"/>
                  </a:lnTo>
                  <a:lnTo>
                    <a:pt x="8502040" y="36906"/>
                  </a:lnTo>
                  <a:lnTo>
                    <a:pt x="8758301" y="36906"/>
                  </a:lnTo>
                  <a:lnTo>
                    <a:pt x="8758301" y="0"/>
                  </a:lnTo>
                  <a:close/>
                </a:path>
                <a:path w="18288000" h="2632075">
                  <a:moveTo>
                    <a:pt x="9270822" y="2594927"/>
                  </a:moveTo>
                  <a:lnTo>
                    <a:pt x="9014562" y="2594927"/>
                  </a:lnTo>
                  <a:lnTo>
                    <a:pt x="9014562" y="2631833"/>
                  </a:lnTo>
                  <a:lnTo>
                    <a:pt x="9270822" y="2631833"/>
                  </a:lnTo>
                  <a:lnTo>
                    <a:pt x="9270822" y="2594927"/>
                  </a:lnTo>
                  <a:close/>
                </a:path>
                <a:path w="18288000" h="2632075">
                  <a:moveTo>
                    <a:pt x="9270822" y="0"/>
                  </a:moveTo>
                  <a:lnTo>
                    <a:pt x="9014562" y="0"/>
                  </a:lnTo>
                  <a:lnTo>
                    <a:pt x="9014562" y="36906"/>
                  </a:lnTo>
                  <a:lnTo>
                    <a:pt x="9270822" y="36906"/>
                  </a:lnTo>
                  <a:lnTo>
                    <a:pt x="9270822" y="0"/>
                  </a:lnTo>
                  <a:close/>
                </a:path>
                <a:path w="18288000" h="2632075">
                  <a:moveTo>
                    <a:pt x="9783331" y="2594927"/>
                  </a:moveTo>
                  <a:lnTo>
                    <a:pt x="9527083" y="2594927"/>
                  </a:lnTo>
                  <a:lnTo>
                    <a:pt x="9527083" y="2631833"/>
                  </a:lnTo>
                  <a:lnTo>
                    <a:pt x="9783331" y="2631833"/>
                  </a:lnTo>
                  <a:lnTo>
                    <a:pt x="9783331" y="2594927"/>
                  </a:lnTo>
                  <a:close/>
                </a:path>
                <a:path w="18288000" h="2632075">
                  <a:moveTo>
                    <a:pt x="9783331" y="0"/>
                  </a:moveTo>
                  <a:lnTo>
                    <a:pt x="9527083" y="0"/>
                  </a:lnTo>
                  <a:lnTo>
                    <a:pt x="9527083" y="36906"/>
                  </a:lnTo>
                  <a:lnTo>
                    <a:pt x="9783331" y="36906"/>
                  </a:lnTo>
                  <a:lnTo>
                    <a:pt x="9783331" y="0"/>
                  </a:lnTo>
                  <a:close/>
                </a:path>
                <a:path w="18288000" h="2632075">
                  <a:moveTo>
                    <a:pt x="10295865" y="2594927"/>
                  </a:moveTo>
                  <a:lnTo>
                    <a:pt x="10039617" y="2594927"/>
                  </a:lnTo>
                  <a:lnTo>
                    <a:pt x="10039617" y="2631833"/>
                  </a:lnTo>
                  <a:lnTo>
                    <a:pt x="10295865" y="2631833"/>
                  </a:lnTo>
                  <a:lnTo>
                    <a:pt x="10295865" y="2594927"/>
                  </a:lnTo>
                  <a:close/>
                </a:path>
                <a:path w="18288000" h="2632075">
                  <a:moveTo>
                    <a:pt x="10295865" y="0"/>
                  </a:moveTo>
                  <a:lnTo>
                    <a:pt x="10039617" y="0"/>
                  </a:lnTo>
                  <a:lnTo>
                    <a:pt x="10039617" y="36906"/>
                  </a:lnTo>
                  <a:lnTo>
                    <a:pt x="10295865" y="36906"/>
                  </a:lnTo>
                  <a:lnTo>
                    <a:pt x="10295865" y="0"/>
                  </a:lnTo>
                  <a:close/>
                </a:path>
                <a:path w="18288000" h="2632075">
                  <a:moveTo>
                    <a:pt x="10808399" y="2594927"/>
                  </a:moveTo>
                  <a:lnTo>
                    <a:pt x="10552113" y="2594927"/>
                  </a:lnTo>
                  <a:lnTo>
                    <a:pt x="10552113" y="2631833"/>
                  </a:lnTo>
                  <a:lnTo>
                    <a:pt x="10808399" y="2631833"/>
                  </a:lnTo>
                  <a:lnTo>
                    <a:pt x="10808399" y="2594927"/>
                  </a:lnTo>
                  <a:close/>
                </a:path>
                <a:path w="18288000" h="2632075">
                  <a:moveTo>
                    <a:pt x="10808399" y="0"/>
                  </a:moveTo>
                  <a:lnTo>
                    <a:pt x="10552113" y="0"/>
                  </a:lnTo>
                  <a:lnTo>
                    <a:pt x="10552113" y="36906"/>
                  </a:lnTo>
                  <a:lnTo>
                    <a:pt x="10808399" y="36906"/>
                  </a:lnTo>
                  <a:lnTo>
                    <a:pt x="10808399" y="0"/>
                  </a:lnTo>
                  <a:close/>
                </a:path>
                <a:path w="18288000" h="2632075">
                  <a:moveTo>
                    <a:pt x="11320894" y="2594927"/>
                  </a:moveTo>
                  <a:lnTo>
                    <a:pt x="11064646" y="2594927"/>
                  </a:lnTo>
                  <a:lnTo>
                    <a:pt x="11064646" y="2631833"/>
                  </a:lnTo>
                  <a:lnTo>
                    <a:pt x="11320894" y="2631833"/>
                  </a:lnTo>
                  <a:lnTo>
                    <a:pt x="11320894" y="2594927"/>
                  </a:lnTo>
                  <a:close/>
                </a:path>
                <a:path w="18288000" h="2632075">
                  <a:moveTo>
                    <a:pt x="11320894" y="0"/>
                  </a:moveTo>
                  <a:lnTo>
                    <a:pt x="11064646" y="0"/>
                  </a:lnTo>
                  <a:lnTo>
                    <a:pt x="11064646" y="36906"/>
                  </a:lnTo>
                  <a:lnTo>
                    <a:pt x="11320894" y="36906"/>
                  </a:lnTo>
                  <a:lnTo>
                    <a:pt x="11320894" y="0"/>
                  </a:lnTo>
                  <a:close/>
                </a:path>
                <a:path w="18288000" h="2632075">
                  <a:moveTo>
                    <a:pt x="11833428" y="2594927"/>
                  </a:moveTo>
                  <a:lnTo>
                    <a:pt x="11577180" y="2594927"/>
                  </a:lnTo>
                  <a:lnTo>
                    <a:pt x="11577180" y="2631833"/>
                  </a:lnTo>
                  <a:lnTo>
                    <a:pt x="11833428" y="2631833"/>
                  </a:lnTo>
                  <a:lnTo>
                    <a:pt x="11833428" y="2594927"/>
                  </a:lnTo>
                  <a:close/>
                </a:path>
                <a:path w="18288000" h="2632075">
                  <a:moveTo>
                    <a:pt x="11833428" y="0"/>
                  </a:moveTo>
                  <a:lnTo>
                    <a:pt x="11577180" y="0"/>
                  </a:lnTo>
                  <a:lnTo>
                    <a:pt x="11577180" y="36906"/>
                  </a:lnTo>
                  <a:lnTo>
                    <a:pt x="11833428" y="36906"/>
                  </a:lnTo>
                  <a:lnTo>
                    <a:pt x="11833428" y="0"/>
                  </a:lnTo>
                  <a:close/>
                </a:path>
                <a:path w="18288000" h="2632075">
                  <a:moveTo>
                    <a:pt x="12345975" y="2594927"/>
                  </a:moveTo>
                  <a:lnTo>
                    <a:pt x="12089689" y="2594927"/>
                  </a:lnTo>
                  <a:lnTo>
                    <a:pt x="12089689" y="2631833"/>
                  </a:lnTo>
                  <a:lnTo>
                    <a:pt x="12345975" y="2631833"/>
                  </a:lnTo>
                  <a:lnTo>
                    <a:pt x="12345975" y="2594927"/>
                  </a:lnTo>
                  <a:close/>
                </a:path>
                <a:path w="18288000" h="2632075">
                  <a:moveTo>
                    <a:pt x="12345975" y="0"/>
                  </a:moveTo>
                  <a:lnTo>
                    <a:pt x="12089689" y="0"/>
                  </a:lnTo>
                  <a:lnTo>
                    <a:pt x="12089689" y="36906"/>
                  </a:lnTo>
                  <a:lnTo>
                    <a:pt x="12345975" y="36906"/>
                  </a:lnTo>
                  <a:lnTo>
                    <a:pt x="12345975" y="0"/>
                  </a:lnTo>
                  <a:close/>
                </a:path>
                <a:path w="18288000" h="2632075">
                  <a:moveTo>
                    <a:pt x="12858471" y="2594927"/>
                  </a:moveTo>
                  <a:lnTo>
                    <a:pt x="12602223" y="2594927"/>
                  </a:lnTo>
                  <a:lnTo>
                    <a:pt x="12602223" y="2631833"/>
                  </a:lnTo>
                  <a:lnTo>
                    <a:pt x="12858471" y="2631833"/>
                  </a:lnTo>
                  <a:lnTo>
                    <a:pt x="12858471" y="2594927"/>
                  </a:lnTo>
                  <a:close/>
                </a:path>
                <a:path w="18288000" h="2632075">
                  <a:moveTo>
                    <a:pt x="12858471" y="0"/>
                  </a:moveTo>
                  <a:lnTo>
                    <a:pt x="12602223" y="0"/>
                  </a:lnTo>
                  <a:lnTo>
                    <a:pt x="12602223" y="36906"/>
                  </a:lnTo>
                  <a:lnTo>
                    <a:pt x="12858471" y="36906"/>
                  </a:lnTo>
                  <a:lnTo>
                    <a:pt x="12858471" y="0"/>
                  </a:lnTo>
                  <a:close/>
                </a:path>
                <a:path w="18288000" h="2632075">
                  <a:moveTo>
                    <a:pt x="13371005" y="2594927"/>
                  </a:moveTo>
                  <a:lnTo>
                    <a:pt x="13114757" y="2594927"/>
                  </a:lnTo>
                  <a:lnTo>
                    <a:pt x="13114757" y="2631833"/>
                  </a:lnTo>
                  <a:lnTo>
                    <a:pt x="13371005" y="2631833"/>
                  </a:lnTo>
                  <a:lnTo>
                    <a:pt x="13371005" y="2594927"/>
                  </a:lnTo>
                  <a:close/>
                </a:path>
                <a:path w="18288000" h="2632075">
                  <a:moveTo>
                    <a:pt x="13371005" y="0"/>
                  </a:moveTo>
                  <a:lnTo>
                    <a:pt x="13114757" y="0"/>
                  </a:lnTo>
                  <a:lnTo>
                    <a:pt x="13114757" y="36906"/>
                  </a:lnTo>
                  <a:lnTo>
                    <a:pt x="13371005" y="36906"/>
                  </a:lnTo>
                  <a:lnTo>
                    <a:pt x="13371005" y="0"/>
                  </a:lnTo>
                  <a:close/>
                </a:path>
                <a:path w="18288000" h="2632075">
                  <a:moveTo>
                    <a:pt x="13883539" y="2594927"/>
                  </a:moveTo>
                  <a:lnTo>
                    <a:pt x="13627253" y="2594927"/>
                  </a:lnTo>
                  <a:lnTo>
                    <a:pt x="13627253" y="2631833"/>
                  </a:lnTo>
                  <a:lnTo>
                    <a:pt x="13883539" y="2631833"/>
                  </a:lnTo>
                  <a:lnTo>
                    <a:pt x="13883539" y="2594927"/>
                  </a:lnTo>
                  <a:close/>
                </a:path>
                <a:path w="18288000" h="2632075">
                  <a:moveTo>
                    <a:pt x="13883539" y="0"/>
                  </a:moveTo>
                  <a:lnTo>
                    <a:pt x="13627253" y="0"/>
                  </a:lnTo>
                  <a:lnTo>
                    <a:pt x="13627253" y="36906"/>
                  </a:lnTo>
                  <a:lnTo>
                    <a:pt x="13883539" y="36906"/>
                  </a:lnTo>
                  <a:lnTo>
                    <a:pt x="13883539" y="0"/>
                  </a:lnTo>
                  <a:close/>
                </a:path>
                <a:path w="18288000" h="2632075">
                  <a:moveTo>
                    <a:pt x="14396034" y="2594927"/>
                  </a:moveTo>
                  <a:lnTo>
                    <a:pt x="14139786" y="2594927"/>
                  </a:lnTo>
                  <a:lnTo>
                    <a:pt x="14139786" y="2631833"/>
                  </a:lnTo>
                  <a:lnTo>
                    <a:pt x="14396034" y="2631833"/>
                  </a:lnTo>
                  <a:lnTo>
                    <a:pt x="14396034" y="2594927"/>
                  </a:lnTo>
                  <a:close/>
                </a:path>
                <a:path w="18288000" h="2632075">
                  <a:moveTo>
                    <a:pt x="14396034" y="0"/>
                  </a:moveTo>
                  <a:lnTo>
                    <a:pt x="14139786" y="0"/>
                  </a:lnTo>
                  <a:lnTo>
                    <a:pt x="14139786" y="36906"/>
                  </a:lnTo>
                  <a:lnTo>
                    <a:pt x="14396034" y="36906"/>
                  </a:lnTo>
                  <a:lnTo>
                    <a:pt x="14396034" y="0"/>
                  </a:lnTo>
                  <a:close/>
                </a:path>
                <a:path w="18288000" h="2632075">
                  <a:moveTo>
                    <a:pt x="14908568" y="2594927"/>
                  </a:moveTo>
                  <a:lnTo>
                    <a:pt x="14652320" y="2594927"/>
                  </a:lnTo>
                  <a:lnTo>
                    <a:pt x="14652320" y="2631833"/>
                  </a:lnTo>
                  <a:lnTo>
                    <a:pt x="14908568" y="2631833"/>
                  </a:lnTo>
                  <a:lnTo>
                    <a:pt x="14908568" y="2594927"/>
                  </a:lnTo>
                  <a:close/>
                </a:path>
                <a:path w="18288000" h="2632075">
                  <a:moveTo>
                    <a:pt x="14908568" y="0"/>
                  </a:moveTo>
                  <a:lnTo>
                    <a:pt x="14652320" y="0"/>
                  </a:lnTo>
                  <a:lnTo>
                    <a:pt x="14652320" y="36906"/>
                  </a:lnTo>
                  <a:lnTo>
                    <a:pt x="14908568" y="36906"/>
                  </a:lnTo>
                  <a:lnTo>
                    <a:pt x="14908568" y="0"/>
                  </a:lnTo>
                  <a:close/>
                </a:path>
                <a:path w="18288000" h="2632075">
                  <a:moveTo>
                    <a:pt x="15421102" y="2594927"/>
                  </a:moveTo>
                  <a:lnTo>
                    <a:pt x="15164816" y="2594927"/>
                  </a:lnTo>
                  <a:lnTo>
                    <a:pt x="15164816" y="2631833"/>
                  </a:lnTo>
                  <a:lnTo>
                    <a:pt x="15421102" y="2631833"/>
                  </a:lnTo>
                  <a:lnTo>
                    <a:pt x="15421102" y="2594927"/>
                  </a:lnTo>
                  <a:close/>
                </a:path>
                <a:path w="18288000" h="2632075">
                  <a:moveTo>
                    <a:pt x="15421102" y="0"/>
                  </a:moveTo>
                  <a:lnTo>
                    <a:pt x="15164816" y="0"/>
                  </a:lnTo>
                  <a:lnTo>
                    <a:pt x="15164816" y="36906"/>
                  </a:lnTo>
                  <a:lnTo>
                    <a:pt x="15421102" y="36906"/>
                  </a:lnTo>
                  <a:lnTo>
                    <a:pt x="15421102" y="0"/>
                  </a:lnTo>
                  <a:close/>
                </a:path>
                <a:path w="18288000" h="2632075">
                  <a:moveTo>
                    <a:pt x="15933611" y="2594927"/>
                  </a:moveTo>
                  <a:lnTo>
                    <a:pt x="15677363" y="2594927"/>
                  </a:lnTo>
                  <a:lnTo>
                    <a:pt x="15677363" y="2631833"/>
                  </a:lnTo>
                  <a:lnTo>
                    <a:pt x="15933611" y="2631833"/>
                  </a:lnTo>
                  <a:lnTo>
                    <a:pt x="15933611" y="2594927"/>
                  </a:lnTo>
                  <a:close/>
                </a:path>
                <a:path w="18288000" h="2632075">
                  <a:moveTo>
                    <a:pt x="15933611" y="0"/>
                  </a:moveTo>
                  <a:lnTo>
                    <a:pt x="15677363" y="0"/>
                  </a:lnTo>
                  <a:lnTo>
                    <a:pt x="15677363" y="36906"/>
                  </a:lnTo>
                  <a:lnTo>
                    <a:pt x="15933611" y="36906"/>
                  </a:lnTo>
                  <a:lnTo>
                    <a:pt x="15933611" y="0"/>
                  </a:lnTo>
                  <a:close/>
                </a:path>
                <a:path w="18288000" h="2632075">
                  <a:moveTo>
                    <a:pt x="16446145" y="2594927"/>
                  </a:moveTo>
                  <a:lnTo>
                    <a:pt x="16189897" y="2594927"/>
                  </a:lnTo>
                  <a:lnTo>
                    <a:pt x="16189897" y="2631833"/>
                  </a:lnTo>
                  <a:lnTo>
                    <a:pt x="16446145" y="2631833"/>
                  </a:lnTo>
                  <a:lnTo>
                    <a:pt x="16446145" y="2594927"/>
                  </a:lnTo>
                  <a:close/>
                </a:path>
                <a:path w="18288000" h="2632075">
                  <a:moveTo>
                    <a:pt x="16446145" y="0"/>
                  </a:moveTo>
                  <a:lnTo>
                    <a:pt x="16189897" y="0"/>
                  </a:lnTo>
                  <a:lnTo>
                    <a:pt x="16189897" y="36906"/>
                  </a:lnTo>
                  <a:lnTo>
                    <a:pt x="16446145" y="36906"/>
                  </a:lnTo>
                  <a:lnTo>
                    <a:pt x="16446145" y="0"/>
                  </a:lnTo>
                  <a:close/>
                </a:path>
                <a:path w="18288000" h="2632075">
                  <a:moveTo>
                    <a:pt x="16958641" y="2594927"/>
                  </a:moveTo>
                  <a:lnTo>
                    <a:pt x="16702393" y="2594927"/>
                  </a:lnTo>
                  <a:lnTo>
                    <a:pt x="16702393" y="2631833"/>
                  </a:lnTo>
                  <a:lnTo>
                    <a:pt x="16958641" y="2631833"/>
                  </a:lnTo>
                  <a:lnTo>
                    <a:pt x="16958641" y="2594927"/>
                  </a:lnTo>
                  <a:close/>
                </a:path>
                <a:path w="18288000" h="2632075">
                  <a:moveTo>
                    <a:pt x="16958641" y="0"/>
                  </a:moveTo>
                  <a:lnTo>
                    <a:pt x="16702393" y="0"/>
                  </a:lnTo>
                  <a:lnTo>
                    <a:pt x="16702393" y="36906"/>
                  </a:lnTo>
                  <a:lnTo>
                    <a:pt x="16958641" y="36906"/>
                  </a:lnTo>
                  <a:lnTo>
                    <a:pt x="16958641" y="0"/>
                  </a:lnTo>
                  <a:close/>
                </a:path>
                <a:path w="18288000" h="2632075">
                  <a:moveTo>
                    <a:pt x="17471174" y="2594927"/>
                  </a:moveTo>
                  <a:lnTo>
                    <a:pt x="17214927" y="2594927"/>
                  </a:lnTo>
                  <a:lnTo>
                    <a:pt x="17214927" y="2631833"/>
                  </a:lnTo>
                  <a:lnTo>
                    <a:pt x="17471174" y="2631833"/>
                  </a:lnTo>
                  <a:lnTo>
                    <a:pt x="17471174" y="2594927"/>
                  </a:lnTo>
                  <a:close/>
                </a:path>
                <a:path w="18288000" h="2632075">
                  <a:moveTo>
                    <a:pt x="17471174" y="0"/>
                  </a:moveTo>
                  <a:lnTo>
                    <a:pt x="17214927" y="0"/>
                  </a:lnTo>
                  <a:lnTo>
                    <a:pt x="17214927" y="36906"/>
                  </a:lnTo>
                  <a:lnTo>
                    <a:pt x="17471174" y="36906"/>
                  </a:lnTo>
                  <a:lnTo>
                    <a:pt x="17471174" y="0"/>
                  </a:lnTo>
                  <a:close/>
                </a:path>
                <a:path w="18288000" h="2632075">
                  <a:moveTo>
                    <a:pt x="17983708" y="2594927"/>
                  </a:moveTo>
                  <a:lnTo>
                    <a:pt x="17727422" y="2594927"/>
                  </a:lnTo>
                  <a:lnTo>
                    <a:pt x="17727422" y="2631833"/>
                  </a:lnTo>
                  <a:lnTo>
                    <a:pt x="17983708" y="2631833"/>
                  </a:lnTo>
                  <a:lnTo>
                    <a:pt x="17983708" y="2594927"/>
                  </a:lnTo>
                  <a:close/>
                </a:path>
                <a:path w="18288000" h="2632075">
                  <a:moveTo>
                    <a:pt x="17983708" y="0"/>
                  </a:moveTo>
                  <a:lnTo>
                    <a:pt x="17727422" y="0"/>
                  </a:lnTo>
                  <a:lnTo>
                    <a:pt x="17727422" y="36906"/>
                  </a:lnTo>
                  <a:lnTo>
                    <a:pt x="17983708" y="36906"/>
                  </a:lnTo>
                  <a:lnTo>
                    <a:pt x="17983708" y="0"/>
                  </a:lnTo>
                  <a:close/>
                </a:path>
                <a:path w="18288000" h="2632075">
                  <a:moveTo>
                    <a:pt x="18287988" y="0"/>
                  </a:moveTo>
                  <a:lnTo>
                    <a:pt x="18239956" y="0"/>
                  </a:lnTo>
                  <a:lnTo>
                    <a:pt x="18239956" y="36906"/>
                  </a:lnTo>
                  <a:lnTo>
                    <a:pt x="18287988" y="36906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0470" y="11"/>
              <a:ext cx="17467580" cy="5739130"/>
            </a:xfrm>
            <a:custGeom>
              <a:avLst/>
              <a:gdLst/>
              <a:ahLst/>
              <a:cxnLst/>
              <a:rect l="l" t="t" r="r" b="b"/>
              <a:pathLst>
                <a:path w="17467580" h="5739130">
                  <a:moveTo>
                    <a:pt x="36906" y="5609755"/>
                  </a:moveTo>
                  <a:lnTo>
                    <a:pt x="0" y="5609755"/>
                  </a:lnTo>
                  <a:lnTo>
                    <a:pt x="0" y="5738927"/>
                  </a:lnTo>
                  <a:lnTo>
                    <a:pt x="36906" y="5738927"/>
                  </a:lnTo>
                  <a:lnTo>
                    <a:pt x="36906" y="5609755"/>
                  </a:lnTo>
                  <a:close/>
                </a:path>
                <a:path w="17467580" h="5739130">
                  <a:moveTo>
                    <a:pt x="36906" y="5090731"/>
                  </a:moveTo>
                  <a:lnTo>
                    <a:pt x="0" y="5090731"/>
                  </a:lnTo>
                  <a:lnTo>
                    <a:pt x="0" y="5350268"/>
                  </a:lnTo>
                  <a:lnTo>
                    <a:pt x="36906" y="5350268"/>
                  </a:lnTo>
                  <a:lnTo>
                    <a:pt x="36906" y="5090731"/>
                  </a:lnTo>
                  <a:close/>
                </a:path>
                <a:path w="17467580" h="5739130">
                  <a:moveTo>
                    <a:pt x="36906" y="4571695"/>
                  </a:moveTo>
                  <a:lnTo>
                    <a:pt x="0" y="4571695"/>
                  </a:lnTo>
                  <a:lnTo>
                    <a:pt x="0" y="4831207"/>
                  </a:lnTo>
                  <a:lnTo>
                    <a:pt x="36906" y="4831207"/>
                  </a:lnTo>
                  <a:lnTo>
                    <a:pt x="36906" y="4571695"/>
                  </a:lnTo>
                  <a:close/>
                </a:path>
                <a:path w="17467580" h="5739130">
                  <a:moveTo>
                    <a:pt x="36906" y="4052633"/>
                  </a:moveTo>
                  <a:lnTo>
                    <a:pt x="0" y="4052633"/>
                  </a:lnTo>
                  <a:lnTo>
                    <a:pt x="0" y="4312158"/>
                  </a:lnTo>
                  <a:lnTo>
                    <a:pt x="36906" y="4312158"/>
                  </a:lnTo>
                  <a:lnTo>
                    <a:pt x="36906" y="4052633"/>
                  </a:lnTo>
                  <a:close/>
                </a:path>
                <a:path w="17467580" h="5739130">
                  <a:moveTo>
                    <a:pt x="36906" y="3533597"/>
                  </a:moveTo>
                  <a:lnTo>
                    <a:pt x="0" y="3533597"/>
                  </a:lnTo>
                  <a:lnTo>
                    <a:pt x="0" y="3793121"/>
                  </a:lnTo>
                  <a:lnTo>
                    <a:pt x="36906" y="3793121"/>
                  </a:lnTo>
                  <a:lnTo>
                    <a:pt x="36906" y="3533597"/>
                  </a:lnTo>
                  <a:close/>
                </a:path>
                <a:path w="17467580" h="5739130">
                  <a:moveTo>
                    <a:pt x="36906" y="3014548"/>
                  </a:moveTo>
                  <a:lnTo>
                    <a:pt x="0" y="3014548"/>
                  </a:lnTo>
                  <a:lnTo>
                    <a:pt x="0" y="3274060"/>
                  </a:lnTo>
                  <a:lnTo>
                    <a:pt x="36906" y="3274060"/>
                  </a:lnTo>
                  <a:lnTo>
                    <a:pt x="36906" y="3014548"/>
                  </a:lnTo>
                  <a:close/>
                </a:path>
                <a:path w="17467580" h="5739130">
                  <a:moveTo>
                    <a:pt x="36906" y="2495499"/>
                  </a:moveTo>
                  <a:lnTo>
                    <a:pt x="0" y="2495499"/>
                  </a:lnTo>
                  <a:lnTo>
                    <a:pt x="0" y="2755023"/>
                  </a:lnTo>
                  <a:lnTo>
                    <a:pt x="36906" y="2755023"/>
                  </a:lnTo>
                  <a:lnTo>
                    <a:pt x="36906" y="2495499"/>
                  </a:lnTo>
                  <a:close/>
                </a:path>
                <a:path w="17467580" h="5739130">
                  <a:moveTo>
                    <a:pt x="36906" y="1976450"/>
                  </a:moveTo>
                  <a:lnTo>
                    <a:pt x="0" y="1976450"/>
                  </a:lnTo>
                  <a:lnTo>
                    <a:pt x="0" y="2235987"/>
                  </a:lnTo>
                  <a:lnTo>
                    <a:pt x="36906" y="2235987"/>
                  </a:lnTo>
                  <a:lnTo>
                    <a:pt x="36906" y="1976450"/>
                  </a:lnTo>
                  <a:close/>
                </a:path>
                <a:path w="17467580" h="5739130">
                  <a:moveTo>
                    <a:pt x="36906" y="1457413"/>
                  </a:moveTo>
                  <a:lnTo>
                    <a:pt x="0" y="1457413"/>
                  </a:lnTo>
                  <a:lnTo>
                    <a:pt x="0" y="1716925"/>
                  </a:lnTo>
                  <a:lnTo>
                    <a:pt x="36906" y="1716925"/>
                  </a:lnTo>
                  <a:lnTo>
                    <a:pt x="36906" y="1457413"/>
                  </a:lnTo>
                  <a:close/>
                </a:path>
                <a:path w="17467580" h="5739130">
                  <a:moveTo>
                    <a:pt x="36906" y="938352"/>
                  </a:moveTo>
                  <a:lnTo>
                    <a:pt x="0" y="938352"/>
                  </a:lnTo>
                  <a:lnTo>
                    <a:pt x="0" y="1197889"/>
                  </a:lnTo>
                  <a:lnTo>
                    <a:pt x="36906" y="1197889"/>
                  </a:lnTo>
                  <a:lnTo>
                    <a:pt x="36906" y="938352"/>
                  </a:lnTo>
                  <a:close/>
                </a:path>
                <a:path w="17467580" h="5739130">
                  <a:moveTo>
                    <a:pt x="36906" y="419315"/>
                  </a:moveTo>
                  <a:lnTo>
                    <a:pt x="0" y="419315"/>
                  </a:lnTo>
                  <a:lnTo>
                    <a:pt x="0" y="678840"/>
                  </a:lnTo>
                  <a:lnTo>
                    <a:pt x="36906" y="678840"/>
                  </a:lnTo>
                  <a:lnTo>
                    <a:pt x="36906" y="419315"/>
                  </a:lnTo>
                  <a:close/>
                </a:path>
                <a:path w="17467580" h="5739130">
                  <a:moveTo>
                    <a:pt x="36906" y="0"/>
                  </a:moveTo>
                  <a:lnTo>
                    <a:pt x="0" y="0"/>
                  </a:lnTo>
                  <a:lnTo>
                    <a:pt x="0" y="159778"/>
                  </a:lnTo>
                  <a:lnTo>
                    <a:pt x="36906" y="159778"/>
                  </a:lnTo>
                  <a:lnTo>
                    <a:pt x="36906" y="0"/>
                  </a:lnTo>
                  <a:close/>
                </a:path>
                <a:path w="17467580" h="5739130">
                  <a:moveTo>
                    <a:pt x="1275054" y="4423016"/>
                  </a:moveTo>
                  <a:lnTo>
                    <a:pt x="1018806" y="4423016"/>
                  </a:lnTo>
                  <a:lnTo>
                    <a:pt x="1018806" y="4459922"/>
                  </a:lnTo>
                  <a:lnTo>
                    <a:pt x="1275054" y="4459922"/>
                  </a:lnTo>
                  <a:lnTo>
                    <a:pt x="1275054" y="4423016"/>
                  </a:lnTo>
                  <a:close/>
                </a:path>
                <a:path w="17467580" h="5739130">
                  <a:moveTo>
                    <a:pt x="1882190" y="5609755"/>
                  </a:moveTo>
                  <a:lnTo>
                    <a:pt x="1845284" y="5609755"/>
                  </a:lnTo>
                  <a:lnTo>
                    <a:pt x="1845284" y="5738927"/>
                  </a:lnTo>
                  <a:lnTo>
                    <a:pt x="1882190" y="5738927"/>
                  </a:lnTo>
                  <a:lnTo>
                    <a:pt x="1882190" y="5609755"/>
                  </a:lnTo>
                  <a:close/>
                </a:path>
                <a:path w="17467580" h="5739130">
                  <a:moveTo>
                    <a:pt x="1882190" y="5090731"/>
                  </a:moveTo>
                  <a:lnTo>
                    <a:pt x="1845284" y="5090731"/>
                  </a:lnTo>
                  <a:lnTo>
                    <a:pt x="1845284" y="5350268"/>
                  </a:lnTo>
                  <a:lnTo>
                    <a:pt x="1882190" y="5350268"/>
                  </a:lnTo>
                  <a:lnTo>
                    <a:pt x="1882190" y="5090731"/>
                  </a:lnTo>
                  <a:close/>
                </a:path>
                <a:path w="17467580" h="5739130">
                  <a:moveTo>
                    <a:pt x="1882190" y="4571695"/>
                  </a:moveTo>
                  <a:lnTo>
                    <a:pt x="1845284" y="4571695"/>
                  </a:lnTo>
                  <a:lnTo>
                    <a:pt x="1845284" y="4831207"/>
                  </a:lnTo>
                  <a:lnTo>
                    <a:pt x="1882190" y="4831207"/>
                  </a:lnTo>
                  <a:lnTo>
                    <a:pt x="1882190" y="4571695"/>
                  </a:lnTo>
                  <a:close/>
                </a:path>
                <a:path w="17467580" h="5739130">
                  <a:moveTo>
                    <a:pt x="1882190" y="4052633"/>
                  </a:moveTo>
                  <a:lnTo>
                    <a:pt x="1845284" y="4052633"/>
                  </a:lnTo>
                  <a:lnTo>
                    <a:pt x="1845284" y="4312158"/>
                  </a:lnTo>
                  <a:lnTo>
                    <a:pt x="1882190" y="4312158"/>
                  </a:lnTo>
                  <a:lnTo>
                    <a:pt x="1882190" y="4052633"/>
                  </a:lnTo>
                  <a:close/>
                </a:path>
                <a:path w="17467580" h="5739130">
                  <a:moveTo>
                    <a:pt x="1882190" y="3533597"/>
                  </a:moveTo>
                  <a:lnTo>
                    <a:pt x="1845284" y="3533597"/>
                  </a:lnTo>
                  <a:lnTo>
                    <a:pt x="1845284" y="3793121"/>
                  </a:lnTo>
                  <a:lnTo>
                    <a:pt x="1882190" y="3793121"/>
                  </a:lnTo>
                  <a:lnTo>
                    <a:pt x="1882190" y="3533597"/>
                  </a:lnTo>
                  <a:close/>
                </a:path>
                <a:path w="17467580" h="5739130">
                  <a:moveTo>
                    <a:pt x="1882190" y="3014548"/>
                  </a:moveTo>
                  <a:lnTo>
                    <a:pt x="1845284" y="3014548"/>
                  </a:lnTo>
                  <a:lnTo>
                    <a:pt x="1845284" y="3274060"/>
                  </a:lnTo>
                  <a:lnTo>
                    <a:pt x="1882190" y="3274060"/>
                  </a:lnTo>
                  <a:lnTo>
                    <a:pt x="1882190" y="3014548"/>
                  </a:lnTo>
                  <a:close/>
                </a:path>
                <a:path w="17467580" h="5739130">
                  <a:moveTo>
                    <a:pt x="1882190" y="2495499"/>
                  </a:moveTo>
                  <a:lnTo>
                    <a:pt x="1845284" y="2495499"/>
                  </a:lnTo>
                  <a:lnTo>
                    <a:pt x="1845284" y="2755023"/>
                  </a:lnTo>
                  <a:lnTo>
                    <a:pt x="1882190" y="2755023"/>
                  </a:lnTo>
                  <a:lnTo>
                    <a:pt x="1882190" y="2495499"/>
                  </a:lnTo>
                  <a:close/>
                </a:path>
                <a:path w="17467580" h="5739130">
                  <a:moveTo>
                    <a:pt x="1882190" y="1976450"/>
                  </a:moveTo>
                  <a:lnTo>
                    <a:pt x="1845284" y="1976450"/>
                  </a:lnTo>
                  <a:lnTo>
                    <a:pt x="1845284" y="2235987"/>
                  </a:lnTo>
                  <a:lnTo>
                    <a:pt x="1882190" y="2235987"/>
                  </a:lnTo>
                  <a:lnTo>
                    <a:pt x="1882190" y="1976450"/>
                  </a:lnTo>
                  <a:close/>
                </a:path>
                <a:path w="17467580" h="5739130">
                  <a:moveTo>
                    <a:pt x="1882190" y="1457413"/>
                  </a:moveTo>
                  <a:lnTo>
                    <a:pt x="1845284" y="1457413"/>
                  </a:lnTo>
                  <a:lnTo>
                    <a:pt x="1845284" y="1716925"/>
                  </a:lnTo>
                  <a:lnTo>
                    <a:pt x="1882190" y="1716925"/>
                  </a:lnTo>
                  <a:lnTo>
                    <a:pt x="1882190" y="1457413"/>
                  </a:lnTo>
                  <a:close/>
                </a:path>
                <a:path w="17467580" h="5739130">
                  <a:moveTo>
                    <a:pt x="1882190" y="938352"/>
                  </a:moveTo>
                  <a:lnTo>
                    <a:pt x="1845284" y="938352"/>
                  </a:lnTo>
                  <a:lnTo>
                    <a:pt x="1845284" y="1197889"/>
                  </a:lnTo>
                  <a:lnTo>
                    <a:pt x="1882190" y="1197889"/>
                  </a:lnTo>
                  <a:lnTo>
                    <a:pt x="1882190" y="938352"/>
                  </a:lnTo>
                  <a:close/>
                </a:path>
                <a:path w="17467580" h="5739130">
                  <a:moveTo>
                    <a:pt x="1882190" y="419315"/>
                  </a:moveTo>
                  <a:lnTo>
                    <a:pt x="1845284" y="419315"/>
                  </a:lnTo>
                  <a:lnTo>
                    <a:pt x="1845284" y="678840"/>
                  </a:lnTo>
                  <a:lnTo>
                    <a:pt x="1882190" y="678840"/>
                  </a:lnTo>
                  <a:lnTo>
                    <a:pt x="1882190" y="419315"/>
                  </a:lnTo>
                  <a:close/>
                </a:path>
                <a:path w="17467580" h="5739130">
                  <a:moveTo>
                    <a:pt x="1882190" y="0"/>
                  </a:moveTo>
                  <a:lnTo>
                    <a:pt x="1845284" y="0"/>
                  </a:lnTo>
                  <a:lnTo>
                    <a:pt x="1845284" y="159778"/>
                  </a:lnTo>
                  <a:lnTo>
                    <a:pt x="1882190" y="159778"/>
                  </a:lnTo>
                  <a:lnTo>
                    <a:pt x="1882190" y="0"/>
                  </a:lnTo>
                  <a:close/>
                </a:path>
                <a:path w="17467580" h="5739130">
                  <a:moveTo>
                    <a:pt x="3727475" y="5609755"/>
                  </a:moveTo>
                  <a:lnTo>
                    <a:pt x="3690569" y="5609755"/>
                  </a:lnTo>
                  <a:lnTo>
                    <a:pt x="3690569" y="5738927"/>
                  </a:lnTo>
                  <a:lnTo>
                    <a:pt x="3727475" y="5738927"/>
                  </a:lnTo>
                  <a:lnTo>
                    <a:pt x="3727475" y="5609755"/>
                  </a:lnTo>
                  <a:close/>
                </a:path>
                <a:path w="17467580" h="5739130">
                  <a:moveTo>
                    <a:pt x="3727475" y="5090731"/>
                  </a:moveTo>
                  <a:lnTo>
                    <a:pt x="3690569" y="5090731"/>
                  </a:lnTo>
                  <a:lnTo>
                    <a:pt x="3690569" y="5350268"/>
                  </a:lnTo>
                  <a:lnTo>
                    <a:pt x="3727475" y="5350268"/>
                  </a:lnTo>
                  <a:lnTo>
                    <a:pt x="3727475" y="5090731"/>
                  </a:lnTo>
                  <a:close/>
                </a:path>
                <a:path w="17467580" h="5739130">
                  <a:moveTo>
                    <a:pt x="3727475" y="4571695"/>
                  </a:moveTo>
                  <a:lnTo>
                    <a:pt x="3690569" y="4571695"/>
                  </a:lnTo>
                  <a:lnTo>
                    <a:pt x="3690569" y="4831207"/>
                  </a:lnTo>
                  <a:lnTo>
                    <a:pt x="3727475" y="4831207"/>
                  </a:lnTo>
                  <a:lnTo>
                    <a:pt x="3727475" y="4571695"/>
                  </a:lnTo>
                  <a:close/>
                </a:path>
                <a:path w="17467580" h="5739130">
                  <a:moveTo>
                    <a:pt x="3727475" y="4052633"/>
                  </a:moveTo>
                  <a:lnTo>
                    <a:pt x="3690569" y="4052633"/>
                  </a:lnTo>
                  <a:lnTo>
                    <a:pt x="3690569" y="4312158"/>
                  </a:lnTo>
                  <a:lnTo>
                    <a:pt x="3727475" y="4312158"/>
                  </a:lnTo>
                  <a:lnTo>
                    <a:pt x="3727475" y="4052633"/>
                  </a:lnTo>
                  <a:close/>
                </a:path>
                <a:path w="17467580" h="5739130">
                  <a:moveTo>
                    <a:pt x="3727475" y="3533597"/>
                  </a:moveTo>
                  <a:lnTo>
                    <a:pt x="3690569" y="3533597"/>
                  </a:lnTo>
                  <a:lnTo>
                    <a:pt x="3690569" y="3793121"/>
                  </a:lnTo>
                  <a:lnTo>
                    <a:pt x="3727475" y="3793121"/>
                  </a:lnTo>
                  <a:lnTo>
                    <a:pt x="3727475" y="3533597"/>
                  </a:lnTo>
                  <a:close/>
                </a:path>
                <a:path w="17467580" h="5739130">
                  <a:moveTo>
                    <a:pt x="3727475" y="3014548"/>
                  </a:moveTo>
                  <a:lnTo>
                    <a:pt x="3690569" y="3014548"/>
                  </a:lnTo>
                  <a:lnTo>
                    <a:pt x="3690569" y="3274060"/>
                  </a:lnTo>
                  <a:lnTo>
                    <a:pt x="3727475" y="3274060"/>
                  </a:lnTo>
                  <a:lnTo>
                    <a:pt x="3727475" y="3014548"/>
                  </a:lnTo>
                  <a:close/>
                </a:path>
                <a:path w="17467580" h="5739130">
                  <a:moveTo>
                    <a:pt x="3727475" y="2495499"/>
                  </a:moveTo>
                  <a:lnTo>
                    <a:pt x="3690569" y="2495499"/>
                  </a:lnTo>
                  <a:lnTo>
                    <a:pt x="3690569" y="2755023"/>
                  </a:lnTo>
                  <a:lnTo>
                    <a:pt x="3727475" y="2755023"/>
                  </a:lnTo>
                  <a:lnTo>
                    <a:pt x="3727475" y="2495499"/>
                  </a:lnTo>
                  <a:close/>
                </a:path>
                <a:path w="17467580" h="5739130">
                  <a:moveTo>
                    <a:pt x="3727475" y="1976450"/>
                  </a:moveTo>
                  <a:lnTo>
                    <a:pt x="3690569" y="1976450"/>
                  </a:lnTo>
                  <a:lnTo>
                    <a:pt x="3690569" y="2235987"/>
                  </a:lnTo>
                  <a:lnTo>
                    <a:pt x="3727475" y="2235987"/>
                  </a:lnTo>
                  <a:lnTo>
                    <a:pt x="3727475" y="1976450"/>
                  </a:lnTo>
                  <a:close/>
                </a:path>
                <a:path w="17467580" h="5739130">
                  <a:moveTo>
                    <a:pt x="3727475" y="1457413"/>
                  </a:moveTo>
                  <a:lnTo>
                    <a:pt x="3690569" y="1457413"/>
                  </a:lnTo>
                  <a:lnTo>
                    <a:pt x="3690569" y="1716925"/>
                  </a:lnTo>
                  <a:lnTo>
                    <a:pt x="3727475" y="1716925"/>
                  </a:lnTo>
                  <a:lnTo>
                    <a:pt x="3727475" y="1457413"/>
                  </a:lnTo>
                  <a:close/>
                </a:path>
                <a:path w="17467580" h="5739130">
                  <a:moveTo>
                    <a:pt x="3727475" y="938352"/>
                  </a:moveTo>
                  <a:lnTo>
                    <a:pt x="3690569" y="938352"/>
                  </a:lnTo>
                  <a:lnTo>
                    <a:pt x="3690569" y="1197889"/>
                  </a:lnTo>
                  <a:lnTo>
                    <a:pt x="3727475" y="1197889"/>
                  </a:lnTo>
                  <a:lnTo>
                    <a:pt x="3727475" y="938352"/>
                  </a:lnTo>
                  <a:close/>
                </a:path>
                <a:path w="17467580" h="5739130">
                  <a:moveTo>
                    <a:pt x="3727475" y="419315"/>
                  </a:moveTo>
                  <a:lnTo>
                    <a:pt x="3690569" y="419315"/>
                  </a:lnTo>
                  <a:lnTo>
                    <a:pt x="3690569" y="678840"/>
                  </a:lnTo>
                  <a:lnTo>
                    <a:pt x="3727475" y="678840"/>
                  </a:lnTo>
                  <a:lnTo>
                    <a:pt x="3727475" y="419315"/>
                  </a:lnTo>
                  <a:close/>
                </a:path>
                <a:path w="17467580" h="5739130">
                  <a:moveTo>
                    <a:pt x="3727475" y="0"/>
                  </a:moveTo>
                  <a:lnTo>
                    <a:pt x="3690569" y="0"/>
                  </a:lnTo>
                  <a:lnTo>
                    <a:pt x="3690569" y="159778"/>
                  </a:lnTo>
                  <a:lnTo>
                    <a:pt x="3727475" y="159778"/>
                  </a:lnTo>
                  <a:lnTo>
                    <a:pt x="3727475" y="0"/>
                  </a:lnTo>
                  <a:close/>
                </a:path>
                <a:path w="17467580" h="5739130">
                  <a:moveTo>
                    <a:pt x="3837673" y="4423016"/>
                  </a:moveTo>
                  <a:lnTo>
                    <a:pt x="3581400" y="4423016"/>
                  </a:lnTo>
                  <a:lnTo>
                    <a:pt x="3581400" y="4459922"/>
                  </a:lnTo>
                  <a:lnTo>
                    <a:pt x="3837673" y="4459922"/>
                  </a:lnTo>
                  <a:lnTo>
                    <a:pt x="3837673" y="4423016"/>
                  </a:lnTo>
                  <a:close/>
                </a:path>
                <a:path w="17467580" h="5739130">
                  <a:moveTo>
                    <a:pt x="5572760" y="5609755"/>
                  </a:moveTo>
                  <a:lnTo>
                    <a:pt x="5535854" y="5609755"/>
                  </a:lnTo>
                  <a:lnTo>
                    <a:pt x="5535854" y="5738927"/>
                  </a:lnTo>
                  <a:lnTo>
                    <a:pt x="5572760" y="5738927"/>
                  </a:lnTo>
                  <a:lnTo>
                    <a:pt x="5572760" y="5609755"/>
                  </a:lnTo>
                  <a:close/>
                </a:path>
                <a:path w="17467580" h="5739130">
                  <a:moveTo>
                    <a:pt x="5572760" y="5090731"/>
                  </a:moveTo>
                  <a:lnTo>
                    <a:pt x="5535854" y="5090731"/>
                  </a:lnTo>
                  <a:lnTo>
                    <a:pt x="5535854" y="5350268"/>
                  </a:lnTo>
                  <a:lnTo>
                    <a:pt x="5572760" y="5350268"/>
                  </a:lnTo>
                  <a:lnTo>
                    <a:pt x="5572760" y="5090731"/>
                  </a:lnTo>
                  <a:close/>
                </a:path>
                <a:path w="17467580" h="5739130">
                  <a:moveTo>
                    <a:pt x="5572760" y="4571695"/>
                  </a:moveTo>
                  <a:lnTo>
                    <a:pt x="5535854" y="4571695"/>
                  </a:lnTo>
                  <a:lnTo>
                    <a:pt x="5535854" y="4831207"/>
                  </a:lnTo>
                  <a:lnTo>
                    <a:pt x="5572760" y="4831207"/>
                  </a:lnTo>
                  <a:lnTo>
                    <a:pt x="5572760" y="4571695"/>
                  </a:lnTo>
                  <a:close/>
                </a:path>
                <a:path w="17467580" h="5739130">
                  <a:moveTo>
                    <a:pt x="5572760" y="4052633"/>
                  </a:moveTo>
                  <a:lnTo>
                    <a:pt x="5535854" y="4052633"/>
                  </a:lnTo>
                  <a:lnTo>
                    <a:pt x="5535854" y="4312158"/>
                  </a:lnTo>
                  <a:lnTo>
                    <a:pt x="5572760" y="4312158"/>
                  </a:lnTo>
                  <a:lnTo>
                    <a:pt x="5572760" y="4052633"/>
                  </a:lnTo>
                  <a:close/>
                </a:path>
                <a:path w="17467580" h="5739130">
                  <a:moveTo>
                    <a:pt x="5572760" y="3533597"/>
                  </a:moveTo>
                  <a:lnTo>
                    <a:pt x="5535854" y="3533597"/>
                  </a:lnTo>
                  <a:lnTo>
                    <a:pt x="5535854" y="3793121"/>
                  </a:lnTo>
                  <a:lnTo>
                    <a:pt x="5572760" y="3793121"/>
                  </a:lnTo>
                  <a:lnTo>
                    <a:pt x="5572760" y="3533597"/>
                  </a:lnTo>
                  <a:close/>
                </a:path>
                <a:path w="17467580" h="5739130">
                  <a:moveTo>
                    <a:pt x="5572760" y="3014548"/>
                  </a:moveTo>
                  <a:lnTo>
                    <a:pt x="5535854" y="3014548"/>
                  </a:lnTo>
                  <a:lnTo>
                    <a:pt x="5535854" y="3274060"/>
                  </a:lnTo>
                  <a:lnTo>
                    <a:pt x="5572760" y="3274060"/>
                  </a:lnTo>
                  <a:lnTo>
                    <a:pt x="5572760" y="3014548"/>
                  </a:lnTo>
                  <a:close/>
                </a:path>
                <a:path w="17467580" h="5739130">
                  <a:moveTo>
                    <a:pt x="5572760" y="2495499"/>
                  </a:moveTo>
                  <a:lnTo>
                    <a:pt x="5535854" y="2495499"/>
                  </a:lnTo>
                  <a:lnTo>
                    <a:pt x="5535854" y="2755023"/>
                  </a:lnTo>
                  <a:lnTo>
                    <a:pt x="5572760" y="2755023"/>
                  </a:lnTo>
                  <a:lnTo>
                    <a:pt x="5572760" y="2495499"/>
                  </a:lnTo>
                  <a:close/>
                </a:path>
                <a:path w="17467580" h="5739130">
                  <a:moveTo>
                    <a:pt x="5572760" y="1976450"/>
                  </a:moveTo>
                  <a:lnTo>
                    <a:pt x="5535854" y="1976450"/>
                  </a:lnTo>
                  <a:lnTo>
                    <a:pt x="5535854" y="2235987"/>
                  </a:lnTo>
                  <a:lnTo>
                    <a:pt x="5572760" y="2235987"/>
                  </a:lnTo>
                  <a:lnTo>
                    <a:pt x="5572760" y="1976450"/>
                  </a:lnTo>
                  <a:close/>
                </a:path>
                <a:path w="17467580" h="5739130">
                  <a:moveTo>
                    <a:pt x="5572760" y="1457413"/>
                  </a:moveTo>
                  <a:lnTo>
                    <a:pt x="5535854" y="1457413"/>
                  </a:lnTo>
                  <a:lnTo>
                    <a:pt x="5535854" y="1716925"/>
                  </a:lnTo>
                  <a:lnTo>
                    <a:pt x="5572760" y="1716925"/>
                  </a:lnTo>
                  <a:lnTo>
                    <a:pt x="5572760" y="1457413"/>
                  </a:lnTo>
                  <a:close/>
                </a:path>
                <a:path w="17467580" h="5739130">
                  <a:moveTo>
                    <a:pt x="5572760" y="938352"/>
                  </a:moveTo>
                  <a:lnTo>
                    <a:pt x="5535854" y="938352"/>
                  </a:lnTo>
                  <a:lnTo>
                    <a:pt x="5535854" y="1197889"/>
                  </a:lnTo>
                  <a:lnTo>
                    <a:pt x="5572760" y="1197889"/>
                  </a:lnTo>
                  <a:lnTo>
                    <a:pt x="5572760" y="938352"/>
                  </a:lnTo>
                  <a:close/>
                </a:path>
                <a:path w="17467580" h="5739130">
                  <a:moveTo>
                    <a:pt x="5572760" y="419315"/>
                  </a:moveTo>
                  <a:lnTo>
                    <a:pt x="5535854" y="419315"/>
                  </a:lnTo>
                  <a:lnTo>
                    <a:pt x="5535854" y="678840"/>
                  </a:lnTo>
                  <a:lnTo>
                    <a:pt x="5572760" y="678840"/>
                  </a:lnTo>
                  <a:lnTo>
                    <a:pt x="5572760" y="419315"/>
                  </a:lnTo>
                  <a:close/>
                </a:path>
                <a:path w="17467580" h="5739130">
                  <a:moveTo>
                    <a:pt x="5572760" y="0"/>
                  </a:moveTo>
                  <a:lnTo>
                    <a:pt x="5535854" y="0"/>
                  </a:lnTo>
                  <a:lnTo>
                    <a:pt x="5535854" y="159778"/>
                  </a:lnTo>
                  <a:lnTo>
                    <a:pt x="5572760" y="159778"/>
                  </a:lnTo>
                  <a:lnTo>
                    <a:pt x="5572760" y="0"/>
                  </a:lnTo>
                  <a:close/>
                </a:path>
                <a:path w="17467580" h="5739130">
                  <a:moveTo>
                    <a:pt x="7418044" y="5609755"/>
                  </a:moveTo>
                  <a:lnTo>
                    <a:pt x="7381138" y="5609755"/>
                  </a:lnTo>
                  <a:lnTo>
                    <a:pt x="7381138" y="5738927"/>
                  </a:lnTo>
                  <a:lnTo>
                    <a:pt x="7418044" y="5738927"/>
                  </a:lnTo>
                  <a:lnTo>
                    <a:pt x="7418044" y="5609755"/>
                  </a:lnTo>
                  <a:close/>
                </a:path>
                <a:path w="17467580" h="5739130">
                  <a:moveTo>
                    <a:pt x="7418044" y="5090731"/>
                  </a:moveTo>
                  <a:lnTo>
                    <a:pt x="7381138" y="5090731"/>
                  </a:lnTo>
                  <a:lnTo>
                    <a:pt x="7381138" y="5350268"/>
                  </a:lnTo>
                  <a:lnTo>
                    <a:pt x="7418044" y="5350268"/>
                  </a:lnTo>
                  <a:lnTo>
                    <a:pt x="7418044" y="5090731"/>
                  </a:lnTo>
                  <a:close/>
                </a:path>
                <a:path w="17467580" h="5739130">
                  <a:moveTo>
                    <a:pt x="7418044" y="4571695"/>
                  </a:moveTo>
                  <a:lnTo>
                    <a:pt x="7381138" y="4571695"/>
                  </a:lnTo>
                  <a:lnTo>
                    <a:pt x="7381138" y="4831207"/>
                  </a:lnTo>
                  <a:lnTo>
                    <a:pt x="7418044" y="4831207"/>
                  </a:lnTo>
                  <a:lnTo>
                    <a:pt x="7418044" y="4571695"/>
                  </a:lnTo>
                  <a:close/>
                </a:path>
                <a:path w="17467580" h="5739130">
                  <a:moveTo>
                    <a:pt x="7418044" y="4052633"/>
                  </a:moveTo>
                  <a:lnTo>
                    <a:pt x="7381138" y="4052633"/>
                  </a:lnTo>
                  <a:lnTo>
                    <a:pt x="7381138" y="4312158"/>
                  </a:lnTo>
                  <a:lnTo>
                    <a:pt x="7418044" y="4312158"/>
                  </a:lnTo>
                  <a:lnTo>
                    <a:pt x="7418044" y="4052633"/>
                  </a:lnTo>
                  <a:close/>
                </a:path>
                <a:path w="17467580" h="5739130">
                  <a:moveTo>
                    <a:pt x="7418044" y="3533597"/>
                  </a:moveTo>
                  <a:lnTo>
                    <a:pt x="7381138" y="3533597"/>
                  </a:lnTo>
                  <a:lnTo>
                    <a:pt x="7381138" y="3793121"/>
                  </a:lnTo>
                  <a:lnTo>
                    <a:pt x="7418044" y="3793121"/>
                  </a:lnTo>
                  <a:lnTo>
                    <a:pt x="7418044" y="3533597"/>
                  </a:lnTo>
                  <a:close/>
                </a:path>
                <a:path w="17467580" h="5739130">
                  <a:moveTo>
                    <a:pt x="7418044" y="3014548"/>
                  </a:moveTo>
                  <a:lnTo>
                    <a:pt x="7381138" y="3014548"/>
                  </a:lnTo>
                  <a:lnTo>
                    <a:pt x="7381138" y="3274060"/>
                  </a:lnTo>
                  <a:lnTo>
                    <a:pt x="7418044" y="3274060"/>
                  </a:lnTo>
                  <a:lnTo>
                    <a:pt x="7418044" y="3014548"/>
                  </a:lnTo>
                  <a:close/>
                </a:path>
                <a:path w="17467580" h="5739130">
                  <a:moveTo>
                    <a:pt x="7418044" y="2495499"/>
                  </a:moveTo>
                  <a:lnTo>
                    <a:pt x="7381138" y="2495499"/>
                  </a:lnTo>
                  <a:lnTo>
                    <a:pt x="7381138" y="2755023"/>
                  </a:lnTo>
                  <a:lnTo>
                    <a:pt x="7418044" y="2755023"/>
                  </a:lnTo>
                  <a:lnTo>
                    <a:pt x="7418044" y="2495499"/>
                  </a:lnTo>
                  <a:close/>
                </a:path>
                <a:path w="17467580" h="5739130">
                  <a:moveTo>
                    <a:pt x="7418044" y="1976450"/>
                  </a:moveTo>
                  <a:lnTo>
                    <a:pt x="7381138" y="1976450"/>
                  </a:lnTo>
                  <a:lnTo>
                    <a:pt x="7381138" y="2235987"/>
                  </a:lnTo>
                  <a:lnTo>
                    <a:pt x="7418044" y="2235987"/>
                  </a:lnTo>
                  <a:lnTo>
                    <a:pt x="7418044" y="1976450"/>
                  </a:lnTo>
                  <a:close/>
                </a:path>
                <a:path w="17467580" h="5739130">
                  <a:moveTo>
                    <a:pt x="7418044" y="1457413"/>
                  </a:moveTo>
                  <a:lnTo>
                    <a:pt x="7381138" y="1457413"/>
                  </a:lnTo>
                  <a:lnTo>
                    <a:pt x="7381138" y="1716925"/>
                  </a:lnTo>
                  <a:lnTo>
                    <a:pt x="7418044" y="1716925"/>
                  </a:lnTo>
                  <a:lnTo>
                    <a:pt x="7418044" y="1457413"/>
                  </a:lnTo>
                  <a:close/>
                </a:path>
                <a:path w="17467580" h="5739130">
                  <a:moveTo>
                    <a:pt x="7418044" y="938352"/>
                  </a:moveTo>
                  <a:lnTo>
                    <a:pt x="7381138" y="938352"/>
                  </a:lnTo>
                  <a:lnTo>
                    <a:pt x="7381138" y="1197889"/>
                  </a:lnTo>
                  <a:lnTo>
                    <a:pt x="7418044" y="1197889"/>
                  </a:lnTo>
                  <a:lnTo>
                    <a:pt x="7418044" y="938352"/>
                  </a:lnTo>
                  <a:close/>
                </a:path>
                <a:path w="17467580" h="5739130">
                  <a:moveTo>
                    <a:pt x="7418044" y="419315"/>
                  </a:moveTo>
                  <a:lnTo>
                    <a:pt x="7381138" y="419315"/>
                  </a:lnTo>
                  <a:lnTo>
                    <a:pt x="7381138" y="678840"/>
                  </a:lnTo>
                  <a:lnTo>
                    <a:pt x="7418044" y="678840"/>
                  </a:lnTo>
                  <a:lnTo>
                    <a:pt x="7418044" y="419315"/>
                  </a:lnTo>
                  <a:close/>
                </a:path>
                <a:path w="17467580" h="5739130">
                  <a:moveTo>
                    <a:pt x="7418044" y="0"/>
                  </a:moveTo>
                  <a:lnTo>
                    <a:pt x="7381138" y="0"/>
                  </a:lnTo>
                  <a:lnTo>
                    <a:pt x="7381138" y="159778"/>
                  </a:lnTo>
                  <a:lnTo>
                    <a:pt x="7418044" y="159778"/>
                  </a:lnTo>
                  <a:lnTo>
                    <a:pt x="7418044" y="0"/>
                  </a:lnTo>
                  <a:close/>
                </a:path>
                <a:path w="17467580" h="5739130">
                  <a:moveTo>
                    <a:pt x="9263329" y="5090731"/>
                  </a:moveTo>
                  <a:lnTo>
                    <a:pt x="9226423" y="5090731"/>
                  </a:lnTo>
                  <a:lnTo>
                    <a:pt x="9226423" y="5350268"/>
                  </a:lnTo>
                  <a:lnTo>
                    <a:pt x="9263329" y="5350268"/>
                  </a:lnTo>
                  <a:lnTo>
                    <a:pt x="9263329" y="5090731"/>
                  </a:lnTo>
                  <a:close/>
                </a:path>
                <a:path w="17467580" h="5739130">
                  <a:moveTo>
                    <a:pt x="9263329" y="4571695"/>
                  </a:moveTo>
                  <a:lnTo>
                    <a:pt x="9226423" y="4571695"/>
                  </a:lnTo>
                  <a:lnTo>
                    <a:pt x="9226423" y="4831207"/>
                  </a:lnTo>
                  <a:lnTo>
                    <a:pt x="9263329" y="4831207"/>
                  </a:lnTo>
                  <a:lnTo>
                    <a:pt x="9263329" y="4571695"/>
                  </a:lnTo>
                  <a:close/>
                </a:path>
                <a:path w="17467580" h="5739130">
                  <a:moveTo>
                    <a:pt x="9263329" y="2495499"/>
                  </a:moveTo>
                  <a:lnTo>
                    <a:pt x="9226423" y="2495499"/>
                  </a:lnTo>
                  <a:lnTo>
                    <a:pt x="9226423" y="2755023"/>
                  </a:lnTo>
                  <a:lnTo>
                    <a:pt x="9263329" y="2755023"/>
                  </a:lnTo>
                  <a:lnTo>
                    <a:pt x="9263329" y="2495499"/>
                  </a:lnTo>
                  <a:close/>
                </a:path>
                <a:path w="17467580" h="5739130">
                  <a:moveTo>
                    <a:pt x="9263329" y="1976450"/>
                  </a:moveTo>
                  <a:lnTo>
                    <a:pt x="9226423" y="1976450"/>
                  </a:lnTo>
                  <a:lnTo>
                    <a:pt x="9226423" y="2235987"/>
                  </a:lnTo>
                  <a:lnTo>
                    <a:pt x="9263329" y="2235987"/>
                  </a:lnTo>
                  <a:lnTo>
                    <a:pt x="9263329" y="1976450"/>
                  </a:lnTo>
                  <a:close/>
                </a:path>
                <a:path w="17467580" h="5739130">
                  <a:moveTo>
                    <a:pt x="9263329" y="938352"/>
                  </a:moveTo>
                  <a:lnTo>
                    <a:pt x="9226423" y="938352"/>
                  </a:lnTo>
                  <a:lnTo>
                    <a:pt x="9226423" y="1197889"/>
                  </a:lnTo>
                  <a:lnTo>
                    <a:pt x="9263329" y="1197889"/>
                  </a:lnTo>
                  <a:lnTo>
                    <a:pt x="9263329" y="938352"/>
                  </a:lnTo>
                  <a:close/>
                </a:path>
                <a:path w="17467580" h="5739130">
                  <a:moveTo>
                    <a:pt x="9263329" y="419315"/>
                  </a:moveTo>
                  <a:lnTo>
                    <a:pt x="9226423" y="419315"/>
                  </a:lnTo>
                  <a:lnTo>
                    <a:pt x="9226423" y="678840"/>
                  </a:lnTo>
                  <a:lnTo>
                    <a:pt x="9263329" y="678840"/>
                  </a:lnTo>
                  <a:lnTo>
                    <a:pt x="9263329" y="419315"/>
                  </a:lnTo>
                  <a:close/>
                </a:path>
                <a:path w="17467580" h="5739130">
                  <a:moveTo>
                    <a:pt x="9263329" y="0"/>
                  </a:moveTo>
                  <a:lnTo>
                    <a:pt x="9226423" y="0"/>
                  </a:lnTo>
                  <a:lnTo>
                    <a:pt x="9226423" y="159778"/>
                  </a:lnTo>
                  <a:lnTo>
                    <a:pt x="9263329" y="159778"/>
                  </a:lnTo>
                  <a:lnTo>
                    <a:pt x="9263329" y="0"/>
                  </a:lnTo>
                  <a:close/>
                </a:path>
                <a:path w="17467580" h="5739130">
                  <a:moveTo>
                    <a:pt x="15625674" y="4423016"/>
                  </a:moveTo>
                  <a:lnTo>
                    <a:pt x="15369426" y="4423016"/>
                  </a:lnTo>
                  <a:lnTo>
                    <a:pt x="15369426" y="4459922"/>
                  </a:lnTo>
                  <a:lnTo>
                    <a:pt x="15625674" y="4459922"/>
                  </a:lnTo>
                  <a:lnTo>
                    <a:pt x="15625674" y="4423016"/>
                  </a:lnTo>
                  <a:close/>
                </a:path>
                <a:path w="17467580" h="5739130">
                  <a:moveTo>
                    <a:pt x="17467517" y="4423016"/>
                  </a:moveTo>
                  <a:lnTo>
                    <a:pt x="17419485" y="4423016"/>
                  </a:lnTo>
                  <a:lnTo>
                    <a:pt x="17419485" y="4459922"/>
                  </a:lnTo>
                  <a:lnTo>
                    <a:pt x="17467517" y="4459922"/>
                  </a:lnTo>
                  <a:lnTo>
                    <a:pt x="17467517" y="4423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6894" y="11"/>
              <a:ext cx="7418070" cy="5739130"/>
            </a:xfrm>
            <a:custGeom>
              <a:avLst/>
              <a:gdLst/>
              <a:ahLst/>
              <a:cxnLst/>
              <a:rect l="l" t="t" r="r" b="b"/>
              <a:pathLst>
                <a:path w="7418069" h="5739130">
                  <a:moveTo>
                    <a:pt x="36906" y="5609755"/>
                  </a:moveTo>
                  <a:lnTo>
                    <a:pt x="0" y="5609755"/>
                  </a:lnTo>
                  <a:lnTo>
                    <a:pt x="0" y="5738927"/>
                  </a:lnTo>
                  <a:lnTo>
                    <a:pt x="36906" y="5738927"/>
                  </a:lnTo>
                  <a:lnTo>
                    <a:pt x="36906" y="5609755"/>
                  </a:lnTo>
                  <a:close/>
                </a:path>
                <a:path w="7418069" h="5739130">
                  <a:moveTo>
                    <a:pt x="36906" y="4052633"/>
                  </a:moveTo>
                  <a:lnTo>
                    <a:pt x="0" y="4052633"/>
                  </a:lnTo>
                  <a:lnTo>
                    <a:pt x="0" y="4312158"/>
                  </a:lnTo>
                  <a:lnTo>
                    <a:pt x="36906" y="4312158"/>
                  </a:lnTo>
                  <a:lnTo>
                    <a:pt x="36906" y="4052633"/>
                  </a:lnTo>
                  <a:close/>
                </a:path>
                <a:path w="7418069" h="5739130">
                  <a:moveTo>
                    <a:pt x="36906" y="3533597"/>
                  </a:moveTo>
                  <a:lnTo>
                    <a:pt x="0" y="3533597"/>
                  </a:lnTo>
                  <a:lnTo>
                    <a:pt x="0" y="3793121"/>
                  </a:lnTo>
                  <a:lnTo>
                    <a:pt x="36906" y="3793121"/>
                  </a:lnTo>
                  <a:lnTo>
                    <a:pt x="36906" y="3533597"/>
                  </a:lnTo>
                  <a:close/>
                </a:path>
                <a:path w="7418069" h="5739130">
                  <a:moveTo>
                    <a:pt x="36906" y="3014548"/>
                  </a:moveTo>
                  <a:lnTo>
                    <a:pt x="0" y="3014548"/>
                  </a:lnTo>
                  <a:lnTo>
                    <a:pt x="0" y="3274060"/>
                  </a:lnTo>
                  <a:lnTo>
                    <a:pt x="36906" y="3274060"/>
                  </a:lnTo>
                  <a:lnTo>
                    <a:pt x="36906" y="3014548"/>
                  </a:lnTo>
                  <a:close/>
                </a:path>
                <a:path w="7418069" h="5739130">
                  <a:moveTo>
                    <a:pt x="36906" y="1457413"/>
                  </a:moveTo>
                  <a:lnTo>
                    <a:pt x="0" y="1457413"/>
                  </a:lnTo>
                  <a:lnTo>
                    <a:pt x="0" y="1716925"/>
                  </a:lnTo>
                  <a:lnTo>
                    <a:pt x="36906" y="1716925"/>
                  </a:lnTo>
                  <a:lnTo>
                    <a:pt x="36906" y="1457413"/>
                  </a:lnTo>
                  <a:close/>
                </a:path>
                <a:path w="7418069" h="5739130">
                  <a:moveTo>
                    <a:pt x="36906" y="0"/>
                  </a:moveTo>
                  <a:lnTo>
                    <a:pt x="0" y="0"/>
                  </a:lnTo>
                  <a:lnTo>
                    <a:pt x="0" y="159778"/>
                  </a:lnTo>
                  <a:lnTo>
                    <a:pt x="36906" y="159778"/>
                  </a:lnTo>
                  <a:lnTo>
                    <a:pt x="36906" y="0"/>
                  </a:lnTo>
                  <a:close/>
                </a:path>
                <a:path w="7418069" h="5739130">
                  <a:moveTo>
                    <a:pt x="1882190" y="5609755"/>
                  </a:moveTo>
                  <a:lnTo>
                    <a:pt x="1845284" y="5609755"/>
                  </a:lnTo>
                  <a:lnTo>
                    <a:pt x="1845284" y="5738927"/>
                  </a:lnTo>
                  <a:lnTo>
                    <a:pt x="1882190" y="5738927"/>
                  </a:lnTo>
                  <a:lnTo>
                    <a:pt x="1882190" y="5609755"/>
                  </a:lnTo>
                  <a:close/>
                </a:path>
                <a:path w="7418069" h="5739130">
                  <a:moveTo>
                    <a:pt x="1882190" y="5090731"/>
                  </a:moveTo>
                  <a:lnTo>
                    <a:pt x="1845284" y="5090731"/>
                  </a:lnTo>
                  <a:lnTo>
                    <a:pt x="1845284" y="5350268"/>
                  </a:lnTo>
                  <a:lnTo>
                    <a:pt x="1882190" y="5350268"/>
                  </a:lnTo>
                  <a:lnTo>
                    <a:pt x="1882190" y="5090731"/>
                  </a:lnTo>
                  <a:close/>
                </a:path>
                <a:path w="7418069" h="5739130">
                  <a:moveTo>
                    <a:pt x="1882190" y="4571695"/>
                  </a:moveTo>
                  <a:lnTo>
                    <a:pt x="1845284" y="4571695"/>
                  </a:lnTo>
                  <a:lnTo>
                    <a:pt x="1845284" y="4831207"/>
                  </a:lnTo>
                  <a:lnTo>
                    <a:pt x="1882190" y="4831207"/>
                  </a:lnTo>
                  <a:lnTo>
                    <a:pt x="1882190" y="4571695"/>
                  </a:lnTo>
                  <a:close/>
                </a:path>
                <a:path w="7418069" h="5739130">
                  <a:moveTo>
                    <a:pt x="1882190" y="4052633"/>
                  </a:moveTo>
                  <a:lnTo>
                    <a:pt x="1845284" y="4052633"/>
                  </a:lnTo>
                  <a:lnTo>
                    <a:pt x="1845284" y="4312158"/>
                  </a:lnTo>
                  <a:lnTo>
                    <a:pt x="1882190" y="4312158"/>
                  </a:lnTo>
                  <a:lnTo>
                    <a:pt x="1882190" y="4052633"/>
                  </a:lnTo>
                  <a:close/>
                </a:path>
                <a:path w="7418069" h="5739130">
                  <a:moveTo>
                    <a:pt x="1882190" y="3533597"/>
                  </a:moveTo>
                  <a:lnTo>
                    <a:pt x="1845284" y="3533597"/>
                  </a:lnTo>
                  <a:lnTo>
                    <a:pt x="1845284" y="3793121"/>
                  </a:lnTo>
                  <a:lnTo>
                    <a:pt x="1882190" y="3793121"/>
                  </a:lnTo>
                  <a:lnTo>
                    <a:pt x="1882190" y="3533597"/>
                  </a:lnTo>
                  <a:close/>
                </a:path>
                <a:path w="7418069" h="5739130">
                  <a:moveTo>
                    <a:pt x="1882190" y="3014548"/>
                  </a:moveTo>
                  <a:lnTo>
                    <a:pt x="1845284" y="3014548"/>
                  </a:lnTo>
                  <a:lnTo>
                    <a:pt x="1845284" y="3274060"/>
                  </a:lnTo>
                  <a:lnTo>
                    <a:pt x="1882190" y="3274060"/>
                  </a:lnTo>
                  <a:lnTo>
                    <a:pt x="1882190" y="3014548"/>
                  </a:lnTo>
                  <a:close/>
                </a:path>
                <a:path w="7418069" h="5739130">
                  <a:moveTo>
                    <a:pt x="1882190" y="2495499"/>
                  </a:moveTo>
                  <a:lnTo>
                    <a:pt x="1845284" y="2495499"/>
                  </a:lnTo>
                  <a:lnTo>
                    <a:pt x="1845284" y="2755023"/>
                  </a:lnTo>
                  <a:lnTo>
                    <a:pt x="1882190" y="2755023"/>
                  </a:lnTo>
                  <a:lnTo>
                    <a:pt x="1882190" y="2495499"/>
                  </a:lnTo>
                  <a:close/>
                </a:path>
                <a:path w="7418069" h="5739130">
                  <a:moveTo>
                    <a:pt x="1882190" y="1976450"/>
                  </a:moveTo>
                  <a:lnTo>
                    <a:pt x="1845284" y="1976450"/>
                  </a:lnTo>
                  <a:lnTo>
                    <a:pt x="1845284" y="2235987"/>
                  </a:lnTo>
                  <a:lnTo>
                    <a:pt x="1882190" y="2235987"/>
                  </a:lnTo>
                  <a:lnTo>
                    <a:pt x="1882190" y="1976450"/>
                  </a:lnTo>
                  <a:close/>
                </a:path>
                <a:path w="7418069" h="5739130">
                  <a:moveTo>
                    <a:pt x="1882190" y="1457413"/>
                  </a:moveTo>
                  <a:lnTo>
                    <a:pt x="1845284" y="1457413"/>
                  </a:lnTo>
                  <a:lnTo>
                    <a:pt x="1845284" y="1716925"/>
                  </a:lnTo>
                  <a:lnTo>
                    <a:pt x="1882190" y="1716925"/>
                  </a:lnTo>
                  <a:lnTo>
                    <a:pt x="1882190" y="1457413"/>
                  </a:lnTo>
                  <a:close/>
                </a:path>
                <a:path w="7418069" h="5739130">
                  <a:moveTo>
                    <a:pt x="1882190" y="938352"/>
                  </a:moveTo>
                  <a:lnTo>
                    <a:pt x="1845284" y="938352"/>
                  </a:lnTo>
                  <a:lnTo>
                    <a:pt x="1845284" y="1197889"/>
                  </a:lnTo>
                  <a:lnTo>
                    <a:pt x="1882190" y="1197889"/>
                  </a:lnTo>
                  <a:lnTo>
                    <a:pt x="1882190" y="938352"/>
                  </a:lnTo>
                  <a:close/>
                </a:path>
                <a:path w="7418069" h="5739130">
                  <a:moveTo>
                    <a:pt x="1882190" y="419315"/>
                  </a:moveTo>
                  <a:lnTo>
                    <a:pt x="1845284" y="419315"/>
                  </a:lnTo>
                  <a:lnTo>
                    <a:pt x="1845284" y="678840"/>
                  </a:lnTo>
                  <a:lnTo>
                    <a:pt x="1882190" y="678840"/>
                  </a:lnTo>
                  <a:lnTo>
                    <a:pt x="1882190" y="419315"/>
                  </a:lnTo>
                  <a:close/>
                </a:path>
                <a:path w="7418069" h="5739130">
                  <a:moveTo>
                    <a:pt x="1882190" y="0"/>
                  </a:moveTo>
                  <a:lnTo>
                    <a:pt x="1845284" y="0"/>
                  </a:lnTo>
                  <a:lnTo>
                    <a:pt x="1845284" y="159778"/>
                  </a:lnTo>
                  <a:lnTo>
                    <a:pt x="1882190" y="159778"/>
                  </a:lnTo>
                  <a:lnTo>
                    <a:pt x="1882190" y="0"/>
                  </a:lnTo>
                  <a:close/>
                </a:path>
                <a:path w="7418069" h="5739130">
                  <a:moveTo>
                    <a:pt x="3727475" y="5609755"/>
                  </a:moveTo>
                  <a:lnTo>
                    <a:pt x="3690569" y="5609755"/>
                  </a:lnTo>
                  <a:lnTo>
                    <a:pt x="3690569" y="5738927"/>
                  </a:lnTo>
                  <a:lnTo>
                    <a:pt x="3727475" y="5738927"/>
                  </a:lnTo>
                  <a:lnTo>
                    <a:pt x="3727475" y="5609755"/>
                  </a:lnTo>
                  <a:close/>
                </a:path>
                <a:path w="7418069" h="5739130">
                  <a:moveTo>
                    <a:pt x="3727475" y="5090731"/>
                  </a:moveTo>
                  <a:lnTo>
                    <a:pt x="3690569" y="5090731"/>
                  </a:lnTo>
                  <a:lnTo>
                    <a:pt x="3690569" y="5350268"/>
                  </a:lnTo>
                  <a:lnTo>
                    <a:pt x="3727475" y="5350268"/>
                  </a:lnTo>
                  <a:lnTo>
                    <a:pt x="3727475" y="5090731"/>
                  </a:lnTo>
                  <a:close/>
                </a:path>
                <a:path w="7418069" h="5739130">
                  <a:moveTo>
                    <a:pt x="3727475" y="4571695"/>
                  </a:moveTo>
                  <a:lnTo>
                    <a:pt x="3690569" y="4571695"/>
                  </a:lnTo>
                  <a:lnTo>
                    <a:pt x="3690569" y="4831207"/>
                  </a:lnTo>
                  <a:lnTo>
                    <a:pt x="3727475" y="4831207"/>
                  </a:lnTo>
                  <a:lnTo>
                    <a:pt x="3727475" y="4571695"/>
                  </a:lnTo>
                  <a:close/>
                </a:path>
                <a:path w="7418069" h="5739130">
                  <a:moveTo>
                    <a:pt x="3727475" y="4052633"/>
                  </a:moveTo>
                  <a:lnTo>
                    <a:pt x="3690569" y="4052633"/>
                  </a:lnTo>
                  <a:lnTo>
                    <a:pt x="3690569" y="4312158"/>
                  </a:lnTo>
                  <a:lnTo>
                    <a:pt x="3727475" y="4312158"/>
                  </a:lnTo>
                  <a:lnTo>
                    <a:pt x="3727475" y="4052633"/>
                  </a:lnTo>
                  <a:close/>
                </a:path>
                <a:path w="7418069" h="5739130">
                  <a:moveTo>
                    <a:pt x="3727475" y="3533597"/>
                  </a:moveTo>
                  <a:lnTo>
                    <a:pt x="3690569" y="3533597"/>
                  </a:lnTo>
                  <a:lnTo>
                    <a:pt x="3690569" y="3793121"/>
                  </a:lnTo>
                  <a:lnTo>
                    <a:pt x="3727475" y="3793121"/>
                  </a:lnTo>
                  <a:lnTo>
                    <a:pt x="3727475" y="3533597"/>
                  </a:lnTo>
                  <a:close/>
                </a:path>
                <a:path w="7418069" h="5739130">
                  <a:moveTo>
                    <a:pt x="3727475" y="3014548"/>
                  </a:moveTo>
                  <a:lnTo>
                    <a:pt x="3690569" y="3014548"/>
                  </a:lnTo>
                  <a:lnTo>
                    <a:pt x="3690569" y="3274060"/>
                  </a:lnTo>
                  <a:lnTo>
                    <a:pt x="3727475" y="3274060"/>
                  </a:lnTo>
                  <a:lnTo>
                    <a:pt x="3727475" y="3014548"/>
                  </a:lnTo>
                  <a:close/>
                </a:path>
                <a:path w="7418069" h="5739130">
                  <a:moveTo>
                    <a:pt x="3727475" y="2495499"/>
                  </a:moveTo>
                  <a:lnTo>
                    <a:pt x="3690569" y="2495499"/>
                  </a:lnTo>
                  <a:lnTo>
                    <a:pt x="3690569" y="2755023"/>
                  </a:lnTo>
                  <a:lnTo>
                    <a:pt x="3727475" y="2755023"/>
                  </a:lnTo>
                  <a:lnTo>
                    <a:pt x="3727475" y="2495499"/>
                  </a:lnTo>
                  <a:close/>
                </a:path>
                <a:path w="7418069" h="5739130">
                  <a:moveTo>
                    <a:pt x="3727475" y="1976450"/>
                  </a:moveTo>
                  <a:lnTo>
                    <a:pt x="3690569" y="1976450"/>
                  </a:lnTo>
                  <a:lnTo>
                    <a:pt x="3690569" y="2235987"/>
                  </a:lnTo>
                  <a:lnTo>
                    <a:pt x="3727475" y="2235987"/>
                  </a:lnTo>
                  <a:lnTo>
                    <a:pt x="3727475" y="1976450"/>
                  </a:lnTo>
                  <a:close/>
                </a:path>
                <a:path w="7418069" h="5739130">
                  <a:moveTo>
                    <a:pt x="3727475" y="1457413"/>
                  </a:moveTo>
                  <a:lnTo>
                    <a:pt x="3690569" y="1457413"/>
                  </a:lnTo>
                  <a:lnTo>
                    <a:pt x="3690569" y="1716925"/>
                  </a:lnTo>
                  <a:lnTo>
                    <a:pt x="3727475" y="1716925"/>
                  </a:lnTo>
                  <a:lnTo>
                    <a:pt x="3727475" y="1457413"/>
                  </a:lnTo>
                  <a:close/>
                </a:path>
                <a:path w="7418069" h="5739130">
                  <a:moveTo>
                    <a:pt x="3727475" y="938352"/>
                  </a:moveTo>
                  <a:lnTo>
                    <a:pt x="3690569" y="938352"/>
                  </a:lnTo>
                  <a:lnTo>
                    <a:pt x="3690569" y="1197889"/>
                  </a:lnTo>
                  <a:lnTo>
                    <a:pt x="3727475" y="1197889"/>
                  </a:lnTo>
                  <a:lnTo>
                    <a:pt x="3727475" y="938352"/>
                  </a:lnTo>
                  <a:close/>
                </a:path>
                <a:path w="7418069" h="5739130">
                  <a:moveTo>
                    <a:pt x="3727475" y="419315"/>
                  </a:moveTo>
                  <a:lnTo>
                    <a:pt x="3690569" y="419315"/>
                  </a:lnTo>
                  <a:lnTo>
                    <a:pt x="3690569" y="678840"/>
                  </a:lnTo>
                  <a:lnTo>
                    <a:pt x="3727475" y="678840"/>
                  </a:lnTo>
                  <a:lnTo>
                    <a:pt x="3727475" y="419315"/>
                  </a:lnTo>
                  <a:close/>
                </a:path>
                <a:path w="7418069" h="5739130">
                  <a:moveTo>
                    <a:pt x="3727475" y="0"/>
                  </a:moveTo>
                  <a:lnTo>
                    <a:pt x="3690569" y="0"/>
                  </a:lnTo>
                  <a:lnTo>
                    <a:pt x="3690569" y="159778"/>
                  </a:lnTo>
                  <a:lnTo>
                    <a:pt x="3727475" y="159778"/>
                  </a:lnTo>
                  <a:lnTo>
                    <a:pt x="3727475" y="0"/>
                  </a:lnTo>
                  <a:close/>
                </a:path>
                <a:path w="7418069" h="5739130">
                  <a:moveTo>
                    <a:pt x="5572760" y="5609755"/>
                  </a:moveTo>
                  <a:lnTo>
                    <a:pt x="5535854" y="5609755"/>
                  </a:lnTo>
                  <a:lnTo>
                    <a:pt x="5535854" y="5738927"/>
                  </a:lnTo>
                  <a:lnTo>
                    <a:pt x="5572760" y="5738927"/>
                  </a:lnTo>
                  <a:lnTo>
                    <a:pt x="5572760" y="5609755"/>
                  </a:lnTo>
                  <a:close/>
                </a:path>
                <a:path w="7418069" h="5739130">
                  <a:moveTo>
                    <a:pt x="5572760" y="5090731"/>
                  </a:moveTo>
                  <a:lnTo>
                    <a:pt x="5535854" y="5090731"/>
                  </a:lnTo>
                  <a:lnTo>
                    <a:pt x="5535854" y="5350268"/>
                  </a:lnTo>
                  <a:lnTo>
                    <a:pt x="5572760" y="5350268"/>
                  </a:lnTo>
                  <a:lnTo>
                    <a:pt x="5572760" y="5090731"/>
                  </a:lnTo>
                  <a:close/>
                </a:path>
                <a:path w="7418069" h="5739130">
                  <a:moveTo>
                    <a:pt x="5572760" y="4571695"/>
                  </a:moveTo>
                  <a:lnTo>
                    <a:pt x="5535854" y="4571695"/>
                  </a:lnTo>
                  <a:lnTo>
                    <a:pt x="5535854" y="4831207"/>
                  </a:lnTo>
                  <a:lnTo>
                    <a:pt x="5572760" y="4831207"/>
                  </a:lnTo>
                  <a:lnTo>
                    <a:pt x="5572760" y="4571695"/>
                  </a:lnTo>
                  <a:close/>
                </a:path>
                <a:path w="7418069" h="5739130">
                  <a:moveTo>
                    <a:pt x="5572760" y="4052633"/>
                  </a:moveTo>
                  <a:lnTo>
                    <a:pt x="5535854" y="4052633"/>
                  </a:lnTo>
                  <a:lnTo>
                    <a:pt x="5535854" y="4312158"/>
                  </a:lnTo>
                  <a:lnTo>
                    <a:pt x="5572760" y="4312158"/>
                  </a:lnTo>
                  <a:lnTo>
                    <a:pt x="5572760" y="4052633"/>
                  </a:lnTo>
                  <a:close/>
                </a:path>
                <a:path w="7418069" h="5739130">
                  <a:moveTo>
                    <a:pt x="5572760" y="3533597"/>
                  </a:moveTo>
                  <a:lnTo>
                    <a:pt x="5535854" y="3533597"/>
                  </a:lnTo>
                  <a:lnTo>
                    <a:pt x="5535854" y="3793121"/>
                  </a:lnTo>
                  <a:lnTo>
                    <a:pt x="5572760" y="3793121"/>
                  </a:lnTo>
                  <a:lnTo>
                    <a:pt x="5572760" y="3533597"/>
                  </a:lnTo>
                  <a:close/>
                </a:path>
                <a:path w="7418069" h="5739130">
                  <a:moveTo>
                    <a:pt x="5572760" y="3014548"/>
                  </a:moveTo>
                  <a:lnTo>
                    <a:pt x="5535854" y="3014548"/>
                  </a:lnTo>
                  <a:lnTo>
                    <a:pt x="5535854" y="3274060"/>
                  </a:lnTo>
                  <a:lnTo>
                    <a:pt x="5572760" y="3274060"/>
                  </a:lnTo>
                  <a:lnTo>
                    <a:pt x="5572760" y="3014548"/>
                  </a:lnTo>
                  <a:close/>
                </a:path>
                <a:path w="7418069" h="5739130">
                  <a:moveTo>
                    <a:pt x="5572760" y="2495499"/>
                  </a:moveTo>
                  <a:lnTo>
                    <a:pt x="5535854" y="2495499"/>
                  </a:lnTo>
                  <a:lnTo>
                    <a:pt x="5535854" y="2755023"/>
                  </a:lnTo>
                  <a:lnTo>
                    <a:pt x="5572760" y="2755023"/>
                  </a:lnTo>
                  <a:lnTo>
                    <a:pt x="5572760" y="2495499"/>
                  </a:lnTo>
                  <a:close/>
                </a:path>
                <a:path w="7418069" h="5739130">
                  <a:moveTo>
                    <a:pt x="5572760" y="1976450"/>
                  </a:moveTo>
                  <a:lnTo>
                    <a:pt x="5535854" y="1976450"/>
                  </a:lnTo>
                  <a:lnTo>
                    <a:pt x="5535854" y="2235987"/>
                  </a:lnTo>
                  <a:lnTo>
                    <a:pt x="5572760" y="2235987"/>
                  </a:lnTo>
                  <a:lnTo>
                    <a:pt x="5572760" y="1976450"/>
                  </a:lnTo>
                  <a:close/>
                </a:path>
                <a:path w="7418069" h="5739130">
                  <a:moveTo>
                    <a:pt x="5572760" y="1457413"/>
                  </a:moveTo>
                  <a:lnTo>
                    <a:pt x="5535854" y="1457413"/>
                  </a:lnTo>
                  <a:lnTo>
                    <a:pt x="5535854" y="1716925"/>
                  </a:lnTo>
                  <a:lnTo>
                    <a:pt x="5572760" y="1716925"/>
                  </a:lnTo>
                  <a:lnTo>
                    <a:pt x="5572760" y="1457413"/>
                  </a:lnTo>
                  <a:close/>
                </a:path>
                <a:path w="7418069" h="5739130">
                  <a:moveTo>
                    <a:pt x="5572760" y="938352"/>
                  </a:moveTo>
                  <a:lnTo>
                    <a:pt x="5535854" y="938352"/>
                  </a:lnTo>
                  <a:lnTo>
                    <a:pt x="5535854" y="1197889"/>
                  </a:lnTo>
                  <a:lnTo>
                    <a:pt x="5572760" y="1197889"/>
                  </a:lnTo>
                  <a:lnTo>
                    <a:pt x="5572760" y="938352"/>
                  </a:lnTo>
                  <a:close/>
                </a:path>
                <a:path w="7418069" h="5739130">
                  <a:moveTo>
                    <a:pt x="5572760" y="419315"/>
                  </a:moveTo>
                  <a:lnTo>
                    <a:pt x="5535854" y="419315"/>
                  </a:lnTo>
                  <a:lnTo>
                    <a:pt x="5535854" y="678840"/>
                  </a:lnTo>
                  <a:lnTo>
                    <a:pt x="5572760" y="678840"/>
                  </a:lnTo>
                  <a:lnTo>
                    <a:pt x="5572760" y="419315"/>
                  </a:lnTo>
                  <a:close/>
                </a:path>
                <a:path w="7418069" h="5739130">
                  <a:moveTo>
                    <a:pt x="5572760" y="0"/>
                  </a:moveTo>
                  <a:lnTo>
                    <a:pt x="5535854" y="0"/>
                  </a:lnTo>
                  <a:lnTo>
                    <a:pt x="5535854" y="159778"/>
                  </a:lnTo>
                  <a:lnTo>
                    <a:pt x="5572760" y="159778"/>
                  </a:lnTo>
                  <a:lnTo>
                    <a:pt x="5572760" y="0"/>
                  </a:lnTo>
                  <a:close/>
                </a:path>
                <a:path w="7418069" h="5739130">
                  <a:moveTo>
                    <a:pt x="7418044" y="5609755"/>
                  </a:moveTo>
                  <a:lnTo>
                    <a:pt x="7381138" y="5609755"/>
                  </a:lnTo>
                  <a:lnTo>
                    <a:pt x="7381138" y="5738927"/>
                  </a:lnTo>
                  <a:lnTo>
                    <a:pt x="7418044" y="5738927"/>
                  </a:lnTo>
                  <a:lnTo>
                    <a:pt x="7418044" y="5609755"/>
                  </a:lnTo>
                  <a:close/>
                </a:path>
                <a:path w="7418069" h="5739130">
                  <a:moveTo>
                    <a:pt x="7418044" y="5090731"/>
                  </a:moveTo>
                  <a:lnTo>
                    <a:pt x="7381138" y="5090731"/>
                  </a:lnTo>
                  <a:lnTo>
                    <a:pt x="7381138" y="5350268"/>
                  </a:lnTo>
                  <a:lnTo>
                    <a:pt x="7418044" y="5350268"/>
                  </a:lnTo>
                  <a:lnTo>
                    <a:pt x="7418044" y="5090731"/>
                  </a:lnTo>
                  <a:close/>
                </a:path>
                <a:path w="7418069" h="5739130">
                  <a:moveTo>
                    <a:pt x="7418044" y="4571695"/>
                  </a:moveTo>
                  <a:lnTo>
                    <a:pt x="7381138" y="4571695"/>
                  </a:lnTo>
                  <a:lnTo>
                    <a:pt x="7381138" y="4831207"/>
                  </a:lnTo>
                  <a:lnTo>
                    <a:pt x="7418044" y="4831207"/>
                  </a:lnTo>
                  <a:lnTo>
                    <a:pt x="7418044" y="4571695"/>
                  </a:lnTo>
                  <a:close/>
                </a:path>
                <a:path w="7418069" h="5739130">
                  <a:moveTo>
                    <a:pt x="7418044" y="4052633"/>
                  </a:moveTo>
                  <a:lnTo>
                    <a:pt x="7381138" y="4052633"/>
                  </a:lnTo>
                  <a:lnTo>
                    <a:pt x="7381138" y="4312158"/>
                  </a:lnTo>
                  <a:lnTo>
                    <a:pt x="7418044" y="4312158"/>
                  </a:lnTo>
                  <a:lnTo>
                    <a:pt x="7418044" y="4052633"/>
                  </a:lnTo>
                  <a:close/>
                </a:path>
                <a:path w="7418069" h="5739130">
                  <a:moveTo>
                    <a:pt x="7418044" y="3533597"/>
                  </a:moveTo>
                  <a:lnTo>
                    <a:pt x="7381138" y="3533597"/>
                  </a:lnTo>
                  <a:lnTo>
                    <a:pt x="7381138" y="3793121"/>
                  </a:lnTo>
                  <a:lnTo>
                    <a:pt x="7418044" y="3793121"/>
                  </a:lnTo>
                  <a:lnTo>
                    <a:pt x="7418044" y="3533597"/>
                  </a:lnTo>
                  <a:close/>
                </a:path>
                <a:path w="7418069" h="5739130">
                  <a:moveTo>
                    <a:pt x="7418044" y="3014548"/>
                  </a:moveTo>
                  <a:lnTo>
                    <a:pt x="7381138" y="3014548"/>
                  </a:lnTo>
                  <a:lnTo>
                    <a:pt x="7381138" y="3274060"/>
                  </a:lnTo>
                  <a:lnTo>
                    <a:pt x="7418044" y="3274060"/>
                  </a:lnTo>
                  <a:lnTo>
                    <a:pt x="7418044" y="3014548"/>
                  </a:lnTo>
                  <a:close/>
                </a:path>
                <a:path w="7418069" h="5739130">
                  <a:moveTo>
                    <a:pt x="7418044" y="2495499"/>
                  </a:moveTo>
                  <a:lnTo>
                    <a:pt x="7381138" y="2495499"/>
                  </a:lnTo>
                  <a:lnTo>
                    <a:pt x="7381138" y="2755023"/>
                  </a:lnTo>
                  <a:lnTo>
                    <a:pt x="7418044" y="2755023"/>
                  </a:lnTo>
                  <a:lnTo>
                    <a:pt x="7418044" y="2495499"/>
                  </a:lnTo>
                  <a:close/>
                </a:path>
                <a:path w="7418069" h="5739130">
                  <a:moveTo>
                    <a:pt x="7418044" y="1976450"/>
                  </a:moveTo>
                  <a:lnTo>
                    <a:pt x="7381138" y="1976450"/>
                  </a:lnTo>
                  <a:lnTo>
                    <a:pt x="7381138" y="2235987"/>
                  </a:lnTo>
                  <a:lnTo>
                    <a:pt x="7418044" y="2235987"/>
                  </a:lnTo>
                  <a:lnTo>
                    <a:pt x="7418044" y="1976450"/>
                  </a:lnTo>
                  <a:close/>
                </a:path>
                <a:path w="7418069" h="5739130">
                  <a:moveTo>
                    <a:pt x="7418044" y="1457413"/>
                  </a:moveTo>
                  <a:lnTo>
                    <a:pt x="7381138" y="1457413"/>
                  </a:lnTo>
                  <a:lnTo>
                    <a:pt x="7381138" y="1716925"/>
                  </a:lnTo>
                  <a:lnTo>
                    <a:pt x="7418044" y="1716925"/>
                  </a:lnTo>
                  <a:lnTo>
                    <a:pt x="7418044" y="1457413"/>
                  </a:lnTo>
                  <a:close/>
                </a:path>
                <a:path w="7418069" h="5739130">
                  <a:moveTo>
                    <a:pt x="7418044" y="938352"/>
                  </a:moveTo>
                  <a:lnTo>
                    <a:pt x="7381138" y="938352"/>
                  </a:lnTo>
                  <a:lnTo>
                    <a:pt x="7381138" y="1197889"/>
                  </a:lnTo>
                  <a:lnTo>
                    <a:pt x="7418044" y="1197889"/>
                  </a:lnTo>
                  <a:lnTo>
                    <a:pt x="7418044" y="938352"/>
                  </a:lnTo>
                  <a:close/>
                </a:path>
                <a:path w="7418069" h="5739130">
                  <a:moveTo>
                    <a:pt x="7418044" y="419315"/>
                  </a:moveTo>
                  <a:lnTo>
                    <a:pt x="7381138" y="419315"/>
                  </a:lnTo>
                  <a:lnTo>
                    <a:pt x="7381138" y="678840"/>
                  </a:lnTo>
                  <a:lnTo>
                    <a:pt x="7418044" y="678840"/>
                  </a:lnTo>
                  <a:lnTo>
                    <a:pt x="7418044" y="419315"/>
                  </a:lnTo>
                  <a:close/>
                </a:path>
                <a:path w="7418069" h="5739130">
                  <a:moveTo>
                    <a:pt x="7418044" y="0"/>
                  </a:moveTo>
                  <a:lnTo>
                    <a:pt x="7381138" y="0"/>
                  </a:lnTo>
                  <a:lnTo>
                    <a:pt x="7381138" y="159778"/>
                  </a:lnTo>
                  <a:lnTo>
                    <a:pt x="7418044" y="159778"/>
                  </a:lnTo>
                  <a:lnTo>
                    <a:pt x="7418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27369"/>
              <a:ext cx="18288000" cy="7860030"/>
            </a:xfrm>
            <a:custGeom>
              <a:avLst/>
              <a:gdLst/>
              <a:ahLst/>
              <a:cxnLst/>
              <a:rect l="l" t="t" r="r" b="b"/>
              <a:pathLst>
                <a:path w="18288000" h="7860030">
                  <a:moveTo>
                    <a:pt x="10143662" y="12700"/>
                  </a:moveTo>
                  <a:lnTo>
                    <a:pt x="8144338" y="12700"/>
                  </a:lnTo>
                  <a:lnTo>
                    <a:pt x="8243354" y="0"/>
                  </a:lnTo>
                  <a:lnTo>
                    <a:pt x="10044645" y="0"/>
                  </a:lnTo>
                  <a:lnTo>
                    <a:pt x="10143662" y="12700"/>
                  </a:lnTo>
                  <a:close/>
                </a:path>
                <a:path w="18288000" h="7860030">
                  <a:moveTo>
                    <a:pt x="10537470" y="25400"/>
                  </a:moveTo>
                  <a:lnTo>
                    <a:pt x="7750529" y="25400"/>
                  </a:lnTo>
                  <a:lnTo>
                    <a:pt x="7848636" y="12700"/>
                  </a:lnTo>
                  <a:lnTo>
                    <a:pt x="10439363" y="12700"/>
                  </a:lnTo>
                  <a:lnTo>
                    <a:pt x="10537470" y="25400"/>
                  </a:lnTo>
                  <a:close/>
                </a:path>
                <a:path w="18288000" h="7860030">
                  <a:moveTo>
                    <a:pt x="10830370" y="38100"/>
                  </a:moveTo>
                  <a:lnTo>
                    <a:pt x="7457630" y="38100"/>
                  </a:lnTo>
                  <a:lnTo>
                    <a:pt x="7555022" y="25400"/>
                  </a:lnTo>
                  <a:lnTo>
                    <a:pt x="10732977" y="25400"/>
                  </a:lnTo>
                  <a:lnTo>
                    <a:pt x="10830370" y="38100"/>
                  </a:lnTo>
                  <a:close/>
                </a:path>
                <a:path w="18288000" h="7860030">
                  <a:moveTo>
                    <a:pt x="11121068" y="50800"/>
                  </a:moveTo>
                  <a:lnTo>
                    <a:pt x="7166931" y="50800"/>
                  </a:lnTo>
                  <a:lnTo>
                    <a:pt x="7263581" y="38100"/>
                  </a:lnTo>
                  <a:lnTo>
                    <a:pt x="11024418" y="38100"/>
                  </a:lnTo>
                  <a:lnTo>
                    <a:pt x="11121068" y="50800"/>
                  </a:lnTo>
                  <a:close/>
                </a:path>
                <a:path w="18288000" h="7860030">
                  <a:moveTo>
                    <a:pt x="11313603" y="63500"/>
                  </a:moveTo>
                  <a:lnTo>
                    <a:pt x="6974396" y="63500"/>
                  </a:lnTo>
                  <a:lnTo>
                    <a:pt x="7070535" y="50800"/>
                  </a:lnTo>
                  <a:lnTo>
                    <a:pt x="11217464" y="50800"/>
                  </a:lnTo>
                  <a:lnTo>
                    <a:pt x="11313603" y="63500"/>
                  </a:lnTo>
                  <a:close/>
                </a:path>
                <a:path w="18288000" h="7860030">
                  <a:moveTo>
                    <a:pt x="11600445" y="76200"/>
                  </a:moveTo>
                  <a:lnTo>
                    <a:pt x="6687554" y="76200"/>
                  </a:lnTo>
                  <a:lnTo>
                    <a:pt x="6782902" y="63500"/>
                  </a:lnTo>
                  <a:lnTo>
                    <a:pt x="11505097" y="63500"/>
                  </a:lnTo>
                  <a:lnTo>
                    <a:pt x="11600445" y="76200"/>
                  </a:lnTo>
                  <a:close/>
                </a:path>
                <a:path w="18288000" h="7860030">
                  <a:moveTo>
                    <a:pt x="11884862" y="101600"/>
                  </a:moveTo>
                  <a:lnTo>
                    <a:pt x="6403137" y="101600"/>
                  </a:lnTo>
                  <a:lnTo>
                    <a:pt x="6592474" y="76200"/>
                  </a:lnTo>
                  <a:lnTo>
                    <a:pt x="11695525" y="76200"/>
                  </a:lnTo>
                  <a:lnTo>
                    <a:pt x="11884862" y="101600"/>
                  </a:lnTo>
                  <a:close/>
                </a:path>
                <a:path w="18288000" h="7860030">
                  <a:moveTo>
                    <a:pt x="12073082" y="114300"/>
                  </a:moveTo>
                  <a:lnTo>
                    <a:pt x="6214916" y="114300"/>
                  </a:lnTo>
                  <a:lnTo>
                    <a:pt x="6308886" y="101600"/>
                  </a:lnTo>
                  <a:lnTo>
                    <a:pt x="11979113" y="101600"/>
                  </a:lnTo>
                  <a:lnTo>
                    <a:pt x="12073082" y="114300"/>
                  </a:lnTo>
                  <a:close/>
                </a:path>
                <a:path w="18288000" h="7860030">
                  <a:moveTo>
                    <a:pt x="12353266" y="139700"/>
                  </a:moveTo>
                  <a:lnTo>
                    <a:pt x="5934733" y="139700"/>
                  </a:lnTo>
                  <a:lnTo>
                    <a:pt x="6121232" y="114300"/>
                  </a:lnTo>
                  <a:lnTo>
                    <a:pt x="12166767" y="114300"/>
                  </a:lnTo>
                  <a:lnTo>
                    <a:pt x="12353266" y="139700"/>
                  </a:lnTo>
                  <a:close/>
                </a:path>
                <a:path w="18288000" h="7860030">
                  <a:moveTo>
                    <a:pt x="12630798" y="165100"/>
                  </a:moveTo>
                  <a:lnTo>
                    <a:pt x="5657201" y="165100"/>
                  </a:lnTo>
                  <a:lnTo>
                    <a:pt x="5841923" y="139700"/>
                  </a:lnTo>
                  <a:lnTo>
                    <a:pt x="12446076" y="139700"/>
                  </a:lnTo>
                  <a:lnTo>
                    <a:pt x="12630798" y="165100"/>
                  </a:lnTo>
                  <a:close/>
                </a:path>
                <a:path w="18288000" h="7860030">
                  <a:moveTo>
                    <a:pt x="12996568" y="203200"/>
                  </a:moveTo>
                  <a:lnTo>
                    <a:pt x="5291431" y="203200"/>
                  </a:lnTo>
                  <a:lnTo>
                    <a:pt x="5565294" y="165100"/>
                  </a:lnTo>
                  <a:lnTo>
                    <a:pt x="12722704" y="165100"/>
                  </a:lnTo>
                  <a:lnTo>
                    <a:pt x="12996568" y="203200"/>
                  </a:lnTo>
                  <a:close/>
                </a:path>
                <a:path w="18288000" h="7860030">
                  <a:moveTo>
                    <a:pt x="13624353" y="279400"/>
                  </a:moveTo>
                  <a:lnTo>
                    <a:pt x="4663646" y="279400"/>
                  </a:lnTo>
                  <a:lnTo>
                    <a:pt x="5200772" y="203200"/>
                  </a:lnTo>
                  <a:lnTo>
                    <a:pt x="13087226" y="203200"/>
                  </a:lnTo>
                  <a:lnTo>
                    <a:pt x="13624353" y="279400"/>
                  </a:lnTo>
                  <a:close/>
                </a:path>
                <a:path w="18288000" h="7860030">
                  <a:moveTo>
                    <a:pt x="13624353" y="7734300"/>
                  </a:moveTo>
                  <a:lnTo>
                    <a:pt x="4663646" y="7734300"/>
                  </a:lnTo>
                  <a:lnTo>
                    <a:pt x="3711064" y="7594600"/>
                  </a:lnTo>
                  <a:lnTo>
                    <a:pt x="3626641" y="7569200"/>
                  </a:lnTo>
                  <a:lnTo>
                    <a:pt x="3210236" y="7505700"/>
                  </a:lnTo>
                  <a:lnTo>
                    <a:pt x="3128118" y="7480300"/>
                  </a:lnTo>
                  <a:lnTo>
                    <a:pt x="2803629" y="7429500"/>
                  </a:lnTo>
                  <a:lnTo>
                    <a:pt x="2723518" y="7404100"/>
                  </a:lnTo>
                  <a:lnTo>
                    <a:pt x="2564532" y="7378700"/>
                  </a:lnTo>
                  <a:lnTo>
                    <a:pt x="2485662" y="7353300"/>
                  </a:lnTo>
                  <a:lnTo>
                    <a:pt x="2329187" y="7327900"/>
                  </a:lnTo>
                  <a:lnTo>
                    <a:pt x="2251588" y="7302500"/>
                  </a:lnTo>
                  <a:lnTo>
                    <a:pt x="2174418" y="7289800"/>
                  </a:lnTo>
                  <a:lnTo>
                    <a:pt x="2097681" y="7264400"/>
                  </a:lnTo>
                  <a:lnTo>
                    <a:pt x="1945518" y="7239000"/>
                  </a:lnTo>
                  <a:lnTo>
                    <a:pt x="1870098" y="7213600"/>
                  </a:lnTo>
                  <a:lnTo>
                    <a:pt x="1795123" y="7200900"/>
                  </a:lnTo>
                  <a:lnTo>
                    <a:pt x="1720597" y="7175500"/>
                  </a:lnTo>
                  <a:lnTo>
                    <a:pt x="1646522" y="7162800"/>
                  </a:lnTo>
                  <a:lnTo>
                    <a:pt x="1572902" y="7137400"/>
                  </a:lnTo>
                  <a:lnTo>
                    <a:pt x="1499739" y="7124700"/>
                  </a:lnTo>
                  <a:lnTo>
                    <a:pt x="1427038" y="7099300"/>
                  </a:lnTo>
                  <a:lnTo>
                    <a:pt x="1354801" y="7086600"/>
                  </a:lnTo>
                  <a:lnTo>
                    <a:pt x="1283031" y="7061200"/>
                  </a:lnTo>
                  <a:lnTo>
                    <a:pt x="1211731" y="7048500"/>
                  </a:lnTo>
                  <a:lnTo>
                    <a:pt x="1070555" y="6997700"/>
                  </a:lnTo>
                  <a:lnTo>
                    <a:pt x="1000686" y="6985000"/>
                  </a:lnTo>
                  <a:lnTo>
                    <a:pt x="862398" y="6934200"/>
                  </a:lnTo>
                  <a:lnTo>
                    <a:pt x="793986" y="6921500"/>
                  </a:lnTo>
                  <a:lnTo>
                    <a:pt x="658643" y="6870700"/>
                  </a:lnTo>
                  <a:lnTo>
                    <a:pt x="591718" y="6858000"/>
                  </a:lnTo>
                  <a:lnTo>
                    <a:pt x="459376" y="6807200"/>
                  </a:lnTo>
                  <a:lnTo>
                    <a:pt x="393965" y="6794500"/>
                  </a:lnTo>
                  <a:lnTo>
                    <a:pt x="200813" y="6718300"/>
                  </a:lnTo>
                  <a:lnTo>
                    <a:pt x="137466" y="6705600"/>
                  </a:lnTo>
                  <a:lnTo>
                    <a:pt x="0" y="6649067"/>
                  </a:lnTo>
                  <a:lnTo>
                    <a:pt x="0" y="1351932"/>
                  </a:lnTo>
                  <a:lnTo>
                    <a:pt x="137466" y="1295400"/>
                  </a:lnTo>
                  <a:lnTo>
                    <a:pt x="200813" y="1282700"/>
                  </a:lnTo>
                  <a:lnTo>
                    <a:pt x="393965" y="1206500"/>
                  </a:lnTo>
                  <a:lnTo>
                    <a:pt x="459376" y="1193800"/>
                  </a:lnTo>
                  <a:lnTo>
                    <a:pt x="591718" y="1143000"/>
                  </a:lnTo>
                  <a:lnTo>
                    <a:pt x="658643" y="1130300"/>
                  </a:lnTo>
                  <a:lnTo>
                    <a:pt x="793986" y="1079500"/>
                  </a:lnTo>
                  <a:lnTo>
                    <a:pt x="862398" y="1066800"/>
                  </a:lnTo>
                  <a:lnTo>
                    <a:pt x="1000686" y="1016000"/>
                  </a:lnTo>
                  <a:lnTo>
                    <a:pt x="1070555" y="1003300"/>
                  </a:lnTo>
                  <a:lnTo>
                    <a:pt x="1211731" y="952500"/>
                  </a:lnTo>
                  <a:lnTo>
                    <a:pt x="1283031" y="939800"/>
                  </a:lnTo>
                  <a:lnTo>
                    <a:pt x="1354801" y="914400"/>
                  </a:lnTo>
                  <a:lnTo>
                    <a:pt x="1427038" y="901700"/>
                  </a:lnTo>
                  <a:lnTo>
                    <a:pt x="1499739" y="876300"/>
                  </a:lnTo>
                  <a:lnTo>
                    <a:pt x="1572902" y="863600"/>
                  </a:lnTo>
                  <a:lnTo>
                    <a:pt x="1646522" y="838200"/>
                  </a:lnTo>
                  <a:lnTo>
                    <a:pt x="1720597" y="825500"/>
                  </a:lnTo>
                  <a:lnTo>
                    <a:pt x="1795123" y="800100"/>
                  </a:lnTo>
                  <a:lnTo>
                    <a:pt x="1870098" y="787400"/>
                  </a:lnTo>
                  <a:lnTo>
                    <a:pt x="1945518" y="762000"/>
                  </a:lnTo>
                  <a:lnTo>
                    <a:pt x="2097681" y="736600"/>
                  </a:lnTo>
                  <a:lnTo>
                    <a:pt x="2174418" y="711200"/>
                  </a:lnTo>
                  <a:lnTo>
                    <a:pt x="2251588" y="698500"/>
                  </a:lnTo>
                  <a:lnTo>
                    <a:pt x="2329187" y="673100"/>
                  </a:lnTo>
                  <a:lnTo>
                    <a:pt x="2485662" y="647700"/>
                  </a:lnTo>
                  <a:lnTo>
                    <a:pt x="2564532" y="622300"/>
                  </a:lnTo>
                  <a:lnTo>
                    <a:pt x="2803629" y="584200"/>
                  </a:lnTo>
                  <a:lnTo>
                    <a:pt x="2884148" y="558800"/>
                  </a:lnTo>
                  <a:lnTo>
                    <a:pt x="3128118" y="520700"/>
                  </a:lnTo>
                  <a:lnTo>
                    <a:pt x="3210236" y="495300"/>
                  </a:lnTo>
                  <a:lnTo>
                    <a:pt x="3711064" y="419100"/>
                  </a:lnTo>
                  <a:lnTo>
                    <a:pt x="3795859" y="393700"/>
                  </a:lnTo>
                  <a:lnTo>
                    <a:pt x="4575292" y="279400"/>
                  </a:lnTo>
                  <a:lnTo>
                    <a:pt x="13712707" y="279400"/>
                  </a:lnTo>
                  <a:lnTo>
                    <a:pt x="14492140" y="393700"/>
                  </a:lnTo>
                  <a:lnTo>
                    <a:pt x="14576935" y="419100"/>
                  </a:lnTo>
                  <a:lnTo>
                    <a:pt x="15077763" y="495300"/>
                  </a:lnTo>
                  <a:lnTo>
                    <a:pt x="15159880" y="520700"/>
                  </a:lnTo>
                  <a:lnTo>
                    <a:pt x="15403851" y="558800"/>
                  </a:lnTo>
                  <a:lnTo>
                    <a:pt x="15484369" y="584200"/>
                  </a:lnTo>
                  <a:lnTo>
                    <a:pt x="15723467" y="622300"/>
                  </a:lnTo>
                  <a:lnTo>
                    <a:pt x="15802336" y="647700"/>
                  </a:lnTo>
                  <a:lnTo>
                    <a:pt x="15958811" y="673100"/>
                  </a:lnTo>
                  <a:lnTo>
                    <a:pt x="16036410" y="698500"/>
                  </a:lnTo>
                  <a:lnTo>
                    <a:pt x="16113580" y="711200"/>
                  </a:lnTo>
                  <a:lnTo>
                    <a:pt x="16190317" y="736600"/>
                  </a:lnTo>
                  <a:lnTo>
                    <a:pt x="16342481" y="762000"/>
                  </a:lnTo>
                  <a:lnTo>
                    <a:pt x="16417901" y="787400"/>
                  </a:lnTo>
                  <a:lnTo>
                    <a:pt x="16492875" y="800100"/>
                  </a:lnTo>
                  <a:lnTo>
                    <a:pt x="16567402" y="825500"/>
                  </a:lnTo>
                  <a:lnTo>
                    <a:pt x="16641477" y="838200"/>
                  </a:lnTo>
                  <a:lnTo>
                    <a:pt x="16715097" y="863600"/>
                  </a:lnTo>
                  <a:lnTo>
                    <a:pt x="16788259" y="876300"/>
                  </a:lnTo>
                  <a:lnTo>
                    <a:pt x="16860960" y="901700"/>
                  </a:lnTo>
                  <a:lnTo>
                    <a:pt x="16933198" y="914400"/>
                  </a:lnTo>
                  <a:lnTo>
                    <a:pt x="17004968" y="939800"/>
                  </a:lnTo>
                  <a:lnTo>
                    <a:pt x="17076267" y="952500"/>
                  </a:lnTo>
                  <a:lnTo>
                    <a:pt x="17217443" y="1003300"/>
                  </a:lnTo>
                  <a:lnTo>
                    <a:pt x="17287313" y="1016000"/>
                  </a:lnTo>
                  <a:lnTo>
                    <a:pt x="17425600" y="1066800"/>
                  </a:lnTo>
                  <a:lnTo>
                    <a:pt x="17494012" y="1079500"/>
                  </a:lnTo>
                  <a:lnTo>
                    <a:pt x="17629355" y="1130300"/>
                  </a:lnTo>
                  <a:lnTo>
                    <a:pt x="17696280" y="1143000"/>
                  </a:lnTo>
                  <a:lnTo>
                    <a:pt x="17828623" y="1193800"/>
                  </a:lnTo>
                  <a:lnTo>
                    <a:pt x="17894033" y="1206500"/>
                  </a:lnTo>
                  <a:lnTo>
                    <a:pt x="18087185" y="1282700"/>
                  </a:lnTo>
                  <a:lnTo>
                    <a:pt x="18150533" y="1295400"/>
                  </a:lnTo>
                  <a:lnTo>
                    <a:pt x="18287999" y="1351932"/>
                  </a:lnTo>
                  <a:lnTo>
                    <a:pt x="18288000" y="6649067"/>
                  </a:lnTo>
                  <a:lnTo>
                    <a:pt x="18150533" y="6705600"/>
                  </a:lnTo>
                  <a:lnTo>
                    <a:pt x="18087185" y="6718300"/>
                  </a:lnTo>
                  <a:lnTo>
                    <a:pt x="17894033" y="6794500"/>
                  </a:lnTo>
                  <a:lnTo>
                    <a:pt x="17828623" y="6807200"/>
                  </a:lnTo>
                  <a:lnTo>
                    <a:pt x="17696280" y="6858000"/>
                  </a:lnTo>
                  <a:lnTo>
                    <a:pt x="17629355" y="6870700"/>
                  </a:lnTo>
                  <a:lnTo>
                    <a:pt x="17494012" y="6921500"/>
                  </a:lnTo>
                  <a:lnTo>
                    <a:pt x="17425600" y="6934200"/>
                  </a:lnTo>
                  <a:lnTo>
                    <a:pt x="17287313" y="6985000"/>
                  </a:lnTo>
                  <a:lnTo>
                    <a:pt x="17217443" y="6997700"/>
                  </a:lnTo>
                  <a:lnTo>
                    <a:pt x="17076267" y="7048500"/>
                  </a:lnTo>
                  <a:lnTo>
                    <a:pt x="17004968" y="7061200"/>
                  </a:lnTo>
                  <a:lnTo>
                    <a:pt x="16933198" y="7086600"/>
                  </a:lnTo>
                  <a:lnTo>
                    <a:pt x="16860960" y="7099300"/>
                  </a:lnTo>
                  <a:lnTo>
                    <a:pt x="16788259" y="7124700"/>
                  </a:lnTo>
                  <a:lnTo>
                    <a:pt x="16715097" y="7137400"/>
                  </a:lnTo>
                  <a:lnTo>
                    <a:pt x="16641477" y="7162800"/>
                  </a:lnTo>
                  <a:lnTo>
                    <a:pt x="16567402" y="7175500"/>
                  </a:lnTo>
                  <a:lnTo>
                    <a:pt x="16492875" y="7200900"/>
                  </a:lnTo>
                  <a:lnTo>
                    <a:pt x="16417901" y="7213600"/>
                  </a:lnTo>
                  <a:lnTo>
                    <a:pt x="16342481" y="7239000"/>
                  </a:lnTo>
                  <a:lnTo>
                    <a:pt x="16190317" y="7264400"/>
                  </a:lnTo>
                  <a:lnTo>
                    <a:pt x="16113580" y="7289800"/>
                  </a:lnTo>
                  <a:lnTo>
                    <a:pt x="16036410" y="7302500"/>
                  </a:lnTo>
                  <a:lnTo>
                    <a:pt x="15958811" y="7327900"/>
                  </a:lnTo>
                  <a:lnTo>
                    <a:pt x="15802336" y="7353300"/>
                  </a:lnTo>
                  <a:lnTo>
                    <a:pt x="15723467" y="7378700"/>
                  </a:lnTo>
                  <a:lnTo>
                    <a:pt x="15564480" y="7404100"/>
                  </a:lnTo>
                  <a:lnTo>
                    <a:pt x="15484369" y="7429500"/>
                  </a:lnTo>
                  <a:lnTo>
                    <a:pt x="15159880" y="7480300"/>
                  </a:lnTo>
                  <a:lnTo>
                    <a:pt x="15077763" y="7505700"/>
                  </a:lnTo>
                  <a:lnTo>
                    <a:pt x="14661357" y="7569200"/>
                  </a:lnTo>
                  <a:lnTo>
                    <a:pt x="14576935" y="7594600"/>
                  </a:lnTo>
                  <a:lnTo>
                    <a:pt x="13624353" y="7734300"/>
                  </a:lnTo>
                  <a:close/>
                </a:path>
                <a:path w="18288000" h="7860030">
                  <a:moveTo>
                    <a:pt x="13087226" y="7797800"/>
                  </a:moveTo>
                  <a:lnTo>
                    <a:pt x="5200772" y="7797800"/>
                  </a:lnTo>
                  <a:lnTo>
                    <a:pt x="4752339" y="7734300"/>
                  </a:lnTo>
                  <a:lnTo>
                    <a:pt x="13535660" y="7734300"/>
                  </a:lnTo>
                  <a:lnTo>
                    <a:pt x="13087226" y="7797800"/>
                  </a:lnTo>
                  <a:close/>
                </a:path>
                <a:path w="18288000" h="7860030">
                  <a:moveTo>
                    <a:pt x="12722704" y="7835900"/>
                  </a:moveTo>
                  <a:lnTo>
                    <a:pt x="5565294" y="7835900"/>
                  </a:lnTo>
                  <a:lnTo>
                    <a:pt x="5291431" y="7797800"/>
                  </a:lnTo>
                  <a:lnTo>
                    <a:pt x="12996568" y="7797800"/>
                  </a:lnTo>
                  <a:lnTo>
                    <a:pt x="12722704" y="7835900"/>
                  </a:lnTo>
                  <a:close/>
                </a:path>
                <a:path w="18288000" h="7860030">
                  <a:moveTo>
                    <a:pt x="12458219" y="7859630"/>
                  </a:moveTo>
                  <a:lnTo>
                    <a:pt x="5829780" y="7859630"/>
                  </a:lnTo>
                  <a:lnTo>
                    <a:pt x="5657201" y="7835900"/>
                  </a:lnTo>
                  <a:lnTo>
                    <a:pt x="12630798" y="7835900"/>
                  </a:lnTo>
                  <a:lnTo>
                    <a:pt x="12458219" y="7859630"/>
                  </a:lnTo>
                  <a:close/>
                </a:path>
              </a:pathLst>
            </a:custGeom>
            <a:solidFill>
              <a:srgbClr val="FFF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9065916"/>
              <a:ext cx="18288000" cy="1221105"/>
            </a:xfrm>
            <a:custGeom>
              <a:avLst/>
              <a:gdLst/>
              <a:ahLst/>
              <a:cxnLst/>
              <a:rect l="l" t="t" r="r" b="b"/>
              <a:pathLst>
                <a:path w="18288000" h="1221104">
                  <a:moveTo>
                    <a:pt x="5938407" y="1219948"/>
                  </a:moveTo>
                  <a:lnTo>
                    <a:pt x="5951301" y="1221083"/>
                  </a:lnTo>
                </a:path>
                <a:path w="18288000" h="1221104">
                  <a:moveTo>
                    <a:pt x="12328475" y="1221083"/>
                  </a:moveTo>
                  <a:lnTo>
                    <a:pt x="12341369" y="1219948"/>
                  </a:lnTo>
                </a:path>
                <a:path w="18288000" h="1221104">
                  <a:moveTo>
                    <a:pt x="5666584" y="1194548"/>
                  </a:moveTo>
                  <a:lnTo>
                    <a:pt x="5746488" y="1202262"/>
                  </a:lnTo>
                  <a:lnTo>
                    <a:pt x="5838967" y="1210928"/>
                  </a:lnTo>
                  <a:lnTo>
                    <a:pt x="5931744" y="1219361"/>
                  </a:lnTo>
                  <a:lnTo>
                    <a:pt x="5938407" y="1219948"/>
                  </a:lnTo>
                </a:path>
                <a:path w="18288000" h="1221104">
                  <a:moveTo>
                    <a:pt x="12341369" y="1219948"/>
                  </a:moveTo>
                  <a:lnTo>
                    <a:pt x="12348032" y="1219361"/>
                  </a:lnTo>
                  <a:lnTo>
                    <a:pt x="12440808" y="1210928"/>
                  </a:lnTo>
                  <a:lnTo>
                    <a:pt x="12533288" y="1202262"/>
                  </a:lnTo>
                  <a:lnTo>
                    <a:pt x="12613192" y="1194548"/>
                  </a:lnTo>
                </a:path>
                <a:path w="18288000" h="1221104">
                  <a:moveTo>
                    <a:pt x="5297842" y="1156448"/>
                  </a:moveTo>
                  <a:lnTo>
                    <a:pt x="5379611" y="1165278"/>
                  </a:lnTo>
                  <a:lnTo>
                    <a:pt x="5470868" y="1174870"/>
                  </a:lnTo>
                  <a:lnTo>
                    <a:pt x="5562435" y="1184232"/>
                  </a:lnTo>
                  <a:lnTo>
                    <a:pt x="5654310" y="1193363"/>
                  </a:lnTo>
                  <a:lnTo>
                    <a:pt x="5666584" y="1194548"/>
                  </a:lnTo>
                </a:path>
                <a:path w="18288000" h="1221104">
                  <a:moveTo>
                    <a:pt x="12613192" y="1194548"/>
                  </a:moveTo>
                  <a:lnTo>
                    <a:pt x="12625466" y="1193363"/>
                  </a:lnTo>
                  <a:lnTo>
                    <a:pt x="12717340" y="1184232"/>
                  </a:lnTo>
                  <a:lnTo>
                    <a:pt x="12808907" y="1174870"/>
                  </a:lnTo>
                  <a:lnTo>
                    <a:pt x="12900164" y="1165278"/>
                  </a:lnTo>
                  <a:lnTo>
                    <a:pt x="12981934" y="1156448"/>
                  </a:lnTo>
                </a:path>
                <a:path w="18288000" h="1221104">
                  <a:moveTo>
                    <a:pt x="4759014" y="1092948"/>
                  </a:moveTo>
                  <a:lnTo>
                    <a:pt x="4838761" y="1102958"/>
                  </a:lnTo>
                  <a:lnTo>
                    <a:pt x="4928091" y="1113907"/>
                  </a:lnTo>
                  <a:lnTo>
                    <a:pt x="5017749" y="1124633"/>
                  </a:lnTo>
                  <a:lnTo>
                    <a:pt x="5107734" y="1135134"/>
                  </a:lnTo>
                  <a:lnTo>
                    <a:pt x="5198041" y="1145409"/>
                  </a:lnTo>
                  <a:lnTo>
                    <a:pt x="5288668" y="1155457"/>
                  </a:lnTo>
                  <a:lnTo>
                    <a:pt x="5297842" y="1156448"/>
                  </a:lnTo>
                </a:path>
                <a:path w="18288000" h="1221104">
                  <a:moveTo>
                    <a:pt x="12981934" y="1156448"/>
                  </a:moveTo>
                  <a:lnTo>
                    <a:pt x="13081735" y="1145409"/>
                  </a:lnTo>
                  <a:lnTo>
                    <a:pt x="13172042" y="1135134"/>
                  </a:lnTo>
                  <a:lnTo>
                    <a:pt x="13262026" y="1124633"/>
                  </a:lnTo>
                  <a:lnTo>
                    <a:pt x="13351685" y="1113907"/>
                  </a:lnTo>
                  <a:lnTo>
                    <a:pt x="13441014" y="1102958"/>
                  </a:lnTo>
                  <a:lnTo>
                    <a:pt x="13520762" y="1092948"/>
                  </a:lnTo>
                </a:path>
                <a:path w="18288000" h="1221104">
                  <a:moveTo>
                    <a:pt x="0" y="3079"/>
                  </a:moveTo>
                  <a:lnTo>
                    <a:pt x="73705" y="30318"/>
                  </a:lnTo>
                  <a:lnTo>
                    <a:pt x="136507" y="53119"/>
                  </a:lnTo>
                  <a:lnTo>
                    <a:pt x="199832" y="75760"/>
                  </a:lnTo>
                  <a:lnTo>
                    <a:pt x="263677" y="98240"/>
                  </a:lnTo>
                  <a:lnTo>
                    <a:pt x="328040" y="120559"/>
                  </a:lnTo>
                  <a:lnTo>
                    <a:pt x="392917" y="142715"/>
                  </a:lnTo>
                  <a:lnTo>
                    <a:pt x="458304" y="164707"/>
                  </a:lnTo>
                  <a:lnTo>
                    <a:pt x="524200" y="186534"/>
                  </a:lnTo>
                  <a:lnTo>
                    <a:pt x="590600" y="208195"/>
                  </a:lnTo>
                  <a:lnTo>
                    <a:pt x="657502" y="229689"/>
                  </a:lnTo>
                  <a:lnTo>
                    <a:pt x="724902" y="251015"/>
                  </a:lnTo>
                  <a:lnTo>
                    <a:pt x="792798" y="272173"/>
                  </a:lnTo>
                  <a:lnTo>
                    <a:pt x="861185" y="293160"/>
                  </a:lnTo>
                  <a:lnTo>
                    <a:pt x="930062" y="313976"/>
                  </a:lnTo>
                  <a:lnTo>
                    <a:pt x="999424" y="334620"/>
                  </a:lnTo>
                  <a:lnTo>
                    <a:pt x="1069270" y="355091"/>
                  </a:lnTo>
                  <a:lnTo>
                    <a:pt x="1139595" y="375388"/>
                  </a:lnTo>
                  <a:lnTo>
                    <a:pt x="1210396" y="395510"/>
                  </a:lnTo>
                  <a:lnTo>
                    <a:pt x="1281671" y="415455"/>
                  </a:lnTo>
                  <a:lnTo>
                    <a:pt x="1353416" y="435223"/>
                  </a:lnTo>
                  <a:lnTo>
                    <a:pt x="1425628" y="454813"/>
                  </a:lnTo>
                  <a:lnTo>
                    <a:pt x="1498303" y="474224"/>
                  </a:lnTo>
                  <a:lnTo>
                    <a:pt x="1571440" y="493454"/>
                  </a:lnTo>
                  <a:lnTo>
                    <a:pt x="1645035" y="512503"/>
                  </a:lnTo>
                  <a:lnTo>
                    <a:pt x="1719083" y="531370"/>
                  </a:lnTo>
                  <a:lnTo>
                    <a:pt x="1793584" y="550053"/>
                  </a:lnTo>
                  <a:lnTo>
                    <a:pt x="1868532" y="568551"/>
                  </a:lnTo>
                  <a:lnTo>
                    <a:pt x="1943926" y="586865"/>
                  </a:lnTo>
                  <a:lnTo>
                    <a:pt x="2019762" y="604991"/>
                  </a:lnTo>
                  <a:lnTo>
                    <a:pt x="2096017" y="623045"/>
                  </a:lnTo>
                  <a:lnTo>
                    <a:pt x="2172746" y="640681"/>
                  </a:lnTo>
                  <a:lnTo>
                    <a:pt x="2249889" y="658242"/>
                  </a:lnTo>
                  <a:lnTo>
                    <a:pt x="2327461" y="675612"/>
                  </a:lnTo>
                  <a:lnTo>
                    <a:pt x="2405460" y="692791"/>
                  </a:lnTo>
                  <a:lnTo>
                    <a:pt x="2483881" y="709776"/>
                  </a:lnTo>
                  <a:lnTo>
                    <a:pt x="2562723" y="726569"/>
                  </a:lnTo>
                  <a:lnTo>
                    <a:pt x="2641982" y="743166"/>
                  </a:lnTo>
                  <a:lnTo>
                    <a:pt x="2721654" y="759568"/>
                  </a:lnTo>
                  <a:lnTo>
                    <a:pt x="2801737" y="775772"/>
                  </a:lnTo>
                  <a:lnTo>
                    <a:pt x="2882227" y="791779"/>
                  </a:lnTo>
                  <a:lnTo>
                    <a:pt x="2963122" y="807587"/>
                  </a:lnTo>
                  <a:lnTo>
                    <a:pt x="3044418" y="823195"/>
                  </a:lnTo>
                  <a:lnTo>
                    <a:pt x="3126112" y="838602"/>
                  </a:lnTo>
                  <a:lnTo>
                    <a:pt x="3208201" y="853808"/>
                  </a:lnTo>
                  <a:lnTo>
                    <a:pt x="3290682" y="868810"/>
                  </a:lnTo>
                  <a:lnTo>
                    <a:pt x="3373552" y="883608"/>
                  </a:lnTo>
                  <a:lnTo>
                    <a:pt x="3456807" y="898201"/>
                  </a:lnTo>
                  <a:lnTo>
                    <a:pt x="3540444" y="912588"/>
                  </a:lnTo>
                  <a:lnTo>
                    <a:pt x="3624461" y="926768"/>
                  </a:lnTo>
                  <a:lnTo>
                    <a:pt x="3708854" y="940739"/>
                  </a:lnTo>
                  <a:lnTo>
                    <a:pt x="3793619" y="954502"/>
                  </a:lnTo>
                  <a:lnTo>
                    <a:pt x="3878755" y="968054"/>
                  </a:lnTo>
                  <a:lnTo>
                    <a:pt x="3964257" y="981395"/>
                  </a:lnTo>
                  <a:lnTo>
                    <a:pt x="4050123" y="994523"/>
                  </a:lnTo>
                  <a:lnTo>
                    <a:pt x="4136350" y="1007439"/>
                  </a:lnTo>
                  <a:lnTo>
                    <a:pt x="4222934" y="1020140"/>
                  </a:lnTo>
                  <a:lnTo>
                    <a:pt x="4309872" y="1032625"/>
                  </a:lnTo>
                  <a:lnTo>
                    <a:pt x="4397161" y="1044895"/>
                  </a:lnTo>
                  <a:lnTo>
                    <a:pt x="4484797" y="1056946"/>
                  </a:lnTo>
                  <a:lnTo>
                    <a:pt x="4572779" y="1068780"/>
                  </a:lnTo>
                  <a:lnTo>
                    <a:pt x="4661102" y="1080393"/>
                  </a:lnTo>
                  <a:lnTo>
                    <a:pt x="4749764" y="1091787"/>
                  </a:lnTo>
                  <a:lnTo>
                    <a:pt x="4759014" y="1092948"/>
                  </a:lnTo>
                </a:path>
                <a:path w="18288000" h="1221104">
                  <a:moveTo>
                    <a:pt x="13520762" y="1092948"/>
                  </a:moveTo>
                  <a:lnTo>
                    <a:pt x="13618673" y="1080393"/>
                  </a:lnTo>
                  <a:lnTo>
                    <a:pt x="13706997" y="1068780"/>
                  </a:lnTo>
                  <a:lnTo>
                    <a:pt x="13794978" y="1056946"/>
                  </a:lnTo>
                  <a:lnTo>
                    <a:pt x="13882615" y="1044895"/>
                  </a:lnTo>
                  <a:lnTo>
                    <a:pt x="13969904" y="1032625"/>
                  </a:lnTo>
                  <a:lnTo>
                    <a:pt x="14056842" y="1020140"/>
                  </a:lnTo>
                  <a:lnTo>
                    <a:pt x="14143426" y="1007439"/>
                  </a:lnTo>
                  <a:lnTo>
                    <a:pt x="14229652" y="994523"/>
                  </a:lnTo>
                  <a:lnTo>
                    <a:pt x="14315518" y="981395"/>
                  </a:lnTo>
                  <a:lnTo>
                    <a:pt x="14401021" y="968054"/>
                  </a:lnTo>
                  <a:lnTo>
                    <a:pt x="14486156" y="954502"/>
                  </a:lnTo>
                  <a:lnTo>
                    <a:pt x="14570922" y="940739"/>
                  </a:lnTo>
                  <a:lnTo>
                    <a:pt x="14655315" y="926768"/>
                  </a:lnTo>
                  <a:lnTo>
                    <a:pt x="14739332" y="912588"/>
                  </a:lnTo>
                  <a:lnTo>
                    <a:pt x="14822969" y="898201"/>
                  </a:lnTo>
                  <a:lnTo>
                    <a:pt x="14906224" y="883608"/>
                  </a:lnTo>
                  <a:lnTo>
                    <a:pt x="14989094" y="868810"/>
                  </a:lnTo>
                  <a:lnTo>
                    <a:pt x="15071574" y="853808"/>
                  </a:lnTo>
                  <a:lnTo>
                    <a:pt x="15153664" y="838602"/>
                  </a:lnTo>
                  <a:lnTo>
                    <a:pt x="15235358" y="823195"/>
                  </a:lnTo>
                  <a:lnTo>
                    <a:pt x="15316654" y="807587"/>
                  </a:lnTo>
                  <a:lnTo>
                    <a:pt x="15397548" y="791779"/>
                  </a:lnTo>
                  <a:lnTo>
                    <a:pt x="15478039" y="775772"/>
                  </a:lnTo>
                  <a:lnTo>
                    <a:pt x="15558122" y="759568"/>
                  </a:lnTo>
                  <a:lnTo>
                    <a:pt x="15637794" y="743166"/>
                  </a:lnTo>
                  <a:lnTo>
                    <a:pt x="15717053" y="726569"/>
                  </a:lnTo>
                  <a:lnTo>
                    <a:pt x="15795894" y="709776"/>
                  </a:lnTo>
                  <a:lnTo>
                    <a:pt x="15874316" y="692791"/>
                  </a:lnTo>
                  <a:lnTo>
                    <a:pt x="15952315" y="675612"/>
                  </a:lnTo>
                  <a:lnTo>
                    <a:pt x="16029887" y="658242"/>
                  </a:lnTo>
                  <a:lnTo>
                    <a:pt x="16107029" y="640681"/>
                  </a:lnTo>
                  <a:lnTo>
                    <a:pt x="16183775" y="623036"/>
                  </a:lnTo>
                  <a:lnTo>
                    <a:pt x="16260014" y="604991"/>
                  </a:lnTo>
                  <a:lnTo>
                    <a:pt x="16335850" y="586865"/>
                  </a:lnTo>
                  <a:lnTo>
                    <a:pt x="16411243" y="568551"/>
                  </a:lnTo>
                  <a:lnTo>
                    <a:pt x="16486192" y="550053"/>
                  </a:lnTo>
                  <a:lnTo>
                    <a:pt x="16560692" y="531370"/>
                  </a:lnTo>
                  <a:lnTo>
                    <a:pt x="16634741" y="512503"/>
                  </a:lnTo>
                  <a:lnTo>
                    <a:pt x="16708335" y="493454"/>
                  </a:lnTo>
                  <a:lnTo>
                    <a:pt x="16781472" y="474224"/>
                  </a:lnTo>
                  <a:lnTo>
                    <a:pt x="16854148" y="454813"/>
                  </a:lnTo>
                  <a:lnTo>
                    <a:pt x="16926360" y="435223"/>
                  </a:lnTo>
                  <a:lnTo>
                    <a:pt x="16998105" y="415455"/>
                  </a:lnTo>
                  <a:lnTo>
                    <a:pt x="17069380" y="395510"/>
                  </a:lnTo>
                  <a:lnTo>
                    <a:pt x="17140181" y="375388"/>
                  </a:lnTo>
                  <a:lnTo>
                    <a:pt x="17210506" y="355091"/>
                  </a:lnTo>
                  <a:lnTo>
                    <a:pt x="17280351" y="334620"/>
                  </a:lnTo>
                  <a:lnTo>
                    <a:pt x="17349714" y="313976"/>
                  </a:lnTo>
                  <a:lnTo>
                    <a:pt x="17418591" y="293160"/>
                  </a:lnTo>
                  <a:lnTo>
                    <a:pt x="17486978" y="272173"/>
                  </a:lnTo>
                  <a:lnTo>
                    <a:pt x="17554874" y="251015"/>
                  </a:lnTo>
                  <a:lnTo>
                    <a:pt x="17622274" y="229689"/>
                  </a:lnTo>
                  <a:lnTo>
                    <a:pt x="17689176" y="208195"/>
                  </a:lnTo>
                  <a:lnTo>
                    <a:pt x="17755576" y="186534"/>
                  </a:lnTo>
                  <a:lnTo>
                    <a:pt x="17821471" y="164707"/>
                  </a:lnTo>
                  <a:lnTo>
                    <a:pt x="17886859" y="142715"/>
                  </a:lnTo>
                  <a:lnTo>
                    <a:pt x="17951736" y="120559"/>
                  </a:lnTo>
                  <a:lnTo>
                    <a:pt x="18016099" y="98240"/>
                  </a:lnTo>
                  <a:lnTo>
                    <a:pt x="18079944" y="75760"/>
                  </a:lnTo>
                  <a:lnTo>
                    <a:pt x="18143269" y="53119"/>
                  </a:lnTo>
                  <a:lnTo>
                    <a:pt x="18206070" y="30318"/>
                  </a:lnTo>
                  <a:lnTo>
                    <a:pt x="18268345" y="7358"/>
                  </a:lnTo>
                  <a:lnTo>
                    <a:pt x="18288000" y="0"/>
                  </a:lnTo>
                </a:path>
              </a:pathLst>
            </a:custGeom>
            <a:ln w="95218">
              <a:solidFill>
                <a:srgbClr val="BA7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749062"/>
              <a:ext cx="18288000" cy="7538084"/>
            </a:xfrm>
            <a:custGeom>
              <a:avLst/>
              <a:gdLst/>
              <a:ahLst/>
              <a:cxnLst/>
              <a:rect l="l" t="t" r="r" b="b"/>
              <a:pathLst>
                <a:path w="18288000" h="7538084">
                  <a:moveTo>
                    <a:pt x="4745183" y="321325"/>
                  </a:moveTo>
                  <a:lnTo>
                    <a:pt x="4740425" y="284364"/>
                  </a:lnTo>
                  <a:lnTo>
                    <a:pt x="4881980" y="264124"/>
                  </a:lnTo>
                  <a:lnTo>
                    <a:pt x="4886993" y="303069"/>
                  </a:lnTo>
                  <a:lnTo>
                    <a:pt x="4745183" y="321325"/>
                  </a:lnTo>
                  <a:close/>
                </a:path>
                <a:path w="18288000" h="7538084">
                  <a:moveTo>
                    <a:pt x="4557756" y="346504"/>
                  </a:moveTo>
                  <a:lnTo>
                    <a:pt x="4552980" y="311166"/>
                  </a:lnTo>
                  <a:lnTo>
                    <a:pt x="4693482" y="291077"/>
                  </a:lnTo>
                  <a:lnTo>
                    <a:pt x="4698404" y="327497"/>
                  </a:lnTo>
                  <a:lnTo>
                    <a:pt x="4557756" y="346504"/>
                  </a:lnTo>
                  <a:close/>
                </a:path>
                <a:path w="18288000" h="7538084">
                  <a:moveTo>
                    <a:pt x="4368689" y="373136"/>
                  </a:moveTo>
                  <a:lnTo>
                    <a:pt x="4362040" y="326206"/>
                  </a:lnTo>
                  <a:lnTo>
                    <a:pt x="4421395" y="317500"/>
                  </a:lnTo>
                  <a:lnTo>
                    <a:pt x="4506261" y="317500"/>
                  </a:lnTo>
                  <a:lnTo>
                    <a:pt x="4511282" y="352934"/>
                  </a:lnTo>
                  <a:lnTo>
                    <a:pt x="4368689" y="373136"/>
                  </a:lnTo>
                  <a:close/>
                </a:path>
                <a:path w="18288000" h="7538084">
                  <a:moveTo>
                    <a:pt x="4180346" y="400923"/>
                  </a:moveTo>
                  <a:lnTo>
                    <a:pt x="4173366" y="353880"/>
                  </a:lnTo>
                  <a:lnTo>
                    <a:pt x="4314731" y="333145"/>
                  </a:lnTo>
                  <a:lnTo>
                    <a:pt x="4321676" y="379953"/>
                  </a:lnTo>
                  <a:lnTo>
                    <a:pt x="4180346" y="400923"/>
                  </a:lnTo>
                  <a:close/>
                </a:path>
                <a:path w="18288000" h="7538084">
                  <a:moveTo>
                    <a:pt x="3993721" y="429723"/>
                  </a:moveTo>
                  <a:lnTo>
                    <a:pt x="3988210" y="394208"/>
                  </a:lnTo>
                  <a:lnTo>
                    <a:pt x="4075781" y="381000"/>
                  </a:lnTo>
                  <a:lnTo>
                    <a:pt x="4127214" y="365785"/>
                  </a:lnTo>
                  <a:lnTo>
                    <a:pt x="4133763" y="407993"/>
                  </a:lnTo>
                  <a:lnTo>
                    <a:pt x="3993721" y="429723"/>
                  </a:lnTo>
                  <a:close/>
                </a:path>
                <a:path w="18288000" h="7538084">
                  <a:moveTo>
                    <a:pt x="3804809" y="460191"/>
                  </a:moveTo>
                  <a:lnTo>
                    <a:pt x="3798743" y="422787"/>
                  </a:lnTo>
                  <a:lnTo>
                    <a:pt x="3941066" y="401319"/>
                  </a:lnTo>
                  <a:lnTo>
                    <a:pt x="3946877" y="437154"/>
                  </a:lnTo>
                  <a:lnTo>
                    <a:pt x="3804809" y="460191"/>
                  </a:lnTo>
                  <a:close/>
                </a:path>
                <a:path w="18288000" h="7538084">
                  <a:moveTo>
                    <a:pt x="3617347" y="491764"/>
                  </a:moveTo>
                  <a:lnTo>
                    <a:pt x="3610476" y="451185"/>
                  </a:lnTo>
                  <a:lnTo>
                    <a:pt x="3751571" y="429902"/>
                  </a:lnTo>
                  <a:lnTo>
                    <a:pt x="3758013" y="467946"/>
                  </a:lnTo>
                  <a:lnTo>
                    <a:pt x="3617347" y="491764"/>
                  </a:lnTo>
                  <a:close/>
                </a:path>
                <a:path w="18288000" h="7538084">
                  <a:moveTo>
                    <a:pt x="3431270" y="524460"/>
                  </a:moveTo>
                  <a:lnTo>
                    <a:pt x="3423314" y="479416"/>
                  </a:lnTo>
                  <a:lnTo>
                    <a:pt x="3563692" y="458241"/>
                  </a:lnTo>
                  <a:lnTo>
                    <a:pt x="3571027" y="499776"/>
                  </a:lnTo>
                  <a:lnTo>
                    <a:pt x="3431270" y="524460"/>
                  </a:lnTo>
                  <a:close/>
                </a:path>
                <a:path w="18288000" h="7538084">
                  <a:moveTo>
                    <a:pt x="3242915" y="558967"/>
                  </a:moveTo>
                  <a:lnTo>
                    <a:pt x="3235933" y="521058"/>
                  </a:lnTo>
                  <a:lnTo>
                    <a:pt x="3319725" y="508000"/>
                  </a:lnTo>
                  <a:lnTo>
                    <a:pt x="3376436" y="490535"/>
                  </a:lnTo>
                  <a:lnTo>
                    <a:pt x="3384245" y="532940"/>
                  </a:lnTo>
                  <a:lnTo>
                    <a:pt x="3242915" y="558967"/>
                  </a:lnTo>
                  <a:close/>
                </a:path>
                <a:path w="18288000" h="7538084">
                  <a:moveTo>
                    <a:pt x="3056644" y="594532"/>
                  </a:moveTo>
                  <a:lnTo>
                    <a:pt x="3048160" y="550320"/>
                  </a:lnTo>
                  <a:lnTo>
                    <a:pt x="3188868" y="528392"/>
                  </a:lnTo>
                  <a:lnTo>
                    <a:pt x="3196414" y="567710"/>
                  </a:lnTo>
                  <a:lnTo>
                    <a:pt x="3056644" y="594532"/>
                  </a:lnTo>
                  <a:close/>
                </a:path>
                <a:path w="18288000" h="7538084">
                  <a:moveTo>
                    <a:pt x="2870543" y="631536"/>
                  </a:moveTo>
                  <a:lnTo>
                    <a:pt x="2862690" y="592240"/>
                  </a:lnTo>
                  <a:lnTo>
                    <a:pt x="2913260" y="584200"/>
                  </a:lnTo>
                  <a:lnTo>
                    <a:pt x="2993751" y="558800"/>
                  </a:lnTo>
                  <a:lnTo>
                    <a:pt x="3001494" y="557593"/>
                  </a:lnTo>
                  <a:lnTo>
                    <a:pt x="3010674" y="603534"/>
                  </a:lnTo>
                  <a:lnTo>
                    <a:pt x="2870543" y="631536"/>
                  </a:lnTo>
                  <a:close/>
                </a:path>
                <a:path w="18288000" h="7538084">
                  <a:moveTo>
                    <a:pt x="2683534" y="670252"/>
                  </a:moveTo>
                  <a:lnTo>
                    <a:pt x="2676078" y="634413"/>
                  </a:lnTo>
                  <a:lnTo>
                    <a:pt x="2753505" y="609600"/>
                  </a:lnTo>
                  <a:lnTo>
                    <a:pt x="2815265" y="599780"/>
                  </a:lnTo>
                  <a:lnTo>
                    <a:pt x="2823853" y="641057"/>
                  </a:lnTo>
                  <a:lnTo>
                    <a:pt x="2683534" y="670252"/>
                  </a:lnTo>
                  <a:close/>
                </a:path>
                <a:path w="18288000" h="7538084">
                  <a:moveTo>
                    <a:pt x="2498847" y="710043"/>
                  </a:moveTo>
                  <a:lnTo>
                    <a:pt x="2490001" y="669186"/>
                  </a:lnTo>
                  <a:lnTo>
                    <a:pt x="2516983" y="660400"/>
                  </a:lnTo>
                  <a:lnTo>
                    <a:pt x="2629248" y="642267"/>
                  </a:lnTo>
                  <a:lnTo>
                    <a:pt x="2637426" y="680039"/>
                  </a:lnTo>
                  <a:lnTo>
                    <a:pt x="2498847" y="710043"/>
                  </a:lnTo>
                  <a:close/>
                </a:path>
                <a:path w="18288000" h="7538084">
                  <a:moveTo>
                    <a:pt x="2312579" y="751799"/>
                  </a:moveTo>
                  <a:lnTo>
                    <a:pt x="2302751" y="708165"/>
                  </a:lnTo>
                  <a:lnTo>
                    <a:pt x="2438985" y="685800"/>
                  </a:lnTo>
                  <a:lnTo>
                    <a:pt x="2445157" y="683790"/>
                  </a:lnTo>
                  <a:lnTo>
                    <a:pt x="2453335" y="720093"/>
                  </a:lnTo>
                  <a:lnTo>
                    <a:pt x="2312579" y="751799"/>
                  </a:lnTo>
                  <a:close/>
                </a:path>
                <a:path w="18288000" h="7538084">
                  <a:moveTo>
                    <a:pt x="2127382" y="794991"/>
                  </a:moveTo>
                  <a:lnTo>
                    <a:pt x="2117737" y="753837"/>
                  </a:lnTo>
                  <a:lnTo>
                    <a:pt x="2131285" y="749300"/>
                  </a:lnTo>
                  <a:lnTo>
                    <a:pt x="2207559" y="736600"/>
                  </a:lnTo>
                  <a:lnTo>
                    <a:pt x="2256492" y="720397"/>
                  </a:lnTo>
                  <a:lnTo>
                    <a:pt x="2266342" y="762424"/>
                  </a:lnTo>
                  <a:lnTo>
                    <a:pt x="2127382" y="794991"/>
                  </a:lnTo>
                  <a:close/>
                </a:path>
                <a:path w="18288000" h="7538084">
                  <a:moveTo>
                    <a:pt x="1943893" y="839500"/>
                  </a:moveTo>
                  <a:lnTo>
                    <a:pt x="1933135" y="795364"/>
                  </a:lnTo>
                  <a:lnTo>
                    <a:pt x="2055449" y="774700"/>
                  </a:lnTo>
                  <a:lnTo>
                    <a:pt x="2072779" y="768895"/>
                  </a:lnTo>
                  <a:lnTo>
                    <a:pt x="2081796" y="805887"/>
                  </a:lnTo>
                  <a:lnTo>
                    <a:pt x="1943893" y="839500"/>
                  </a:lnTo>
                  <a:close/>
                </a:path>
                <a:path w="18288000" h="7538084">
                  <a:moveTo>
                    <a:pt x="1758233" y="886346"/>
                  </a:moveTo>
                  <a:lnTo>
                    <a:pt x="1746872" y="841543"/>
                  </a:lnTo>
                  <a:lnTo>
                    <a:pt x="1756558" y="838200"/>
                  </a:lnTo>
                  <a:lnTo>
                    <a:pt x="1830607" y="825500"/>
                  </a:lnTo>
                  <a:lnTo>
                    <a:pt x="1886251" y="806528"/>
                  </a:lnTo>
                  <a:lnTo>
                    <a:pt x="1897534" y="851024"/>
                  </a:lnTo>
                  <a:lnTo>
                    <a:pt x="1758233" y="886346"/>
                  </a:lnTo>
                  <a:close/>
                </a:path>
                <a:path w="18288000" h="7538084">
                  <a:moveTo>
                    <a:pt x="1575440" y="934326"/>
                  </a:moveTo>
                  <a:lnTo>
                    <a:pt x="1564341" y="892248"/>
                  </a:lnTo>
                  <a:lnTo>
                    <a:pt x="1609827" y="876300"/>
                  </a:lnTo>
                  <a:lnTo>
                    <a:pt x="1682964" y="863600"/>
                  </a:lnTo>
                  <a:lnTo>
                    <a:pt x="1701772" y="857108"/>
                  </a:lnTo>
                  <a:lnTo>
                    <a:pt x="1712597" y="898149"/>
                  </a:lnTo>
                  <a:lnTo>
                    <a:pt x="1575440" y="934326"/>
                  </a:lnTo>
                  <a:close/>
                </a:path>
                <a:path w="18288000" h="7538084">
                  <a:moveTo>
                    <a:pt x="1391547" y="984541"/>
                  </a:moveTo>
                  <a:lnTo>
                    <a:pt x="1380510" y="944320"/>
                  </a:lnTo>
                  <a:lnTo>
                    <a:pt x="1393194" y="939800"/>
                  </a:lnTo>
                  <a:lnTo>
                    <a:pt x="1464939" y="927100"/>
                  </a:lnTo>
                  <a:lnTo>
                    <a:pt x="1519948" y="907813"/>
                  </a:lnTo>
                  <a:lnTo>
                    <a:pt x="1530537" y="946404"/>
                  </a:lnTo>
                  <a:lnTo>
                    <a:pt x="1391547" y="984541"/>
                  </a:lnTo>
                  <a:close/>
                </a:path>
                <a:path w="18288000" h="7538084">
                  <a:moveTo>
                    <a:pt x="1208695" y="1036505"/>
                  </a:moveTo>
                  <a:lnTo>
                    <a:pt x="1197489" y="997269"/>
                  </a:lnTo>
                  <a:lnTo>
                    <a:pt x="1251118" y="977900"/>
                  </a:lnTo>
                  <a:lnTo>
                    <a:pt x="1321920" y="965200"/>
                  </a:lnTo>
                  <a:lnTo>
                    <a:pt x="1335352" y="960413"/>
                  </a:lnTo>
                  <a:lnTo>
                    <a:pt x="1345878" y="997269"/>
                  </a:lnTo>
                  <a:lnTo>
                    <a:pt x="1346078" y="997269"/>
                  </a:lnTo>
                  <a:lnTo>
                    <a:pt x="1208695" y="1036505"/>
                  </a:lnTo>
                  <a:close/>
                </a:path>
                <a:path w="18288000" h="7538084">
                  <a:moveTo>
                    <a:pt x="1027485" y="1090105"/>
                  </a:moveTo>
                  <a:lnTo>
                    <a:pt x="1015846" y="1050948"/>
                  </a:lnTo>
                  <a:lnTo>
                    <a:pt x="1110948" y="1016000"/>
                  </a:lnTo>
                  <a:lnTo>
                    <a:pt x="1151674" y="1008594"/>
                  </a:lnTo>
                  <a:lnTo>
                    <a:pt x="1163854" y="1049569"/>
                  </a:lnTo>
                  <a:lnTo>
                    <a:pt x="1027485" y="1090105"/>
                  </a:lnTo>
                  <a:close/>
                </a:path>
                <a:path w="18288000" h="7538084">
                  <a:moveTo>
                    <a:pt x="844770" y="1146389"/>
                  </a:moveTo>
                  <a:lnTo>
                    <a:pt x="832419" y="1106497"/>
                  </a:lnTo>
                  <a:lnTo>
                    <a:pt x="904321" y="1079500"/>
                  </a:lnTo>
                  <a:lnTo>
                    <a:pt x="970490" y="1067212"/>
                  </a:lnTo>
                  <a:lnTo>
                    <a:pt x="981862" y="1103944"/>
                  </a:lnTo>
                  <a:lnTo>
                    <a:pt x="844770" y="1146389"/>
                  </a:lnTo>
                  <a:close/>
                </a:path>
                <a:path w="18288000" h="7538084">
                  <a:moveTo>
                    <a:pt x="665645" y="1203877"/>
                  </a:moveTo>
                  <a:lnTo>
                    <a:pt x="652214" y="1162238"/>
                  </a:lnTo>
                  <a:lnTo>
                    <a:pt x="702124" y="1143000"/>
                  </a:lnTo>
                  <a:lnTo>
                    <a:pt x="769025" y="1130300"/>
                  </a:lnTo>
                  <a:lnTo>
                    <a:pt x="788006" y="1123173"/>
                  </a:lnTo>
                  <a:lnTo>
                    <a:pt x="800053" y="1160521"/>
                  </a:lnTo>
                  <a:lnTo>
                    <a:pt x="665645" y="1203877"/>
                  </a:lnTo>
                  <a:close/>
                </a:path>
                <a:path w="18288000" h="7538084">
                  <a:moveTo>
                    <a:pt x="483948" y="1264673"/>
                  </a:moveTo>
                  <a:lnTo>
                    <a:pt x="470864" y="1225772"/>
                  </a:lnTo>
                  <a:lnTo>
                    <a:pt x="504440" y="1219200"/>
                  </a:lnTo>
                  <a:lnTo>
                    <a:pt x="607534" y="1179460"/>
                  </a:lnTo>
                  <a:lnTo>
                    <a:pt x="620722" y="1218669"/>
                  </a:lnTo>
                  <a:lnTo>
                    <a:pt x="483948" y="1264673"/>
                  </a:lnTo>
                  <a:close/>
                </a:path>
                <a:path w="18288000" h="7538084">
                  <a:moveTo>
                    <a:pt x="305668" y="1326918"/>
                  </a:moveTo>
                  <a:lnTo>
                    <a:pt x="292810" y="1290284"/>
                  </a:lnTo>
                  <a:lnTo>
                    <a:pt x="424656" y="1237831"/>
                  </a:lnTo>
                  <a:lnTo>
                    <a:pt x="439444" y="1279964"/>
                  </a:lnTo>
                  <a:lnTo>
                    <a:pt x="305668" y="1326918"/>
                  </a:lnTo>
                  <a:close/>
                </a:path>
                <a:path w="18288000" h="7538084">
                  <a:moveTo>
                    <a:pt x="126608" y="1392203"/>
                  </a:moveTo>
                  <a:lnTo>
                    <a:pt x="111631" y="1351341"/>
                  </a:lnTo>
                  <a:lnTo>
                    <a:pt x="185229" y="1320800"/>
                  </a:lnTo>
                  <a:lnTo>
                    <a:pt x="248030" y="1308100"/>
                  </a:lnTo>
                  <a:lnTo>
                    <a:pt x="249390" y="1307559"/>
                  </a:lnTo>
                  <a:lnTo>
                    <a:pt x="262199" y="1342504"/>
                  </a:lnTo>
                  <a:lnTo>
                    <a:pt x="126608" y="1392203"/>
                  </a:lnTo>
                  <a:close/>
                </a:path>
                <a:path w="18288000" h="7538084">
                  <a:moveTo>
                    <a:pt x="0" y="1440355"/>
                  </a:moveTo>
                  <a:lnTo>
                    <a:pt x="0" y="1397664"/>
                  </a:lnTo>
                  <a:lnTo>
                    <a:pt x="67455" y="1369672"/>
                  </a:lnTo>
                  <a:lnTo>
                    <a:pt x="82436" y="1408758"/>
                  </a:lnTo>
                  <a:lnTo>
                    <a:pt x="0" y="1440355"/>
                  </a:lnTo>
                  <a:close/>
                </a:path>
                <a:path w="18288000" h="7538084">
                  <a:moveTo>
                    <a:pt x="159061" y="6669156"/>
                  </a:moveTo>
                  <a:lnTo>
                    <a:pt x="26013" y="6614656"/>
                  </a:lnTo>
                  <a:lnTo>
                    <a:pt x="43486" y="6567966"/>
                  </a:lnTo>
                  <a:lnTo>
                    <a:pt x="178080" y="6618335"/>
                  </a:lnTo>
                  <a:lnTo>
                    <a:pt x="159061" y="6669156"/>
                  </a:lnTo>
                  <a:close/>
                </a:path>
                <a:path w="18288000" h="7538084">
                  <a:moveTo>
                    <a:pt x="339454" y="6729389"/>
                  </a:moveTo>
                  <a:lnTo>
                    <a:pt x="311355" y="6718300"/>
                  </a:lnTo>
                  <a:lnTo>
                    <a:pt x="248030" y="6705600"/>
                  </a:lnTo>
                  <a:lnTo>
                    <a:pt x="203953" y="6687545"/>
                  </a:lnTo>
                  <a:lnTo>
                    <a:pt x="222867" y="6634726"/>
                  </a:lnTo>
                  <a:lnTo>
                    <a:pt x="356249" y="6682489"/>
                  </a:lnTo>
                  <a:lnTo>
                    <a:pt x="339454" y="6729389"/>
                  </a:lnTo>
                  <a:close/>
                </a:path>
                <a:path w="18288000" h="7538084">
                  <a:moveTo>
                    <a:pt x="517580" y="6797052"/>
                  </a:moveTo>
                  <a:lnTo>
                    <a:pt x="504440" y="6794500"/>
                  </a:lnTo>
                  <a:lnTo>
                    <a:pt x="383512" y="6746776"/>
                  </a:lnTo>
                  <a:lnTo>
                    <a:pt x="400275" y="6697919"/>
                  </a:lnTo>
                  <a:lnTo>
                    <a:pt x="535656" y="6744367"/>
                  </a:lnTo>
                  <a:lnTo>
                    <a:pt x="517580" y="6797052"/>
                  </a:lnTo>
                  <a:close/>
                </a:path>
                <a:path w="18288000" h="7538084">
                  <a:moveTo>
                    <a:pt x="699190" y="6856686"/>
                  </a:moveTo>
                  <a:lnTo>
                    <a:pt x="569828" y="6807200"/>
                  </a:lnTo>
                  <a:lnTo>
                    <a:pt x="565305" y="6806322"/>
                  </a:lnTo>
                  <a:lnTo>
                    <a:pt x="580705" y="6759499"/>
                  </a:lnTo>
                  <a:lnTo>
                    <a:pt x="716468" y="6804150"/>
                  </a:lnTo>
                  <a:lnTo>
                    <a:pt x="699190" y="6856686"/>
                  </a:lnTo>
                  <a:close/>
                </a:path>
                <a:path w="18288000" h="7538084">
                  <a:moveTo>
                    <a:pt x="880437" y="6912506"/>
                  </a:moveTo>
                  <a:lnTo>
                    <a:pt x="836426" y="6896100"/>
                  </a:lnTo>
                  <a:lnTo>
                    <a:pt x="769025" y="6883400"/>
                  </a:lnTo>
                  <a:lnTo>
                    <a:pt x="743347" y="6873577"/>
                  </a:lnTo>
                  <a:lnTo>
                    <a:pt x="760756" y="6818416"/>
                  </a:lnTo>
                  <a:lnTo>
                    <a:pt x="896601" y="6861288"/>
                  </a:lnTo>
                  <a:lnTo>
                    <a:pt x="880437" y="6912506"/>
                  </a:lnTo>
                  <a:close/>
                </a:path>
                <a:path w="18288000" h="7538084">
                  <a:moveTo>
                    <a:pt x="1064620" y="6968035"/>
                  </a:moveTo>
                  <a:lnTo>
                    <a:pt x="1041585" y="6959600"/>
                  </a:lnTo>
                  <a:lnTo>
                    <a:pt x="972709" y="6946900"/>
                  </a:lnTo>
                  <a:lnTo>
                    <a:pt x="925439" y="6929280"/>
                  </a:lnTo>
                  <a:lnTo>
                    <a:pt x="941802" y="6875263"/>
                  </a:lnTo>
                  <a:lnTo>
                    <a:pt x="1080037" y="6917137"/>
                  </a:lnTo>
                  <a:lnTo>
                    <a:pt x="1064620" y="6968035"/>
                  </a:lnTo>
                  <a:close/>
                </a:path>
                <a:path w="18288000" h="7538084">
                  <a:moveTo>
                    <a:pt x="1245690" y="7021060"/>
                  </a:moveTo>
                  <a:lnTo>
                    <a:pt x="1180793" y="6997700"/>
                  </a:lnTo>
                  <a:lnTo>
                    <a:pt x="1110948" y="6985000"/>
                  </a:lnTo>
                  <a:lnTo>
                    <a:pt x="1108813" y="6984218"/>
                  </a:lnTo>
                  <a:lnTo>
                    <a:pt x="1124492" y="6930331"/>
                  </a:lnTo>
                  <a:lnTo>
                    <a:pt x="1260568" y="6969924"/>
                  </a:lnTo>
                  <a:lnTo>
                    <a:pt x="1245690" y="7021060"/>
                  </a:lnTo>
                  <a:close/>
                </a:path>
                <a:path w="18288000" h="7538084">
                  <a:moveTo>
                    <a:pt x="1429623" y="7074097"/>
                  </a:moveTo>
                  <a:lnTo>
                    <a:pt x="1393194" y="7061200"/>
                  </a:lnTo>
                  <a:lnTo>
                    <a:pt x="1321920" y="7048500"/>
                  </a:lnTo>
                  <a:lnTo>
                    <a:pt x="1290637" y="7037240"/>
                  </a:lnTo>
                  <a:lnTo>
                    <a:pt x="1305846" y="6982838"/>
                  </a:lnTo>
                  <a:lnTo>
                    <a:pt x="1444314" y="7021548"/>
                  </a:lnTo>
                  <a:lnTo>
                    <a:pt x="1429623" y="7074097"/>
                  </a:lnTo>
                  <a:close/>
                </a:path>
                <a:path w="18288000" h="7538084">
                  <a:moveTo>
                    <a:pt x="1612727" y="7125204"/>
                  </a:moveTo>
                  <a:lnTo>
                    <a:pt x="1609827" y="7124700"/>
                  </a:lnTo>
                  <a:lnTo>
                    <a:pt x="1537151" y="7099300"/>
                  </a:lnTo>
                  <a:lnTo>
                    <a:pt x="1475802" y="7088510"/>
                  </a:lnTo>
                  <a:lnTo>
                    <a:pt x="1490399" y="7034175"/>
                  </a:lnTo>
                  <a:lnTo>
                    <a:pt x="1627301" y="7070954"/>
                  </a:lnTo>
                  <a:lnTo>
                    <a:pt x="1612727" y="7125204"/>
                  </a:lnTo>
                  <a:close/>
                </a:path>
                <a:path w="18288000" h="7538084">
                  <a:moveTo>
                    <a:pt x="1797669" y="7169851"/>
                  </a:moveTo>
                  <a:lnTo>
                    <a:pt x="1756558" y="7162800"/>
                  </a:lnTo>
                  <a:lnTo>
                    <a:pt x="1682964" y="7137400"/>
                  </a:lnTo>
                  <a:lnTo>
                    <a:pt x="1659567" y="7133337"/>
                  </a:lnTo>
                  <a:lnTo>
                    <a:pt x="1672598" y="7082886"/>
                  </a:lnTo>
                  <a:lnTo>
                    <a:pt x="1810904" y="7118610"/>
                  </a:lnTo>
                  <a:lnTo>
                    <a:pt x="1797669" y="7169851"/>
                  </a:lnTo>
                  <a:close/>
                </a:path>
                <a:path w="18288000" h="7538084">
                  <a:moveTo>
                    <a:pt x="1984167" y="7214985"/>
                  </a:moveTo>
                  <a:lnTo>
                    <a:pt x="1980056" y="7213600"/>
                  </a:lnTo>
                  <a:lnTo>
                    <a:pt x="1905107" y="7200900"/>
                  </a:lnTo>
                  <a:lnTo>
                    <a:pt x="1844518" y="7180243"/>
                  </a:lnTo>
                  <a:lnTo>
                    <a:pt x="1856926" y="7130264"/>
                  </a:lnTo>
                  <a:lnTo>
                    <a:pt x="1996591" y="7164937"/>
                  </a:lnTo>
                  <a:lnTo>
                    <a:pt x="1984167" y="7214985"/>
                  </a:lnTo>
                  <a:close/>
                </a:path>
                <a:path w="18288000" h="7538084">
                  <a:moveTo>
                    <a:pt x="2168249" y="7257836"/>
                  </a:moveTo>
                  <a:lnTo>
                    <a:pt x="2055449" y="7239000"/>
                  </a:lnTo>
                  <a:lnTo>
                    <a:pt x="2028951" y="7230073"/>
                  </a:lnTo>
                  <a:lnTo>
                    <a:pt x="2041868" y="7175958"/>
                  </a:lnTo>
                  <a:lnTo>
                    <a:pt x="2179927" y="7208913"/>
                  </a:lnTo>
                  <a:lnTo>
                    <a:pt x="2168249" y="7257836"/>
                  </a:lnTo>
                  <a:close/>
                </a:path>
                <a:path w="18288000" h="7538084">
                  <a:moveTo>
                    <a:pt x="2354471" y="7301357"/>
                  </a:moveTo>
                  <a:lnTo>
                    <a:pt x="2284270" y="7289800"/>
                  </a:lnTo>
                  <a:lnTo>
                    <a:pt x="2215029" y="7266873"/>
                  </a:lnTo>
                  <a:lnTo>
                    <a:pt x="2225862" y="7219664"/>
                  </a:lnTo>
                  <a:lnTo>
                    <a:pt x="2365846" y="7251787"/>
                  </a:lnTo>
                  <a:lnTo>
                    <a:pt x="2354471" y="7301357"/>
                  </a:lnTo>
                  <a:close/>
                </a:path>
                <a:path w="18288000" h="7538084">
                  <a:moveTo>
                    <a:pt x="2539914" y="7344289"/>
                  </a:moveTo>
                  <a:lnTo>
                    <a:pt x="2438985" y="7327900"/>
                  </a:lnTo>
                  <a:lnTo>
                    <a:pt x="2400718" y="7315370"/>
                  </a:lnTo>
                  <a:lnTo>
                    <a:pt x="2412430" y="7262267"/>
                  </a:lnTo>
                  <a:lnTo>
                    <a:pt x="2551251" y="7292884"/>
                  </a:lnTo>
                  <a:lnTo>
                    <a:pt x="2539914" y="7344289"/>
                  </a:lnTo>
                  <a:close/>
                </a:path>
                <a:path w="18288000" h="7538084">
                  <a:moveTo>
                    <a:pt x="2725051" y="7386820"/>
                  </a:moveTo>
                  <a:lnTo>
                    <a:pt x="2674246" y="7378700"/>
                  </a:lnTo>
                  <a:lnTo>
                    <a:pt x="2595405" y="7353300"/>
                  </a:lnTo>
                  <a:lnTo>
                    <a:pt x="2586677" y="7351883"/>
                  </a:lnTo>
                  <a:lnTo>
                    <a:pt x="2597083" y="7302794"/>
                  </a:lnTo>
                  <a:lnTo>
                    <a:pt x="2736594" y="7332367"/>
                  </a:lnTo>
                  <a:lnTo>
                    <a:pt x="2725051" y="7386820"/>
                  </a:lnTo>
                  <a:close/>
                </a:path>
                <a:path w="18288000" h="7538084">
                  <a:moveTo>
                    <a:pt x="2912348" y="7429211"/>
                  </a:moveTo>
                  <a:lnTo>
                    <a:pt x="2833177" y="7404100"/>
                  </a:lnTo>
                  <a:lnTo>
                    <a:pt x="2772350" y="7394379"/>
                  </a:lnTo>
                  <a:lnTo>
                    <a:pt x="2783014" y="7342012"/>
                  </a:lnTo>
                  <a:lnTo>
                    <a:pt x="2924248" y="7370771"/>
                  </a:lnTo>
                  <a:lnTo>
                    <a:pt x="2912348" y="7429211"/>
                  </a:lnTo>
                  <a:close/>
                </a:path>
                <a:path w="18288000" h="7538084">
                  <a:moveTo>
                    <a:pt x="3099434" y="7458656"/>
                  </a:moveTo>
                  <a:lnTo>
                    <a:pt x="2959375" y="7436722"/>
                  </a:lnTo>
                  <a:lnTo>
                    <a:pt x="2970468" y="7379994"/>
                  </a:lnTo>
                  <a:lnTo>
                    <a:pt x="3109500" y="7407183"/>
                  </a:lnTo>
                  <a:lnTo>
                    <a:pt x="3099434" y="7458656"/>
                  </a:lnTo>
                  <a:close/>
                </a:path>
                <a:path w="18288000" h="7538084">
                  <a:moveTo>
                    <a:pt x="3286420" y="7495395"/>
                  </a:moveTo>
                  <a:lnTo>
                    <a:pt x="3237636" y="7480300"/>
                  </a:lnTo>
                  <a:lnTo>
                    <a:pt x="3146375" y="7466008"/>
                  </a:lnTo>
                  <a:lnTo>
                    <a:pt x="3155755" y="7416048"/>
                  </a:lnTo>
                  <a:lnTo>
                    <a:pt x="3296361" y="7442447"/>
                  </a:lnTo>
                  <a:lnTo>
                    <a:pt x="3286420" y="7495395"/>
                  </a:lnTo>
                  <a:close/>
                </a:path>
                <a:path w="18288000" h="7538084">
                  <a:moveTo>
                    <a:pt x="3474926" y="7529376"/>
                  </a:moveTo>
                  <a:lnTo>
                    <a:pt x="3332937" y="7507716"/>
                  </a:lnTo>
                  <a:lnTo>
                    <a:pt x="3343143" y="7451050"/>
                  </a:lnTo>
                  <a:lnTo>
                    <a:pt x="3484450" y="7476500"/>
                  </a:lnTo>
                  <a:lnTo>
                    <a:pt x="3474926" y="7529376"/>
                  </a:lnTo>
                  <a:close/>
                </a:path>
                <a:path w="18288000" h="7538084">
                  <a:moveTo>
                    <a:pt x="3665515" y="7537937"/>
                  </a:moveTo>
                  <a:lnTo>
                    <a:pt x="3531045" y="7537937"/>
                  </a:lnTo>
                  <a:lnTo>
                    <a:pt x="3521585" y="7536494"/>
                  </a:lnTo>
                  <a:lnTo>
                    <a:pt x="3530543" y="7484629"/>
                  </a:lnTo>
                  <a:lnTo>
                    <a:pt x="3670546" y="7508808"/>
                  </a:lnTo>
                  <a:lnTo>
                    <a:pt x="3665515" y="7537937"/>
                  </a:lnTo>
                  <a:close/>
                </a:path>
                <a:path w="18288000" h="7538084">
                  <a:moveTo>
                    <a:pt x="3845545" y="7537937"/>
                  </a:moveTo>
                  <a:lnTo>
                    <a:pt x="3713605" y="7537937"/>
                  </a:lnTo>
                  <a:lnTo>
                    <a:pt x="3717122" y="7516684"/>
                  </a:lnTo>
                  <a:lnTo>
                    <a:pt x="3845545" y="7537937"/>
                  </a:lnTo>
                  <a:close/>
                </a:path>
                <a:path w="18288000" h="7538084">
                  <a:moveTo>
                    <a:pt x="14850300" y="7537937"/>
                  </a:moveTo>
                  <a:lnTo>
                    <a:pt x="14705361" y="7537937"/>
                  </a:lnTo>
                  <a:lnTo>
                    <a:pt x="14704078" y="7530285"/>
                  </a:lnTo>
                  <a:lnTo>
                    <a:pt x="14845048" y="7506635"/>
                  </a:lnTo>
                  <a:lnTo>
                    <a:pt x="14850300" y="7537937"/>
                  </a:lnTo>
                  <a:close/>
                </a:path>
                <a:path w="18288000" h="7538084">
                  <a:moveTo>
                    <a:pt x="14971777" y="7537937"/>
                  </a:moveTo>
                  <a:lnTo>
                    <a:pt x="14898343" y="7537937"/>
                  </a:lnTo>
                  <a:lnTo>
                    <a:pt x="14891472" y="7498679"/>
                  </a:lnTo>
                  <a:lnTo>
                    <a:pt x="15031022" y="7474255"/>
                  </a:lnTo>
                  <a:lnTo>
                    <a:pt x="15040337" y="7527478"/>
                  </a:lnTo>
                  <a:lnTo>
                    <a:pt x="14971777" y="7537937"/>
                  </a:lnTo>
                  <a:close/>
                </a:path>
                <a:path w="18288000" h="7538084">
                  <a:moveTo>
                    <a:pt x="15087558" y="7520275"/>
                  </a:moveTo>
                  <a:lnTo>
                    <a:pt x="15077639" y="7465924"/>
                  </a:lnTo>
                  <a:lnTo>
                    <a:pt x="15219302" y="7440070"/>
                  </a:lnTo>
                  <a:lnTo>
                    <a:pt x="15228705" y="7491588"/>
                  </a:lnTo>
                  <a:lnTo>
                    <a:pt x="15183097" y="7505700"/>
                  </a:lnTo>
                  <a:lnTo>
                    <a:pt x="15087558" y="7520275"/>
                  </a:lnTo>
                  <a:close/>
                </a:path>
                <a:path w="18288000" h="7538084">
                  <a:moveTo>
                    <a:pt x="15274932" y="7478774"/>
                  </a:moveTo>
                  <a:lnTo>
                    <a:pt x="15265918" y="7431383"/>
                  </a:lnTo>
                  <a:lnTo>
                    <a:pt x="15406030" y="7404733"/>
                  </a:lnTo>
                  <a:lnTo>
                    <a:pt x="15415914" y="7456695"/>
                  </a:lnTo>
                  <a:lnTo>
                    <a:pt x="15274932" y="7478774"/>
                  </a:lnTo>
                  <a:close/>
                </a:path>
                <a:path w="18288000" h="7538084">
                  <a:moveTo>
                    <a:pt x="15462727" y="7449363"/>
                  </a:moveTo>
                  <a:lnTo>
                    <a:pt x="15452114" y="7395787"/>
                  </a:lnTo>
                  <a:lnTo>
                    <a:pt x="15591487" y="7368179"/>
                  </a:lnTo>
                  <a:lnTo>
                    <a:pt x="15602802" y="7425301"/>
                  </a:lnTo>
                  <a:lnTo>
                    <a:pt x="15589562" y="7429500"/>
                  </a:lnTo>
                  <a:lnTo>
                    <a:pt x="15462727" y="7449363"/>
                  </a:lnTo>
                  <a:close/>
                </a:path>
                <a:path w="18288000" h="7538084">
                  <a:moveTo>
                    <a:pt x="15649015" y="7410643"/>
                  </a:moveTo>
                  <a:lnTo>
                    <a:pt x="15638304" y="7358716"/>
                  </a:lnTo>
                  <a:lnTo>
                    <a:pt x="15778996" y="7329698"/>
                  </a:lnTo>
                  <a:lnTo>
                    <a:pt x="15790362" y="7384807"/>
                  </a:lnTo>
                  <a:lnTo>
                    <a:pt x="15669645" y="7404100"/>
                  </a:lnTo>
                  <a:lnTo>
                    <a:pt x="15649015" y="7410643"/>
                  </a:lnTo>
                  <a:close/>
                </a:path>
                <a:path w="18288000" h="7538084">
                  <a:moveTo>
                    <a:pt x="15837240" y="7375909"/>
                  </a:moveTo>
                  <a:lnTo>
                    <a:pt x="15825231" y="7319968"/>
                  </a:lnTo>
                  <a:lnTo>
                    <a:pt x="15964188" y="7290138"/>
                  </a:lnTo>
                  <a:lnTo>
                    <a:pt x="15975378" y="7342264"/>
                  </a:lnTo>
                  <a:lnTo>
                    <a:pt x="15907417" y="7353300"/>
                  </a:lnTo>
                  <a:lnTo>
                    <a:pt x="15837240" y="7375909"/>
                  </a:lnTo>
                  <a:close/>
                </a:path>
                <a:path w="18288000" h="7538084">
                  <a:moveTo>
                    <a:pt x="16022014" y="7334691"/>
                  </a:moveTo>
                  <a:lnTo>
                    <a:pt x="16009832" y="7280145"/>
                  </a:lnTo>
                  <a:lnTo>
                    <a:pt x="16149807" y="7248882"/>
                  </a:lnTo>
                  <a:lnTo>
                    <a:pt x="16161059" y="7299265"/>
                  </a:lnTo>
                  <a:lnTo>
                    <a:pt x="16141410" y="7302500"/>
                  </a:lnTo>
                  <a:lnTo>
                    <a:pt x="16063837" y="7327900"/>
                  </a:lnTo>
                  <a:lnTo>
                    <a:pt x="16022014" y="7334691"/>
                  </a:lnTo>
                  <a:close/>
                </a:path>
                <a:path w="18288000" h="7538084">
                  <a:moveTo>
                    <a:pt x="16208534" y="7291449"/>
                  </a:moveTo>
                  <a:lnTo>
                    <a:pt x="16196187" y="7238317"/>
                  </a:lnTo>
                  <a:lnTo>
                    <a:pt x="16335564" y="7205929"/>
                  </a:lnTo>
                  <a:lnTo>
                    <a:pt x="16347138" y="7255738"/>
                  </a:lnTo>
                  <a:lnTo>
                    <a:pt x="16295263" y="7264400"/>
                  </a:lnTo>
                  <a:lnTo>
                    <a:pt x="16218552" y="7289800"/>
                  </a:lnTo>
                  <a:lnTo>
                    <a:pt x="16208534" y="7291449"/>
                  </a:lnTo>
                  <a:close/>
                </a:path>
                <a:path w="18288000" h="7538084">
                  <a:moveTo>
                    <a:pt x="16394057" y="7247903"/>
                  </a:moveTo>
                  <a:lnTo>
                    <a:pt x="16381294" y="7195091"/>
                  </a:lnTo>
                  <a:lnTo>
                    <a:pt x="16518733" y="7161875"/>
                  </a:lnTo>
                  <a:lnTo>
                    <a:pt x="16530901" y="7212222"/>
                  </a:lnTo>
                  <a:lnTo>
                    <a:pt x="16522766" y="7213600"/>
                  </a:lnTo>
                  <a:lnTo>
                    <a:pt x="16447373" y="7239000"/>
                  </a:lnTo>
                  <a:lnTo>
                    <a:pt x="16394057" y="7247903"/>
                  </a:lnTo>
                  <a:close/>
                </a:path>
                <a:path w="18288000" h="7538084">
                  <a:moveTo>
                    <a:pt x="16578371" y="7204178"/>
                  </a:moveTo>
                  <a:lnTo>
                    <a:pt x="16564878" y="7150503"/>
                  </a:lnTo>
                  <a:lnTo>
                    <a:pt x="16704639" y="7115368"/>
                  </a:lnTo>
                  <a:lnTo>
                    <a:pt x="16717790" y="7167684"/>
                  </a:lnTo>
                  <a:lnTo>
                    <a:pt x="16672215" y="7175500"/>
                  </a:lnTo>
                  <a:lnTo>
                    <a:pt x="16597715" y="7200900"/>
                  </a:lnTo>
                  <a:lnTo>
                    <a:pt x="16578371" y="7204178"/>
                  </a:lnTo>
                  <a:close/>
                </a:path>
                <a:path w="18288000" h="7538084">
                  <a:moveTo>
                    <a:pt x="16764280" y="7156582"/>
                  </a:moveTo>
                  <a:lnTo>
                    <a:pt x="16750429" y="7103626"/>
                  </a:lnTo>
                  <a:lnTo>
                    <a:pt x="16888052" y="7067633"/>
                  </a:lnTo>
                  <a:lnTo>
                    <a:pt x="16902142" y="7121503"/>
                  </a:lnTo>
                  <a:lnTo>
                    <a:pt x="16892995" y="7124700"/>
                  </a:lnTo>
                  <a:lnTo>
                    <a:pt x="16819858" y="7137400"/>
                  </a:lnTo>
                  <a:lnTo>
                    <a:pt x="16764280" y="7156582"/>
                  </a:lnTo>
                  <a:close/>
                </a:path>
                <a:path w="18288000" h="7538084">
                  <a:moveTo>
                    <a:pt x="16946795" y="7105897"/>
                  </a:moveTo>
                  <a:lnTo>
                    <a:pt x="16933116" y="7055614"/>
                  </a:lnTo>
                  <a:lnTo>
                    <a:pt x="17071271" y="7018031"/>
                  </a:lnTo>
                  <a:lnTo>
                    <a:pt x="17085353" y="7069794"/>
                  </a:lnTo>
                  <a:lnTo>
                    <a:pt x="17037883" y="7086600"/>
                  </a:lnTo>
                  <a:lnTo>
                    <a:pt x="16965671" y="7099300"/>
                  </a:lnTo>
                  <a:lnTo>
                    <a:pt x="16946795" y="7105897"/>
                  </a:lnTo>
                  <a:close/>
                </a:path>
                <a:path w="18288000" h="7538084">
                  <a:moveTo>
                    <a:pt x="17131801" y="7057249"/>
                  </a:moveTo>
                  <a:lnTo>
                    <a:pt x="17117097" y="7005312"/>
                  </a:lnTo>
                  <a:lnTo>
                    <a:pt x="17254812" y="6966320"/>
                  </a:lnTo>
                  <a:lnTo>
                    <a:pt x="17269091" y="7016755"/>
                  </a:lnTo>
                  <a:lnTo>
                    <a:pt x="17180903" y="7048500"/>
                  </a:lnTo>
                  <a:lnTo>
                    <a:pt x="17131801" y="7057249"/>
                  </a:lnTo>
                  <a:close/>
                </a:path>
                <a:path w="18288000" h="7538084">
                  <a:moveTo>
                    <a:pt x="17313783" y="7000668"/>
                  </a:moveTo>
                  <a:lnTo>
                    <a:pt x="17299829" y="6953317"/>
                  </a:lnTo>
                  <a:lnTo>
                    <a:pt x="17435308" y="6913396"/>
                  </a:lnTo>
                  <a:lnTo>
                    <a:pt x="17450123" y="6963670"/>
                  </a:lnTo>
                  <a:lnTo>
                    <a:pt x="17391874" y="6985000"/>
                  </a:lnTo>
                  <a:lnTo>
                    <a:pt x="17322029" y="6997700"/>
                  </a:lnTo>
                  <a:lnTo>
                    <a:pt x="17313783" y="7000668"/>
                  </a:lnTo>
                  <a:close/>
                </a:path>
                <a:path w="18288000" h="7538084">
                  <a:moveTo>
                    <a:pt x="17497486" y="6952916"/>
                  </a:moveTo>
                  <a:lnTo>
                    <a:pt x="17481132" y="6899621"/>
                  </a:lnTo>
                  <a:lnTo>
                    <a:pt x="17618798" y="6857376"/>
                  </a:lnTo>
                  <a:lnTo>
                    <a:pt x="17634347" y="6908047"/>
                  </a:lnTo>
                  <a:lnTo>
                    <a:pt x="17530113" y="6946900"/>
                  </a:lnTo>
                  <a:lnTo>
                    <a:pt x="17497486" y="6952916"/>
                  </a:lnTo>
                  <a:close/>
                </a:path>
                <a:path w="18288000" h="7538084">
                  <a:moveTo>
                    <a:pt x="17679784" y="6893578"/>
                  </a:moveTo>
                  <a:lnTo>
                    <a:pt x="17663711" y="6843307"/>
                  </a:lnTo>
                  <a:lnTo>
                    <a:pt x="17798701" y="6800147"/>
                  </a:lnTo>
                  <a:lnTo>
                    <a:pt x="17815346" y="6852205"/>
                  </a:lnTo>
                  <a:lnTo>
                    <a:pt x="17733797" y="6883400"/>
                  </a:lnTo>
                  <a:lnTo>
                    <a:pt x="17679784" y="6893578"/>
                  </a:lnTo>
                  <a:close/>
                </a:path>
                <a:path w="18288000" h="7538084">
                  <a:moveTo>
                    <a:pt x="17859234" y="6835416"/>
                  </a:moveTo>
                  <a:lnTo>
                    <a:pt x="17842696" y="6785791"/>
                  </a:lnTo>
                  <a:lnTo>
                    <a:pt x="17979744" y="6740116"/>
                  </a:lnTo>
                  <a:lnTo>
                    <a:pt x="17997899" y="6794594"/>
                  </a:lnTo>
                  <a:lnTo>
                    <a:pt x="17932994" y="6807200"/>
                  </a:lnTo>
                  <a:lnTo>
                    <a:pt x="17859234" y="6835416"/>
                  </a:lnTo>
                  <a:close/>
                </a:path>
                <a:path w="18288000" h="7538084">
                  <a:moveTo>
                    <a:pt x="18042606" y="6777047"/>
                  </a:moveTo>
                  <a:lnTo>
                    <a:pt x="18024468" y="6724890"/>
                  </a:lnTo>
                  <a:lnTo>
                    <a:pt x="18158894" y="6678141"/>
                  </a:lnTo>
                  <a:lnTo>
                    <a:pt x="18175105" y="6724757"/>
                  </a:lnTo>
                  <a:lnTo>
                    <a:pt x="18042606" y="6777047"/>
                  </a:lnTo>
                  <a:close/>
                </a:path>
                <a:path w="18288000" h="7538084">
                  <a:moveTo>
                    <a:pt x="18220682" y="6712441"/>
                  </a:moveTo>
                  <a:lnTo>
                    <a:pt x="18202593" y="6662617"/>
                  </a:lnTo>
                  <a:lnTo>
                    <a:pt x="18288001" y="6631607"/>
                  </a:lnTo>
                  <a:lnTo>
                    <a:pt x="18288001" y="6691997"/>
                  </a:lnTo>
                  <a:lnTo>
                    <a:pt x="18254792" y="6705600"/>
                  </a:lnTo>
                  <a:lnTo>
                    <a:pt x="18220682" y="6712441"/>
                  </a:lnTo>
                  <a:close/>
                </a:path>
                <a:path w="18288000" h="7538084">
                  <a:moveTo>
                    <a:pt x="18288001" y="1359823"/>
                  </a:moveTo>
                  <a:lnTo>
                    <a:pt x="18184891" y="1322550"/>
                  </a:lnTo>
                  <a:lnTo>
                    <a:pt x="18198246" y="1285603"/>
                  </a:lnTo>
                  <a:lnTo>
                    <a:pt x="18254792" y="1308100"/>
                  </a:lnTo>
                  <a:lnTo>
                    <a:pt x="18288001" y="1314815"/>
                  </a:lnTo>
                  <a:lnTo>
                    <a:pt x="18288001" y="1359823"/>
                  </a:lnTo>
                  <a:close/>
                </a:path>
                <a:path w="18288000" h="7538084">
                  <a:moveTo>
                    <a:pt x="18141092" y="1307056"/>
                  </a:moveTo>
                  <a:lnTo>
                    <a:pt x="18006364" y="1260401"/>
                  </a:lnTo>
                  <a:lnTo>
                    <a:pt x="18019218" y="1223278"/>
                  </a:lnTo>
                  <a:lnTo>
                    <a:pt x="18063259" y="1231900"/>
                  </a:lnTo>
                  <a:lnTo>
                    <a:pt x="18154541" y="1268215"/>
                  </a:lnTo>
                  <a:lnTo>
                    <a:pt x="18141092" y="1307056"/>
                  </a:lnTo>
                  <a:close/>
                </a:path>
                <a:path w="18288000" h="7538084">
                  <a:moveTo>
                    <a:pt x="17961535" y="1245206"/>
                  </a:moveTo>
                  <a:lnTo>
                    <a:pt x="17824886" y="1199857"/>
                  </a:lnTo>
                  <a:lnTo>
                    <a:pt x="17838873" y="1157714"/>
                  </a:lnTo>
                  <a:lnTo>
                    <a:pt x="17973366" y="1209557"/>
                  </a:lnTo>
                  <a:lnTo>
                    <a:pt x="17961535" y="1245206"/>
                  </a:lnTo>
                  <a:close/>
                </a:path>
                <a:path w="18288000" h="7538084">
                  <a:moveTo>
                    <a:pt x="17780801" y="1185529"/>
                  </a:moveTo>
                  <a:lnTo>
                    <a:pt x="17645539" y="1142460"/>
                  </a:lnTo>
                  <a:lnTo>
                    <a:pt x="17658423" y="1101999"/>
                  </a:lnTo>
                  <a:lnTo>
                    <a:pt x="17733797" y="1130300"/>
                  </a:lnTo>
                  <a:lnTo>
                    <a:pt x="17794706" y="1141862"/>
                  </a:lnTo>
                  <a:lnTo>
                    <a:pt x="17780801" y="1185529"/>
                  </a:lnTo>
                  <a:close/>
                </a:path>
                <a:path w="18288000" h="7538084">
                  <a:moveTo>
                    <a:pt x="17600533" y="1128420"/>
                  </a:moveTo>
                  <a:lnTo>
                    <a:pt x="17462601" y="1086267"/>
                  </a:lnTo>
                  <a:lnTo>
                    <a:pt x="17474767" y="1046461"/>
                  </a:lnTo>
                  <a:lnTo>
                    <a:pt x="17530113" y="1066800"/>
                  </a:lnTo>
                  <a:lnTo>
                    <a:pt x="17598501" y="1079500"/>
                  </a:lnTo>
                  <a:lnTo>
                    <a:pt x="17613736" y="1085220"/>
                  </a:lnTo>
                  <a:lnTo>
                    <a:pt x="17600533" y="1128420"/>
                  </a:lnTo>
                  <a:close/>
                </a:path>
                <a:path w="18288000" h="7538084">
                  <a:moveTo>
                    <a:pt x="17417182" y="1072668"/>
                  </a:moveTo>
                  <a:lnTo>
                    <a:pt x="17281627" y="1032886"/>
                  </a:lnTo>
                  <a:lnTo>
                    <a:pt x="17293349" y="992941"/>
                  </a:lnTo>
                  <a:lnTo>
                    <a:pt x="17322029" y="1003300"/>
                  </a:lnTo>
                  <a:lnTo>
                    <a:pt x="17391874" y="1016000"/>
                  </a:lnTo>
                  <a:lnTo>
                    <a:pt x="17429730" y="1029911"/>
                  </a:lnTo>
                  <a:lnTo>
                    <a:pt x="17417182" y="1072668"/>
                  </a:lnTo>
                  <a:close/>
                </a:path>
                <a:path w="18288000" h="7538084">
                  <a:moveTo>
                    <a:pt x="17236524" y="1019910"/>
                  </a:moveTo>
                  <a:lnTo>
                    <a:pt x="17098569" y="981007"/>
                  </a:lnTo>
                  <a:lnTo>
                    <a:pt x="17110139" y="939982"/>
                  </a:lnTo>
                  <a:lnTo>
                    <a:pt x="17180903" y="965200"/>
                  </a:lnTo>
                  <a:lnTo>
                    <a:pt x="17248532" y="977331"/>
                  </a:lnTo>
                  <a:lnTo>
                    <a:pt x="17236524" y="1019910"/>
                  </a:lnTo>
                  <a:close/>
                </a:path>
                <a:path w="18288000" h="7538084">
                  <a:moveTo>
                    <a:pt x="17052661" y="968318"/>
                  </a:moveTo>
                  <a:lnTo>
                    <a:pt x="16914902" y="930989"/>
                  </a:lnTo>
                  <a:lnTo>
                    <a:pt x="16926534" y="888059"/>
                  </a:lnTo>
                  <a:lnTo>
                    <a:pt x="17037883" y="927100"/>
                  </a:lnTo>
                  <a:lnTo>
                    <a:pt x="17062642" y="931482"/>
                  </a:lnTo>
                  <a:lnTo>
                    <a:pt x="17052661" y="968318"/>
                  </a:lnTo>
                  <a:close/>
                </a:path>
                <a:path w="18288000" h="7538084">
                  <a:moveTo>
                    <a:pt x="16869764" y="918998"/>
                  </a:moveTo>
                  <a:lnTo>
                    <a:pt x="16731923" y="883090"/>
                  </a:lnTo>
                  <a:lnTo>
                    <a:pt x="16743618" y="838200"/>
                  </a:lnTo>
                  <a:lnTo>
                    <a:pt x="16743731" y="837765"/>
                  </a:lnTo>
                  <a:lnTo>
                    <a:pt x="16746264" y="838200"/>
                  </a:lnTo>
                  <a:lnTo>
                    <a:pt x="16819858" y="863600"/>
                  </a:lnTo>
                  <a:lnTo>
                    <a:pt x="16881412" y="874288"/>
                  </a:lnTo>
                  <a:lnTo>
                    <a:pt x="16869764" y="918998"/>
                  </a:lnTo>
                  <a:close/>
                </a:path>
                <a:path w="18288000" h="7538084">
                  <a:moveTo>
                    <a:pt x="16686060" y="871376"/>
                  </a:moveTo>
                  <a:lnTo>
                    <a:pt x="16546084" y="836328"/>
                  </a:lnTo>
                  <a:lnTo>
                    <a:pt x="16556882" y="793201"/>
                  </a:lnTo>
                  <a:lnTo>
                    <a:pt x="16597715" y="800100"/>
                  </a:lnTo>
                  <a:lnTo>
                    <a:pt x="16672215" y="825500"/>
                  </a:lnTo>
                  <a:lnTo>
                    <a:pt x="16696503" y="829665"/>
                  </a:lnTo>
                  <a:lnTo>
                    <a:pt x="16686060" y="871376"/>
                  </a:lnTo>
                  <a:close/>
                </a:path>
                <a:path w="18288000" h="7538084">
                  <a:moveTo>
                    <a:pt x="16500455" y="825127"/>
                  </a:moveTo>
                  <a:lnTo>
                    <a:pt x="16362819" y="791993"/>
                  </a:lnTo>
                  <a:lnTo>
                    <a:pt x="16372981" y="749783"/>
                  </a:lnTo>
                  <a:lnTo>
                    <a:pt x="16447373" y="774700"/>
                  </a:lnTo>
                  <a:lnTo>
                    <a:pt x="16510046" y="785288"/>
                  </a:lnTo>
                  <a:lnTo>
                    <a:pt x="16500455" y="825127"/>
                  </a:lnTo>
                  <a:close/>
                </a:path>
                <a:path w="18288000" h="7538084">
                  <a:moveTo>
                    <a:pt x="16317025" y="781183"/>
                  </a:moveTo>
                  <a:lnTo>
                    <a:pt x="16177454" y="748878"/>
                  </a:lnTo>
                  <a:lnTo>
                    <a:pt x="16187360" y="706079"/>
                  </a:lnTo>
                  <a:lnTo>
                    <a:pt x="16218552" y="711200"/>
                  </a:lnTo>
                  <a:lnTo>
                    <a:pt x="16295263" y="736600"/>
                  </a:lnTo>
                  <a:lnTo>
                    <a:pt x="16326153" y="741743"/>
                  </a:lnTo>
                  <a:lnTo>
                    <a:pt x="16317025" y="781183"/>
                  </a:lnTo>
                  <a:close/>
                </a:path>
                <a:path w="18288000" h="7538084">
                  <a:moveTo>
                    <a:pt x="16131010" y="738340"/>
                  </a:moveTo>
                  <a:lnTo>
                    <a:pt x="15991399" y="707283"/>
                  </a:lnTo>
                  <a:lnTo>
                    <a:pt x="16000748" y="665255"/>
                  </a:lnTo>
                  <a:lnTo>
                    <a:pt x="16063837" y="685800"/>
                  </a:lnTo>
                  <a:lnTo>
                    <a:pt x="16139919" y="698290"/>
                  </a:lnTo>
                  <a:lnTo>
                    <a:pt x="16131010" y="738340"/>
                  </a:lnTo>
                  <a:close/>
                </a:path>
                <a:path w="18288000" h="7538084">
                  <a:moveTo>
                    <a:pt x="15945695" y="697316"/>
                  </a:moveTo>
                  <a:lnTo>
                    <a:pt x="15806560" y="667567"/>
                  </a:lnTo>
                  <a:lnTo>
                    <a:pt x="15814489" y="630485"/>
                  </a:lnTo>
                  <a:lnTo>
                    <a:pt x="15828576" y="635000"/>
                  </a:lnTo>
                  <a:lnTo>
                    <a:pt x="15954665" y="655364"/>
                  </a:lnTo>
                  <a:lnTo>
                    <a:pt x="15945695" y="697316"/>
                  </a:lnTo>
                  <a:close/>
                </a:path>
                <a:path w="18288000" h="7538084">
                  <a:moveTo>
                    <a:pt x="15760267" y="657864"/>
                  </a:moveTo>
                  <a:lnTo>
                    <a:pt x="15619402" y="628928"/>
                  </a:lnTo>
                  <a:lnTo>
                    <a:pt x="15627356" y="590209"/>
                  </a:lnTo>
                  <a:lnTo>
                    <a:pt x="15749317" y="609600"/>
                  </a:lnTo>
                  <a:lnTo>
                    <a:pt x="15768893" y="615873"/>
                  </a:lnTo>
                  <a:lnTo>
                    <a:pt x="15760267" y="657864"/>
                  </a:lnTo>
                  <a:close/>
                </a:path>
                <a:path w="18288000" h="7538084">
                  <a:moveTo>
                    <a:pt x="15572530" y="619492"/>
                  </a:moveTo>
                  <a:lnTo>
                    <a:pt x="15433511" y="592067"/>
                  </a:lnTo>
                  <a:lnTo>
                    <a:pt x="15442132" y="548368"/>
                  </a:lnTo>
                  <a:lnTo>
                    <a:pt x="15509071" y="558800"/>
                  </a:lnTo>
                  <a:lnTo>
                    <a:pt x="15580083" y="581208"/>
                  </a:lnTo>
                  <a:lnTo>
                    <a:pt x="15572530" y="619492"/>
                  </a:lnTo>
                  <a:close/>
                </a:path>
                <a:path w="18288000" h="7538084">
                  <a:moveTo>
                    <a:pt x="15387369" y="583146"/>
                  </a:moveTo>
                  <a:lnTo>
                    <a:pt x="15247104" y="556576"/>
                  </a:lnTo>
                  <a:lnTo>
                    <a:pt x="15254207" y="519081"/>
                  </a:lnTo>
                  <a:lnTo>
                    <a:pt x="15395339" y="541075"/>
                  </a:lnTo>
                  <a:lnTo>
                    <a:pt x="15387369" y="583146"/>
                  </a:lnTo>
                  <a:close/>
                </a:path>
                <a:path w="18288000" h="7538084">
                  <a:moveTo>
                    <a:pt x="15200437" y="547916"/>
                  </a:moveTo>
                  <a:lnTo>
                    <a:pt x="15058620" y="522142"/>
                  </a:lnTo>
                  <a:lnTo>
                    <a:pt x="15066735" y="477489"/>
                  </a:lnTo>
                  <a:lnTo>
                    <a:pt x="15100617" y="482600"/>
                  </a:lnTo>
                  <a:lnTo>
                    <a:pt x="15183097" y="508000"/>
                  </a:lnTo>
                  <a:lnTo>
                    <a:pt x="15207014" y="511727"/>
                  </a:lnTo>
                  <a:lnTo>
                    <a:pt x="15200437" y="547916"/>
                  </a:lnTo>
                  <a:close/>
                </a:path>
                <a:path w="18288000" h="7538084">
                  <a:moveTo>
                    <a:pt x="15012433" y="513923"/>
                  </a:moveTo>
                  <a:lnTo>
                    <a:pt x="14872740" y="489576"/>
                  </a:lnTo>
                  <a:lnTo>
                    <a:pt x="14879762" y="449287"/>
                  </a:lnTo>
                  <a:lnTo>
                    <a:pt x="15020012" y="470441"/>
                  </a:lnTo>
                  <a:lnTo>
                    <a:pt x="15012433" y="513923"/>
                  </a:lnTo>
                  <a:close/>
                </a:path>
                <a:path w="18288000" h="7538084">
                  <a:moveTo>
                    <a:pt x="14826267" y="481646"/>
                  </a:moveTo>
                  <a:lnTo>
                    <a:pt x="14685153" y="458074"/>
                  </a:lnTo>
                  <a:lnTo>
                    <a:pt x="14691368" y="420870"/>
                  </a:lnTo>
                  <a:lnTo>
                    <a:pt x="14832855" y="442211"/>
                  </a:lnTo>
                  <a:lnTo>
                    <a:pt x="14826267" y="481646"/>
                  </a:lnTo>
                  <a:close/>
                </a:path>
                <a:path w="18288000" h="7538084">
                  <a:moveTo>
                    <a:pt x="14638210" y="450401"/>
                  </a:moveTo>
                  <a:lnTo>
                    <a:pt x="14496428" y="427727"/>
                  </a:lnTo>
                  <a:lnTo>
                    <a:pt x="14502090" y="392320"/>
                  </a:lnTo>
                  <a:lnTo>
                    <a:pt x="14644073" y="413736"/>
                  </a:lnTo>
                  <a:lnTo>
                    <a:pt x="14638210" y="450401"/>
                  </a:lnTo>
                  <a:close/>
                </a:path>
                <a:path w="18288000" h="7538084">
                  <a:moveTo>
                    <a:pt x="14450143" y="420487"/>
                  </a:moveTo>
                  <a:lnTo>
                    <a:pt x="14309688" y="398996"/>
                  </a:lnTo>
                  <a:lnTo>
                    <a:pt x="14316873" y="352035"/>
                  </a:lnTo>
                  <a:lnTo>
                    <a:pt x="14341175" y="355600"/>
                  </a:lnTo>
                  <a:lnTo>
                    <a:pt x="14427041" y="381000"/>
                  </a:lnTo>
                  <a:lnTo>
                    <a:pt x="14455527" y="385296"/>
                  </a:lnTo>
                  <a:lnTo>
                    <a:pt x="14450143" y="420487"/>
                  </a:lnTo>
                  <a:close/>
                </a:path>
                <a:path w="18288000" h="7538084">
                  <a:moveTo>
                    <a:pt x="14262968" y="392006"/>
                  </a:moveTo>
                  <a:lnTo>
                    <a:pt x="14121235" y="371278"/>
                  </a:lnTo>
                  <a:lnTo>
                    <a:pt x="14128098" y="324345"/>
                  </a:lnTo>
                  <a:lnTo>
                    <a:pt x="14269823" y="345134"/>
                  </a:lnTo>
                  <a:lnTo>
                    <a:pt x="14262968" y="392006"/>
                  </a:lnTo>
                  <a:close/>
                </a:path>
                <a:path w="18288000" h="7538084">
                  <a:moveTo>
                    <a:pt x="14074085" y="364541"/>
                  </a:moveTo>
                  <a:lnTo>
                    <a:pt x="13932344" y="344756"/>
                  </a:lnTo>
                  <a:lnTo>
                    <a:pt x="13937284" y="309370"/>
                  </a:lnTo>
                  <a:lnTo>
                    <a:pt x="13994138" y="317500"/>
                  </a:lnTo>
                  <a:lnTo>
                    <a:pt x="14080651" y="317500"/>
                  </a:lnTo>
                  <a:lnTo>
                    <a:pt x="14074085" y="364541"/>
                  </a:lnTo>
                  <a:close/>
                </a:path>
                <a:path w="18288000" h="7538084">
                  <a:moveTo>
                    <a:pt x="13885832" y="338416"/>
                  </a:moveTo>
                  <a:lnTo>
                    <a:pt x="13744815" y="319646"/>
                  </a:lnTo>
                  <a:lnTo>
                    <a:pt x="13749751" y="282556"/>
                  </a:lnTo>
                  <a:lnTo>
                    <a:pt x="13890587" y="302693"/>
                  </a:lnTo>
                  <a:lnTo>
                    <a:pt x="13885832" y="338416"/>
                  </a:lnTo>
                  <a:close/>
                </a:path>
                <a:path w="18288000" h="7538084">
                  <a:moveTo>
                    <a:pt x="5500921" y="231681"/>
                  </a:moveTo>
                  <a:lnTo>
                    <a:pt x="5496558" y="189786"/>
                  </a:lnTo>
                  <a:lnTo>
                    <a:pt x="5582391" y="177800"/>
                  </a:lnTo>
                  <a:lnTo>
                    <a:pt x="5639823" y="177800"/>
                  </a:lnTo>
                  <a:lnTo>
                    <a:pt x="5643791" y="215900"/>
                  </a:lnTo>
                  <a:lnTo>
                    <a:pt x="5643884" y="216793"/>
                  </a:lnTo>
                  <a:lnTo>
                    <a:pt x="5500921" y="231681"/>
                  </a:lnTo>
                  <a:close/>
                </a:path>
                <a:path w="18288000" h="7538084">
                  <a:moveTo>
                    <a:pt x="5311504" y="252405"/>
                  </a:moveTo>
                  <a:lnTo>
                    <a:pt x="5307483" y="215900"/>
                  </a:lnTo>
                  <a:lnTo>
                    <a:pt x="5309564" y="215900"/>
                  </a:lnTo>
                  <a:lnTo>
                    <a:pt x="5449204" y="196399"/>
                  </a:lnTo>
                  <a:lnTo>
                    <a:pt x="5453649" y="236746"/>
                  </a:lnTo>
                  <a:lnTo>
                    <a:pt x="5311504" y="252405"/>
                  </a:lnTo>
                  <a:close/>
                </a:path>
                <a:path w="18288000" h="7538084">
                  <a:moveTo>
                    <a:pt x="5123484" y="274116"/>
                  </a:moveTo>
                  <a:lnTo>
                    <a:pt x="5118393" y="230321"/>
                  </a:lnTo>
                  <a:lnTo>
                    <a:pt x="5219257" y="215900"/>
                  </a:lnTo>
                  <a:lnTo>
                    <a:pt x="5259719" y="215900"/>
                  </a:lnTo>
                  <a:lnTo>
                    <a:pt x="5264579" y="257716"/>
                  </a:lnTo>
                  <a:lnTo>
                    <a:pt x="5123484" y="274116"/>
                  </a:lnTo>
                  <a:close/>
                </a:path>
                <a:path w="18288000" h="7538084">
                  <a:moveTo>
                    <a:pt x="4934160" y="297147"/>
                  </a:moveTo>
                  <a:lnTo>
                    <a:pt x="4929290" y="257360"/>
                  </a:lnTo>
                  <a:lnTo>
                    <a:pt x="5071695" y="236998"/>
                  </a:lnTo>
                  <a:lnTo>
                    <a:pt x="5076918" y="279671"/>
                  </a:lnTo>
                  <a:lnTo>
                    <a:pt x="4934160" y="297147"/>
                  </a:lnTo>
                  <a:close/>
                </a:path>
                <a:path w="18288000" h="7538084">
                  <a:moveTo>
                    <a:pt x="13697909" y="313553"/>
                  </a:moveTo>
                  <a:lnTo>
                    <a:pt x="13555737" y="295536"/>
                  </a:lnTo>
                  <a:lnTo>
                    <a:pt x="13560806" y="255540"/>
                  </a:lnTo>
                  <a:lnTo>
                    <a:pt x="13702690" y="275827"/>
                  </a:lnTo>
                  <a:lnTo>
                    <a:pt x="13697909" y="313553"/>
                  </a:lnTo>
                  <a:close/>
                </a:path>
                <a:path w="18288000" h="7538084">
                  <a:moveTo>
                    <a:pt x="13508448" y="289694"/>
                  </a:moveTo>
                  <a:lnTo>
                    <a:pt x="13366580" y="272607"/>
                  </a:lnTo>
                  <a:lnTo>
                    <a:pt x="13371889" y="228528"/>
                  </a:lnTo>
                  <a:lnTo>
                    <a:pt x="13513378" y="248759"/>
                  </a:lnTo>
                  <a:lnTo>
                    <a:pt x="13508448" y="289694"/>
                  </a:lnTo>
                  <a:close/>
                </a:path>
                <a:path w="18288000" h="7538084">
                  <a:moveTo>
                    <a:pt x="13319900" y="267129"/>
                  </a:moveTo>
                  <a:lnTo>
                    <a:pt x="13178468" y="250963"/>
                  </a:lnTo>
                  <a:lnTo>
                    <a:pt x="13182645" y="214417"/>
                  </a:lnTo>
                  <a:lnTo>
                    <a:pt x="13193258" y="215900"/>
                  </a:lnTo>
                  <a:lnTo>
                    <a:pt x="13283565" y="215900"/>
                  </a:lnTo>
                  <a:lnTo>
                    <a:pt x="13325076" y="221835"/>
                  </a:lnTo>
                  <a:lnTo>
                    <a:pt x="13319900" y="267129"/>
                  </a:lnTo>
                  <a:close/>
                </a:path>
                <a:path w="18288000" h="7538084">
                  <a:moveTo>
                    <a:pt x="13131435" y="245730"/>
                  </a:moveTo>
                  <a:lnTo>
                    <a:pt x="12988962" y="230307"/>
                  </a:lnTo>
                  <a:lnTo>
                    <a:pt x="12993541" y="188009"/>
                  </a:lnTo>
                  <a:lnTo>
                    <a:pt x="13135537" y="207839"/>
                  </a:lnTo>
                  <a:lnTo>
                    <a:pt x="13131435" y="245730"/>
                  </a:lnTo>
                  <a:close/>
                </a:path>
                <a:path w="18288000" h="7538084">
                  <a:moveTo>
                    <a:pt x="12941579" y="225321"/>
                  </a:moveTo>
                  <a:lnTo>
                    <a:pt x="12799456" y="210786"/>
                  </a:lnTo>
                  <a:lnTo>
                    <a:pt x="12803191" y="174262"/>
                  </a:lnTo>
                  <a:lnTo>
                    <a:pt x="12828863" y="177800"/>
                  </a:lnTo>
                  <a:lnTo>
                    <a:pt x="12920430" y="177800"/>
                  </a:lnTo>
                  <a:lnTo>
                    <a:pt x="12946072" y="181380"/>
                  </a:lnTo>
                  <a:lnTo>
                    <a:pt x="12941579" y="225321"/>
                  </a:lnTo>
                  <a:close/>
                </a:path>
                <a:path w="18288000" h="7538084">
                  <a:moveTo>
                    <a:pt x="5879027" y="193690"/>
                  </a:moveTo>
                  <a:lnTo>
                    <a:pt x="5874997" y="150101"/>
                  </a:lnTo>
                  <a:lnTo>
                    <a:pt x="5950490" y="139700"/>
                  </a:lnTo>
                  <a:lnTo>
                    <a:pt x="6017618" y="139700"/>
                  </a:lnTo>
                  <a:lnTo>
                    <a:pt x="6021392" y="180529"/>
                  </a:lnTo>
                  <a:lnTo>
                    <a:pt x="5879027" y="193690"/>
                  </a:lnTo>
                  <a:close/>
                </a:path>
                <a:path w="18288000" h="7538084">
                  <a:moveTo>
                    <a:pt x="5690585" y="212068"/>
                  </a:moveTo>
                  <a:lnTo>
                    <a:pt x="5687041" y="175997"/>
                  </a:lnTo>
                  <a:lnTo>
                    <a:pt x="5827916" y="156588"/>
                  </a:lnTo>
                  <a:lnTo>
                    <a:pt x="5832002" y="198173"/>
                  </a:lnTo>
                  <a:lnTo>
                    <a:pt x="5690585" y="212068"/>
                  </a:lnTo>
                  <a:close/>
                </a:path>
                <a:path w="18288000" h="7538084">
                  <a:moveTo>
                    <a:pt x="12752650" y="206138"/>
                  </a:moveTo>
                  <a:lnTo>
                    <a:pt x="12610935" y="192475"/>
                  </a:lnTo>
                  <a:lnTo>
                    <a:pt x="12615189" y="148360"/>
                  </a:lnTo>
                  <a:lnTo>
                    <a:pt x="12756346" y="167808"/>
                  </a:lnTo>
                  <a:lnTo>
                    <a:pt x="12752650" y="206138"/>
                  </a:lnTo>
                  <a:close/>
                </a:path>
                <a:path w="18288000" h="7538084">
                  <a:moveTo>
                    <a:pt x="12563808" y="188069"/>
                  </a:moveTo>
                  <a:lnTo>
                    <a:pt x="12421147" y="175142"/>
                  </a:lnTo>
                  <a:lnTo>
                    <a:pt x="12424788" y="134956"/>
                  </a:lnTo>
                  <a:lnTo>
                    <a:pt x="12459555" y="139700"/>
                  </a:lnTo>
                  <a:lnTo>
                    <a:pt x="12552331" y="139700"/>
                  </a:lnTo>
                  <a:lnTo>
                    <a:pt x="12567995" y="141858"/>
                  </a:lnTo>
                  <a:lnTo>
                    <a:pt x="12563808" y="188069"/>
                  </a:lnTo>
                  <a:close/>
                </a:path>
                <a:path w="18288000" h="7538084">
                  <a:moveTo>
                    <a:pt x="6447527" y="144789"/>
                  </a:moveTo>
                  <a:lnTo>
                    <a:pt x="6444269" y="101600"/>
                  </a:lnTo>
                  <a:lnTo>
                    <a:pt x="6511508" y="101600"/>
                  </a:lnTo>
                  <a:lnTo>
                    <a:pt x="6586810" y="91479"/>
                  </a:lnTo>
                  <a:lnTo>
                    <a:pt x="6590020" y="134041"/>
                  </a:lnTo>
                  <a:lnTo>
                    <a:pt x="6447527" y="144789"/>
                  </a:lnTo>
                  <a:close/>
                </a:path>
                <a:path w="18288000" h="7538084">
                  <a:moveTo>
                    <a:pt x="6258798" y="159948"/>
                  </a:moveTo>
                  <a:lnTo>
                    <a:pt x="6255842" y="123460"/>
                  </a:lnTo>
                  <a:lnTo>
                    <a:pt x="6396861" y="104366"/>
                  </a:lnTo>
                  <a:lnTo>
                    <a:pt x="6400434" y="148473"/>
                  </a:lnTo>
                  <a:lnTo>
                    <a:pt x="6258798" y="159948"/>
                  </a:lnTo>
                  <a:close/>
                </a:path>
                <a:path w="18288000" h="7538084">
                  <a:moveTo>
                    <a:pt x="6068732" y="176289"/>
                  </a:moveTo>
                  <a:lnTo>
                    <a:pt x="6065299" y="136693"/>
                  </a:lnTo>
                  <a:lnTo>
                    <a:pt x="6136339" y="127000"/>
                  </a:lnTo>
                  <a:lnTo>
                    <a:pt x="6208800" y="127000"/>
                  </a:lnTo>
                  <a:lnTo>
                    <a:pt x="6211996" y="163871"/>
                  </a:lnTo>
                  <a:lnTo>
                    <a:pt x="6068732" y="176289"/>
                  </a:lnTo>
                  <a:close/>
                </a:path>
                <a:path w="18288000" h="7538084">
                  <a:moveTo>
                    <a:pt x="12373709" y="170980"/>
                  </a:moveTo>
                  <a:lnTo>
                    <a:pt x="12231232" y="158887"/>
                  </a:lnTo>
                  <a:lnTo>
                    <a:pt x="12234383" y="121754"/>
                  </a:lnTo>
                  <a:lnTo>
                    <a:pt x="12273120" y="127000"/>
                  </a:lnTo>
                  <a:lnTo>
                    <a:pt x="12366483" y="127000"/>
                  </a:lnTo>
                  <a:lnTo>
                    <a:pt x="12377317" y="128478"/>
                  </a:lnTo>
                  <a:lnTo>
                    <a:pt x="12373709" y="170980"/>
                  </a:lnTo>
                  <a:close/>
                </a:path>
                <a:path w="18288000" h="7538084">
                  <a:moveTo>
                    <a:pt x="12184336" y="155040"/>
                  </a:moveTo>
                  <a:lnTo>
                    <a:pt x="12042427" y="143794"/>
                  </a:lnTo>
                  <a:lnTo>
                    <a:pt x="12045771" y="101600"/>
                  </a:lnTo>
                  <a:lnTo>
                    <a:pt x="12085532" y="101600"/>
                  </a:lnTo>
                  <a:lnTo>
                    <a:pt x="12187478" y="115403"/>
                  </a:lnTo>
                  <a:lnTo>
                    <a:pt x="12184336" y="155040"/>
                  </a:lnTo>
                  <a:close/>
                </a:path>
                <a:path w="18288000" h="7538084">
                  <a:moveTo>
                    <a:pt x="11995244" y="140187"/>
                  </a:moveTo>
                  <a:lnTo>
                    <a:pt x="11852485" y="129670"/>
                  </a:lnTo>
                  <a:lnTo>
                    <a:pt x="11855488" y="88900"/>
                  </a:lnTo>
                  <a:lnTo>
                    <a:pt x="11896816" y="88900"/>
                  </a:lnTo>
                  <a:lnTo>
                    <a:pt x="11991314" y="101600"/>
                  </a:lnTo>
                  <a:lnTo>
                    <a:pt x="11998086" y="101600"/>
                  </a:lnTo>
                  <a:lnTo>
                    <a:pt x="11995280" y="139700"/>
                  </a:lnTo>
                  <a:lnTo>
                    <a:pt x="11995244" y="140187"/>
                  </a:lnTo>
                  <a:close/>
                </a:path>
                <a:path w="18288000" h="7538084">
                  <a:moveTo>
                    <a:pt x="6637397" y="130599"/>
                  </a:moveTo>
                  <a:lnTo>
                    <a:pt x="6634483" y="88900"/>
                  </a:lnTo>
                  <a:lnTo>
                    <a:pt x="6700779" y="88900"/>
                  </a:lnTo>
                  <a:lnTo>
                    <a:pt x="6777796" y="78609"/>
                  </a:lnTo>
                  <a:lnTo>
                    <a:pt x="6780729" y="120584"/>
                  </a:lnTo>
                  <a:lnTo>
                    <a:pt x="6637397" y="130599"/>
                  </a:lnTo>
                  <a:close/>
                </a:path>
                <a:path w="18288000" h="7538084">
                  <a:moveTo>
                    <a:pt x="7016811" y="105382"/>
                  </a:moveTo>
                  <a:lnTo>
                    <a:pt x="7014340" y="63500"/>
                  </a:lnTo>
                  <a:lnTo>
                    <a:pt x="7082567" y="63500"/>
                  </a:lnTo>
                  <a:lnTo>
                    <a:pt x="7156808" y="53689"/>
                  </a:lnTo>
                  <a:lnTo>
                    <a:pt x="7159361" y="96974"/>
                  </a:lnTo>
                  <a:lnTo>
                    <a:pt x="7016811" y="105382"/>
                  </a:lnTo>
                  <a:close/>
                </a:path>
                <a:path w="18288000" h="7538084">
                  <a:moveTo>
                    <a:pt x="6827901" y="117419"/>
                  </a:moveTo>
                  <a:lnTo>
                    <a:pt x="6825246" y="76200"/>
                  </a:lnTo>
                  <a:lnTo>
                    <a:pt x="6891140" y="76200"/>
                  </a:lnTo>
                  <a:lnTo>
                    <a:pt x="6966962" y="66125"/>
                  </a:lnTo>
                  <a:lnTo>
                    <a:pt x="6969677" y="108289"/>
                  </a:lnTo>
                  <a:lnTo>
                    <a:pt x="6827901" y="117419"/>
                  </a:lnTo>
                  <a:close/>
                </a:path>
                <a:path w="18288000" h="7538084">
                  <a:moveTo>
                    <a:pt x="11805018" y="126306"/>
                  </a:moveTo>
                  <a:lnTo>
                    <a:pt x="11662120" y="116570"/>
                  </a:lnTo>
                  <a:lnTo>
                    <a:pt x="11664870" y="76200"/>
                  </a:lnTo>
                  <a:lnTo>
                    <a:pt x="11706997" y="76200"/>
                  </a:lnTo>
                  <a:lnTo>
                    <a:pt x="11802043" y="88900"/>
                  </a:lnTo>
                  <a:lnTo>
                    <a:pt x="11807566" y="88900"/>
                  </a:lnTo>
                  <a:lnTo>
                    <a:pt x="11805018" y="126306"/>
                  </a:lnTo>
                  <a:close/>
                </a:path>
                <a:path w="18288000" h="7538084">
                  <a:moveTo>
                    <a:pt x="11615165" y="113500"/>
                  </a:moveTo>
                  <a:lnTo>
                    <a:pt x="11473143" y="104599"/>
                  </a:lnTo>
                  <a:lnTo>
                    <a:pt x="11475719" y="63500"/>
                  </a:lnTo>
                  <a:lnTo>
                    <a:pt x="11516100" y="63500"/>
                  </a:lnTo>
                  <a:lnTo>
                    <a:pt x="11611682" y="76200"/>
                  </a:lnTo>
                  <a:lnTo>
                    <a:pt x="11617502" y="76200"/>
                  </a:lnTo>
                  <a:lnTo>
                    <a:pt x="11615165" y="113500"/>
                  </a:lnTo>
                  <a:close/>
                </a:path>
                <a:path w="18288000" h="7538084">
                  <a:moveTo>
                    <a:pt x="11425926" y="101767"/>
                  </a:moveTo>
                  <a:lnTo>
                    <a:pt x="11283136" y="93589"/>
                  </a:lnTo>
                  <a:lnTo>
                    <a:pt x="11285586" y="50800"/>
                  </a:lnTo>
                  <a:lnTo>
                    <a:pt x="11324150" y="50800"/>
                  </a:lnTo>
                  <a:lnTo>
                    <a:pt x="11420255" y="63500"/>
                  </a:lnTo>
                  <a:lnTo>
                    <a:pt x="11428117" y="63500"/>
                  </a:lnTo>
                  <a:lnTo>
                    <a:pt x="11425935" y="101600"/>
                  </a:lnTo>
                  <a:lnTo>
                    <a:pt x="11425926" y="101767"/>
                  </a:lnTo>
                  <a:close/>
                </a:path>
                <a:path w="18288000" h="7538084">
                  <a:moveTo>
                    <a:pt x="7206750" y="94306"/>
                  </a:moveTo>
                  <a:lnTo>
                    <a:pt x="7204418" y="50800"/>
                  </a:lnTo>
                  <a:lnTo>
                    <a:pt x="7275034" y="50800"/>
                  </a:lnTo>
                  <a:lnTo>
                    <a:pt x="7347625" y="41257"/>
                  </a:lnTo>
                  <a:lnTo>
                    <a:pt x="7350057" y="86626"/>
                  </a:lnTo>
                  <a:lnTo>
                    <a:pt x="7206750" y="94306"/>
                  </a:lnTo>
                  <a:close/>
                </a:path>
                <a:path w="18288000" h="7538084">
                  <a:moveTo>
                    <a:pt x="11235664" y="90999"/>
                  </a:moveTo>
                  <a:lnTo>
                    <a:pt x="11092310" y="83559"/>
                  </a:lnTo>
                  <a:lnTo>
                    <a:pt x="11094669" y="38100"/>
                  </a:lnTo>
                  <a:lnTo>
                    <a:pt x="11131171" y="38100"/>
                  </a:lnTo>
                  <a:lnTo>
                    <a:pt x="11227787" y="50800"/>
                  </a:lnTo>
                  <a:lnTo>
                    <a:pt x="11237750" y="50800"/>
                  </a:lnTo>
                  <a:lnTo>
                    <a:pt x="11235773" y="88900"/>
                  </a:lnTo>
                  <a:lnTo>
                    <a:pt x="11235664" y="90999"/>
                  </a:lnTo>
                  <a:close/>
                </a:path>
                <a:path w="18288000" h="7538084">
                  <a:moveTo>
                    <a:pt x="7397695" y="84200"/>
                  </a:moveTo>
                  <a:lnTo>
                    <a:pt x="7395471" y="38100"/>
                  </a:lnTo>
                  <a:lnTo>
                    <a:pt x="7537664" y="38100"/>
                  </a:lnTo>
                  <a:lnTo>
                    <a:pt x="7539502" y="76200"/>
                  </a:lnTo>
                  <a:lnTo>
                    <a:pt x="7539558" y="77354"/>
                  </a:lnTo>
                  <a:lnTo>
                    <a:pt x="7397695" y="84200"/>
                  </a:lnTo>
                  <a:close/>
                </a:path>
                <a:path w="18288000" h="7538084">
                  <a:moveTo>
                    <a:pt x="11045318" y="81246"/>
                  </a:moveTo>
                  <a:lnTo>
                    <a:pt x="10903244" y="74626"/>
                  </a:lnTo>
                  <a:lnTo>
                    <a:pt x="10905140" y="33919"/>
                  </a:lnTo>
                  <a:lnTo>
                    <a:pt x="10937191" y="38100"/>
                  </a:lnTo>
                  <a:lnTo>
                    <a:pt x="11047328" y="38100"/>
                  </a:lnTo>
                  <a:lnTo>
                    <a:pt x="11045318" y="81246"/>
                  </a:lnTo>
                  <a:close/>
                </a:path>
                <a:path w="18288000" h="7538084">
                  <a:moveTo>
                    <a:pt x="7776644" y="67162"/>
                  </a:moveTo>
                  <a:lnTo>
                    <a:pt x="7775068" y="25400"/>
                  </a:lnTo>
                  <a:lnTo>
                    <a:pt x="7918505" y="25400"/>
                  </a:lnTo>
                  <a:lnTo>
                    <a:pt x="7919877" y="61756"/>
                  </a:lnTo>
                  <a:lnTo>
                    <a:pt x="7776644" y="67162"/>
                  </a:lnTo>
                  <a:close/>
                </a:path>
                <a:path w="18288000" h="7538084">
                  <a:moveTo>
                    <a:pt x="7586709" y="75203"/>
                  </a:moveTo>
                  <a:lnTo>
                    <a:pt x="7585114" y="38100"/>
                  </a:lnTo>
                  <a:lnTo>
                    <a:pt x="7585005" y="35572"/>
                  </a:lnTo>
                  <a:lnTo>
                    <a:pt x="7662990" y="25400"/>
                  </a:lnTo>
                  <a:lnTo>
                    <a:pt x="7727384" y="25400"/>
                  </a:lnTo>
                  <a:lnTo>
                    <a:pt x="7729262" y="69074"/>
                  </a:lnTo>
                  <a:lnTo>
                    <a:pt x="7586709" y="75203"/>
                  </a:lnTo>
                  <a:close/>
                </a:path>
                <a:path w="18288000" h="7538084">
                  <a:moveTo>
                    <a:pt x="10856016" y="72551"/>
                  </a:moveTo>
                  <a:lnTo>
                    <a:pt x="10713247" y="66650"/>
                  </a:lnTo>
                  <a:lnTo>
                    <a:pt x="10714854" y="27752"/>
                  </a:lnTo>
                  <a:lnTo>
                    <a:pt x="10714951" y="25400"/>
                  </a:lnTo>
                  <a:lnTo>
                    <a:pt x="10839832" y="25400"/>
                  </a:lnTo>
                  <a:lnTo>
                    <a:pt x="10857867" y="27752"/>
                  </a:lnTo>
                  <a:lnTo>
                    <a:pt x="10856016" y="72551"/>
                  </a:lnTo>
                  <a:close/>
                </a:path>
                <a:path w="18288000" h="7538084">
                  <a:moveTo>
                    <a:pt x="10665793" y="64814"/>
                  </a:moveTo>
                  <a:lnTo>
                    <a:pt x="10522349" y="59638"/>
                  </a:lnTo>
                  <a:lnTo>
                    <a:pt x="10523585" y="25400"/>
                  </a:lnTo>
                  <a:lnTo>
                    <a:pt x="10523690" y="22476"/>
                  </a:lnTo>
                  <a:lnTo>
                    <a:pt x="10546321" y="25400"/>
                  </a:lnTo>
                  <a:lnTo>
                    <a:pt x="10667215" y="25400"/>
                  </a:lnTo>
                  <a:lnTo>
                    <a:pt x="10665840" y="63500"/>
                  </a:lnTo>
                  <a:lnTo>
                    <a:pt x="10665793" y="64814"/>
                  </a:lnTo>
                  <a:close/>
                </a:path>
                <a:path w="18288000" h="7538084">
                  <a:moveTo>
                    <a:pt x="8157073" y="54040"/>
                  </a:moveTo>
                  <a:lnTo>
                    <a:pt x="8155942" y="12700"/>
                  </a:lnTo>
                  <a:lnTo>
                    <a:pt x="8298556" y="12700"/>
                  </a:lnTo>
                  <a:lnTo>
                    <a:pt x="8299580" y="50140"/>
                  </a:lnTo>
                  <a:lnTo>
                    <a:pt x="8157073" y="54040"/>
                  </a:lnTo>
                  <a:close/>
                </a:path>
                <a:path w="18288000" h="7538084">
                  <a:moveTo>
                    <a:pt x="7967484" y="60084"/>
                  </a:moveTo>
                  <a:lnTo>
                    <a:pt x="7966356" y="25400"/>
                  </a:lnTo>
                  <a:lnTo>
                    <a:pt x="7966315" y="24132"/>
                  </a:lnTo>
                  <a:lnTo>
                    <a:pt x="8054806" y="12700"/>
                  </a:lnTo>
                  <a:lnTo>
                    <a:pt x="8108529" y="12700"/>
                  </a:lnTo>
                  <a:lnTo>
                    <a:pt x="8109919" y="55451"/>
                  </a:lnTo>
                  <a:lnTo>
                    <a:pt x="7967484" y="60084"/>
                  </a:lnTo>
                  <a:close/>
                </a:path>
                <a:path w="18288000" h="7538084">
                  <a:moveTo>
                    <a:pt x="10474963" y="58053"/>
                  </a:moveTo>
                  <a:lnTo>
                    <a:pt x="10332886" y="53665"/>
                  </a:lnTo>
                  <a:lnTo>
                    <a:pt x="10334038" y="16347"/>
                  </a:lnTo>
                  <a:lnTo>
                    <a:pt x="10334151" y="12700"/>
                  </a:lnTo>
                  <a:lnTo>
                    <a:pt x="10448016" y="12700"/>
                  </a:lnTo>
                  <a:lnTo>
                    <a:pt x="10476251" y="16347"/>
                  </a:lnTo>
                  <a:lnTo>
                    <a:pt x="10474963" y="58053"/>
                  </a:lnTo>
                  <a:close/>
                </a:path>
                <a:path w="18288000" h="7538084">
                  <a:moveTo>
                    <a:pt x="10285665" y="52328"/>
                  </a:moveTo>
                  <a:lnTo>
                    <a:pt x="10142962" y="48656"/>
                  </a:lnTo>
                  <a:lnTo>
                    <a:pt x="10143888" y="12700"/>
                  </a:lnTo>
                  <a:lnTo>
                    <a:pt x="10143913" y="11697"/>
                  </a:lnTo>
                  <a:lnTo>
                    <a:pt x="10151741" y="12700"/>
                  </a:lnTo>
                  <a:lnTo>
                    <a:pt x="10286685" y="12700"/>
                  </a:lnTo>
                  <a:lnTo>
                    <a:pt x="10285759" y="48656"/>
                  </a:lnTo>
                  <a:lnTo>
                    <a:pt x="10285665" y="52328"/>
                  </a:lnTo>
                  <a:close/>
                </a:path>
                <a:path w="18288000" h="7538084">
                  <a:moveTo>
                    <a:pt x="8917514" y="39560"/>
                  </a:moveTo>
                  <a:lnTo>
                    <a:pt x="8917415" y="25400"/>
                  </a:lnTo>
                  <a:lnTo>
                    <a:pt x="8917327" y="12700"/>
                  </a:lnTo>
                  <a:lnTo>
                    <a:pt x="8917239" y="0"/>
                  </a:lnTo>
                  <a:lnTo>
                    <a:pt x="9060220" y="0"/>
                  </a:lnTo>
                  <a:lnTo>
                    <a:pt x="9060309" y="12700"/>
                  </a:lnTo>
                  <a:lnTo>
                    <a:pt x="9060397" y="25400"/>
                  </a:lnTo>
                  <a:lnTo>
                    <a:pt x="9060489" y="38566"/>
                  </a:lnTo>
                  <a:lnTo>
                    <a:pt x="8917514" y="39560"/>
                  </a:lnTo>
                  <a:close/>
                </a:path>
                <a:path w="18288000" h="7538084">
                  <a:moveTo>
                    <a:pt x="8727758" y="41721"/>
                  </a:moveTo>
                  <a:lnTo>
                    <a:pt x="8727256" y="0"/>
                  </a:lnTo>
                  <a:lnTo>
                    <a:pt x="8869706" y="0"/>
                  </a:lnTo>
                  <a:lnTo>
                    <a:pt x="8870163" y="38100"/>
                  </a:lnTo>
                  <a:lnTo>
                    <a:pt x="8870186" y="40009"/>
                  </a:lnTo>
                  <a:lnTo>
                    <a:pt x="8727758" y="41721"/>
                  </a:lnTo>
                  <a:close/>
                </a:path>
                <a:path w="18288000" h="7538084">
                  <a:moveTo>
                    <a:pt x="8537623" y="44851"/>
                  </a:moveTo>
                  <a:lnTo>
                    <a:pt x="8536857" y="0"/>
                  </a:lnTo>
                  <a:lnTo>
                    <a:pt x="8679890" y="0"/>
                  </a:lnTo>
                  <a:lnTo>
                    <a:pt x="8680541" y="38100"/>
                  </a:lnTo>
                  <a:lnTo>
                    <a:pt x="8680615" y="42407"/>
                  </a:lnTo>
                  <a:lnTo>
                    <a:pt x="8537623" y="44851"/>
                  </a:lnTo>
                  <a:close/>
                </a:path>
                <a:path w="18288000" h="7538084">
                  <a:moveTo>
                    <a:pt x="8346942" y="48966"/>
                  </a:moveTo>
                  <a:lnTo>
                    <a:pt x="8346136" y="12700"/>
                  </a:lnTo>
                  <a:lnTo>
                    <a:pt x="8351080" y="12700"/>
                  </a:lnTo>
                  <a:lnTo>
                    <a:pt x="8450282" y="0"/>
                  </a:lnTo>
                  <a:lnTo>
                    <a:pt x="8489043" y="0"/>
                  </a:lnTo>
                  <a:lnTo>
                    <a:pt x="8490061" y="45786"/>
                  </a:lnTo>
                  <a:lnTo>
                    <a:pt x="8346942" y="48966"/>
                  </a:lnTo>
                  <a:close/>
                </a:path>
                <a:path w="18288000" h="7538084">
                  <a:moveTo>
                    <a:pt x="10095537" y="47558"/>
                  </a:moveTo>
                  <a:lnTo>
                    <a:pt x="9952229" y="44607"/>
                  </a:lnTo>
                  <a:lnTo>
                    <a:pt x="9953032" y="5615"/>
                  </a:lnTo>
                  <a:lnTo>
                    <a:pt x="9953148" y="0"/>
                  </a:lnTo>
                  <a:lnTo>
                    <a:pt x="10052540" y="0"/>
                  </a:lnTo>
                  <a:lnTo>
                    <a:pt x="10096400" y="5615"/>
                  </a:lnTo>
                  <a:lnTo>
                    <a:pt x="10095597" y="44607"/>
                  </a:lnTo>
                  <a:lnTo>
                    <a:pt x="10095537" y="47558"/>
                  </a:lnTo>
                  <a:close/>
                </a:path>
                <a:path w="18288000" h="7538084">
                  <a:moveTo>
                    <a:pt x="9904603" y="43749"/>
                  </a:moveTo>
                  <a:lnTo>
                    <a:pt x="9762211" y="41544"/>
                  </a:lnTo>
                  <a:lnTo>
                    <a:pt x="9762854" y="0"/>
                  </a:lnTo>
                  <a:lnTo>
                    <a:pt x="9905280" y="0"/>
                  </a:lnTo>
                  <a:lnTo>
                    <a:pt x="9904690" y="38100"/>
                  </a:lnTo>
                  <a:lnTo>
                    <a:pt x="9904603" y="43749"/>
                  </a:lnTo>
                  <a:close/>
                </a:path>
                <a:path w="18288000" h="7538084">
                  <a:moveTo>
                    <a:pt x="9715009" y="40933"/>
                  </a:moveTo>
                  <a:lnTo>
                    <a:pt x="9572406" y="39448"/>
                  </a:lnTo>
                  <a:lnTo>
                    <a:pt x="9572816" y="0"/>
                  </a:lnTo>
                  <a:lnTo>
                    <a:pt x="9715435" y="0"/>
                  </a:lnTo>
                  <a:lnTo>
                    <a:pt x="9715039" y="38100"/>
                  </a:lnTo>
                  <a:lnTo>
                    <a:pt x="9715009" y="40933"/>
                  </a:lnTo>
                  <a:close/>
                </a:path>
                <a:path w="18288000" h="7538084">
                  <a:moveTo>
                    <a:pt x="9525018" y="39075"/>
                  </a:moveTo>
                  <a:lnTo>
                    <a:pt x="9381875" y="38309"/>
                  </a:lnTo>
                  <a:lnTo>
                    <a:pt x="9381944" y="25400"/>
                  </a:lnTo>
                  <a:lnTo>
                    <a:pt x="9382011" y="12700"/>
                  </a:lnTo>
                  <a:lnTo>
                    <a:pt x="9382079" y="0"/>
                  </a:lnTo>
                  <a:lnTo>
                    <a:pt x="9525227" y="0"/>
                  </a:lnTo>
                  <a:lnTo>
                    <a:pt x="9525159" y="12700"/>
                  </a:lnTo>
                  <a:lnTo>
                    <a:pt x="9525091" y="25400"/>
                  </a:lnTo>
                  <a:lnTo>
                    <a:pt x="9525018" y="39075"/>
                  </a:lnTo>
                  <a:close/>
                </a:path>
                <a:path w="18288000" h="7538084">
                  <a:moveTo>
                    <a:pt x="9107997" y="38356"/>
                  </a:moveTo>
                  <a:lnTo>
                    <a:pt x="9107924" y="0"/>
                  </a:lnTo>
                  <a:lnTo>
                    <a:pt x="9334314" y="0"/>
                  </a:lnTo>
                  <a:lnTo>
                    <a:pt x="9334272" y="38100"/>
                  </a:lnTo>
                  <a:lnTo>
                    <a:pt x="9251360" y="38100"/>
                  </a:lnTo>
                  <a:lnTo>
                    <a:pt x="9107997" y="38356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6750" y="1122634"/>
              <a:ext cx="2131732" cy="19974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3773" y="444220"/>
              <a:ext cx="3730593" cy="27301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73644" y="1035009"/>
              <a:ext cx="1226777" cy="25185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4212" y="1246549"/>
              <a:ext cx="3403832" cy="22817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20537" y="8552819"/>
              <a:ext cx="2177958" cy="17341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9184" y="8552819"/>
              <a:ext cx="2177958" cy="17341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887624"/>
              <a:ext cx="3688303" cy="33993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52456" y="7622359"/>
              <a:ext cx="3435542" cy="266464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736975" y="1680232"/>
              <a:ext cx="1388745" cy="619125"/>
            </a:xfrm>
            <a:custGeom>
              <a:avLst/>
              <a:gdLst/>
              <a:ahLst/>
              <a:cxnLst/>
              <a:rect l="l" t="t" r="r" b="b"/>
              <a:pathLst>
                <a:path w="1388744" h="619125">
                  <a:moveTo>
                    <a:pt x="260199" y="618838"/>
                  </a:moveTo>
                  <a:lnTo>
                    <a:pt x="208076" y="618850"/>
                  </a:lnTo>
                  <a:lnTo>
                    <a:pt x="155952" y="617395"/>
                  </a:lnTo>
                  <a:lnTo>
                    <a:pt x="103870" y="614778"/>
                  </a:lnTo>
                  <a:lnTo>
                    <a:pt x="51872" y="611304"/>
                  </a:lnTo>
                  <a:lnTo>
                    <a:pt x="0" y="607278"/>
                  </a:lnTo>
                  <a:lnTo>
                    <a:pt x="7564" y="557783"/>
                  </a:lnTo>
                  <a:lnTo>
                    <a:pt x="19214" y="510577"/>
                  </a:lnTo>
                  <a:lnTo>
                    <a:pt x="34705" y="465643"/>
                  </a:lnTo>
                  <a:lnTo>
                    <a:pt x="53789" y="422966"/>
                  </a:lnTo>
                  <a:lnTo>
                    <a:pt x="76220" y="382527"/>
                  </a:lnTo>
                  <a:lnTo>
                    <a:pt x="101753" y="344312"/>
                  </a:lnTo>
                  <a:lnTo>
                    <a:pt x="130140" y="308303"/>
                  </a:lnTo>
                  <a:lnTo>
                    <a:pt x="161135" y="274484"/>
                  </a:lnTo>
                  <a:lnTo>
                    <a:pt x="194493" y="242837"/>
                  </a:lnTo>
                  <a:lnTo>
                    <a:pt x="229966" y="213348"/>
                  </a:lnTo>
                  <a:lnTo>
                    <a:pt x="267309" y="185999"/>
                  </a:lnTo>
                  <a:lnTo>
                    <a:pt x="306275" y="160774"/>
                  </a:lnTo>
                  <a:lnTo>
                    <a:pt x="346618" y="137656"/>
                  </a:lnTo>
                  <a:lnTo>
                    <a:pt x="388091" y="116628"/>
                  </a:lnTo>
                  <a:lnTo>
                    <a:pt x="430449" y="97675"/>
                  </a:lnTo>
                  <a:lnTo>
                    <a:pt x="473445" y="80779"/>
                  </a:lnTo>
                  <a:lnTo>
                    <a:pt x="523092" y="63816"/>
                  </a:lnTo>
                  <a:lnTo>
                    <a:pt x="573186" y="49132"/>
                  </a:lnTo>
                  <a:lnTo>
                    <a:pt x="623673" y="36611"/>
                  </a:lnTo>
                  <a:lnTo>
                    <a:pt x="674501" y="26141"/>
                  </a:lnTo>
                  <a:lnTo>
                    <a:pt x="725619" y="17607"/>
                  </a:lnTo>
                  <a:lnTo>
                    <a:pt x="776974" y="10896"/>
                  </a:lnTo>
                  <a:lnTo>
                    <a:pt x="828514" y="5893"/>
                  </a:lnTo>
                  <a:lnTo>
                    <a:pt x="880188" y="2486"/>
                  </a:lnTo>
                  <a:lnTo>
                    <a:pt x="931943" y="559"/>
                  </a:lnTo>
                  <a:lnTo>
                    <a:pt x="983727" y="0"/>
                  </a:lnTo>
                  <a:lnTo>
                    <a:pt x="1035488" y="693"/>
                  </a:lnTo>
                  <a:lnTo>
                    <a:pt x="1087174" y="2527"/>
                  </a:lnTo>
                  <a:lnTo>
                    <a:pt x="1138734" y="5386"/>
                  </a:lnTo>
                  <a:lnTo>
                    <a:pt x="1190114" y="9157"/>
                  </a:lnTo>
                  <a:lnTo>
                    <a:pt x="1239574" y="13407"/>
                  </a:lnTo>
                  <a:lnTo>
                    <a:pt x="1289057" y="17457"/>
                  </a:lnTo>
                  <a:lnTo>
                    <a:pt x="1338619" y="20394"/>
                  </a:lnTo>
                  <a:lnTo>
                    <a:pt x="1388318" y="21301"/>
                  </a:lnTo>
                  <a:lnTo>
                    <a:pt x="1312401" y="86956"/>
                  </a:lnTo>
                  <a:lnTo>
                    <a:pt x="1274106" y="119994"/>
                  </a:lnTo>
                  <a:lnTo>
                    <a:pt x="1235553" y="153005"/>
                  </a:lnTo>
                  <a:lnTo>
                    <a:pt x="1196715" y="185861"/>
                  </a:lnTo>
                  <a:lnTo>
                    <a:pt x="1157568" y="218436"/>
                  </a:lnTo>
                  <a:lnTo>
                    <a:pt x="1118083" y="250602"/>
                  </a:lnTo>
                  <a:lnTo>
                    <a:pt x="1078237" y="282234"/>
                  </a:lnTo>
                  <a:lnTo>
                    <a:pt x="1038002" y="313205"/>
                  </a:lnTo>
                  <a:lnTo>
                    <a:pt x="997353" y="343387"/>
                  </a:lnTo>
                  <a:lnTo>
                    <a:pt x="956265" y="372655"/>
                  </a:lnTo>
                  <a:lnTo>
                    <a:pt x="914710" y="400882"/>
                  </a:lnTo>
                  <a:lnTo>
                    <a:pt x="872664" y="427941"/>
                  </a:lnTo>
                  <a:lnTo>
                    <a:pt x="830100" y="453706"/>
                  </a:lnTo>
                  <a:lnTo>
                    <a:pt x="786992" y="478049"/>
                  </a:lnTo>
                  <a:lnTo>
                    <a:pt x="743315" y="500844"/>
                  </a:lnTo>
                  <a:lnTo>
                    <a:pt x="699042" y="521965"/>
                  </a:lnTo>
                  <a:lnTo>
                    <a:pt x="654148" y="541285"/>
                  </a:lnTo>
                  <a:lnTo>
                    <a:pt x="608606" y="558677"/>
                  </a:lnTo>
                  <a:lnTo>
                    <a:pt x="562391" y="574015"/>
                  </a:lnTo>
                  <a:lnTo>
                    <a:pt x="515477" y="587171"/>
                  </a:lnTo>
                  <a:lnTo>
                    <a:pt x="467838" y="598020"/>
                  </a:lnTo>
                  <a:lnTo>
                    <a:pt x="416141" y="606950"/>
                  </a:lnTo>
                  <a:lnTo>
                    <a:pt x="364273" y="613192"/>
                  </a:lnTo>
                  <a:lnTo>
                    <a:pt x="312279" y="617053"/>
                  </a:lnTo>
                  <a:lnTo>
                    <a:pt x="260199" y="618838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708022" y="1651830"/>
              <a:ext cx="1445895" cy="676275"/>
            </a:xfrm>
            <a:custGeom>
              <a:avLst/>
              <a:gdLst/>
              <a:ahLst/>
              <a:cxnLst/>
              <a:rect l="l" t="t" r="r" b="b"/>
              <a:pathLst>
                <a:path w="1445894" h="676275">
                  <a:moveTo>
                    <a:pt x="263126" y="675848"/>
                  </a:moveTo>
                  <a:lnTo>
                    <a:pt x="218193" y="675297"/>
                  </a:lnTo>
                  <a:lnTo>
                    <a:pt x="172814" y="673722"/>
                  </a:lnTo>
                  <a:lnTo>
                    <a:pt x="126249" y="671236"/>
                  </a:lnTo>
                  <a:lnTo>
                    <a:pt x="77776" y="667951"/>
                  </a:lnTo>
                  <a:lnTo>
                    <a:pt x="19064" y="663367"/>
                  </a:lnTo>
                  <a:lnTo>
                    <a:pt x="0" y="640254"/>
                  </a:lnTo>
                  <a:lnTo>
                    <a:pt x="817" y="632632"/>
                  </a:lnTo>
                  <a:lnTo>
                    <a:pt x="7475" y="587646"/>
                  </a:lnTo>
                  <a:lnTo>
                    <a:pt x="7523" y="587318"/>
                  </a:lnTo>
                  <a:lnTo>
                    <a:pt x="17748" y="543110"/>
                  </a:lnTo>
                  <a:lnTo>
                    <a:pt x="31432" y="500066"/>
                  </a:lnTo>
                  <a:lnTo>
                    <a:pt x="48486" y="458314"/>
                  </a:lnTo>
                  <a:lnTo>
                    <a:pt x="68863" y="417876"/>
                  </a:lnTo>
                  <a:lnTo>
                    <a:pt x="92490" y="378846"/>
                  </a:lnTo>
                  <a:lnTo>
                    <a:pt x="119300" y="341298"/>
                  </a:lnTo>
                  <a:lnTo>
                    <a:pt x="149224" y="305308"/>
                  </a:lnTo>
                  <a:lnTo>
                    <a:pt x="182196" y="270952"/>
                  </a:lnTo>
                  <a:lnTo>
                    <a:pt x="218148" y="238304"/>
                  </a:lnTo>
                  <a:lnTo>
                    <a:pt x="257013" y="207441"/>
                  </a:lnTo>
                  <a:lnTo>
                    <a:pt x="298724" y="178436"/>
                  </a:lnTo>
                  <a:lnTo>
                    <a:pt x="343213" y="151366"/>
                  </a:lnTo>
                  <a:lnTo>
                    <a:pt x="390413" y="126307"/>
                  </a:lnTo>
                  <a:lnTo>
                    <a:pt x="440256" y="103332"/>
                  </a:lnTo>
                  <a:lnTo>
                    <a:pt x="492676" y="82518"/>
                  </a:lnTo>
                  <a:lnTo>
                    <a:pt x="538586" y="66714"/>
                  </a:lnTo>
                  <a:lnTo>
                    <a:pt x="585616" y="52613"/>
                  </a:lnTo>
                  <a:lnTo>
                    <a:pt x="633824" y="40206"/>
                  </a:lnTo>
                  <a:lnTo>
                    <a:pt x="683267" y="29484"/>
                  </a:lnTo>
                  <a:lnTo>
                    <a:pt x="734005" y="20436"/>
                  </a:lnTo>
                  <a:lnTo>
                    <a:pt x="786094" y="13054"/>
                  </a:lnTo>
                  <a:lnTo>
                    <a:pt x="839592" y="7329"/>
                  </a:lnTo>
                  <a:lnTo>
                    <a:pt x="894559" y="3251"/>
                  </a:lnTo>
                  <a:lnTo>
                    <a:pt x="951050" y="811"/>
                  </a:lnTo>
                  <a:lnTo>
                    <a:pt x="1009125" y="0"/>
                  </a:lnTo>
                  <a:lnTo>
                    <a:pt x="1059662" y="570"/>
                  </a:lnTo>
                  <a:lnTo>
                    <a:pt x="1111634" y="2292"/>
                  </a:lnTo>
                  <a:lnTo>
                    <a:pt x="1165411" y="5183"/>
                  </a:lnTo>
                  <a:lnTo>
                    <a:pt x="1221365" y="9257"/>
                  </a:lnTo>
                  <a:lnTo>
                    <a:pt x="1299136" y="15912"/>
                  </a:lnTo>
                  <a:lnTo>
                    <a:pt x="1338427" y="18812"/>
                  </a:lnTo>
                  <a:lnTo>
                    <a:pt x="1377818" y="20778"/>
                  </a:lnTo>
                  <a:lnTo>
                    <a:pt x="1417037" y="21306"/>
                  </a:lnTo>
                  <a:lnTo>
                    <a:pt x="1417196" y="21306"/>
                  </a:lnTo>
                  <a:lnTo>
                    <a:pt x="1425801" y="22625"/>
                  </a:lnTo>
                  <a:lnTo>
                    <a:pt x="1433382" y="26358"/>
                  </a:lnTo>
                  <a:lnTo>
                    <a:pt x="1439532" y="32170"/>
                  </a:lnTo>
                  <a:lnTo>
                    <a:pt x="1443762" y="39726"/>
                  </a:lnTo>
                  <a:lnTo>
                    <a:pt x="1445532" y="48267"/>
                  </a:lnTo>
                  <a:lnTo>
                    <a:pt x="1444681" y="56758"/>
                  </a:lnTo>
                  <a:lnTo>
                    <a:pt x="1011769" y="56758"/>
                  </a:lnTo>
                  <a:lnTo>
                    <a:pt x="953065" y="57572"/>
                  </a:lnTo>
                  <a:lnTo>
                    <a:pt x="898565" y="59910"/>
                  </a:lnTo>
                  <a:lnTo>
                    <a:pt x="845572" y="63817"/>
                  </a:lnTo>
                  <a:lnTo>
                    <a:pt x="794029" y="69302"/>
                  </a:lnTo>
                  <a:lnTo>
                    <a:pt x="743882" y="76374"/>
                  </a:lnTo>
                  <a:lnTo>
                    <a:pt x="695074" y="85042"/>
                  </a:lnTo>
                  <a:lnTo>
                    <a:pt x="647550" y="95315"/>
                  </a:lnTo>
                  <a:lnTo>
                    <a:pt x="601253" y="107201"/>
                  </a:lnTo>
                  <a:lnTo>
                    <a:pt x="556129" y="120710"/>
                  </a:lnTo>
                  <a:lnTo>
                    <a:pt x="512122" y="135850"/>
                  </a:lnTo>
                  <a:lnTo>
                    <a:pt x="455892" y="158645"/>
                  </a:lnTo>
                  <a:lnTo>
                    <a:pt x="388218" y="191993"/>
                  </a:lnTo>
                  <a:lnTo>
                    <a:pt x="351835" y="212944"/>
                  </a:lnTo>
                  <a:lnTo>
                    <a:pt x="314684" y="236917"/>
                  </a:lnTo>
                  <a:lnTo>
                    <a:pt x="277465" y="264038"/>
                  </a:lnTo>
                  <a:lnTo>
                    <a:pt x="240875" y="294438"/>
                  </a:lnTo>
                  <a:lnTo>
                    <a:pt x="205613" y="328242"/>
                  </a:lnTo>
                  <a:lnTo>
                    <a:pt x="172376" y="365579"/>
                  </a:lnTo>
                  <a:lnTo>
                    <a:pt x="141862" y="406577"/>
                  </a:lnTo>
                  <a:lnTo>
                    <a:pt x="114770" y="451363"/>
                  </a:lnTo>
                  <a:lnTo>
                    <a:pt x="91891" y="499868"/>
                  </a:lnTo>
                  <a:lnTo>
                    <a:pt x="91798" y="500066"/>
                  </a:lnTo>
                  <a:lnTo>
                    <a:pt x="73643" y="552812"/>
                  </a:lnTo>
                  <a:lnTo>
                    <a:pt x="61004" y="609731"/>
                  </a:lnTo>
                  <a:lnTo>
                    <a:pt x="114568" y="613583"/>
                  </a:lnTo>
                  <a:lnTo>
                    <a:pt x="165487" y="616520"/>
                  </a:lnTo>
                  <a:lnTo>
                    <a:pt x="214691" y="618392"/>
                  </a:lnTo>
                  <a:lnTo>
                    <a:pt x="263109" y="619050"/>
                  </a:lnTo>
                  <a:lnTo>
                    <a:pt x="631746" y="619050"/>
                  </a:lnTo>
                  <a:lnTo>
                    <a:pt x="597412" y="630304"/>
                  </a:lnTo>
                  <a:lnTo>
                    <a:pt x="550279" y="643396"/>
                  </a:lnTo>
                  <a:lnTo>
                    <a:pt x="502348" y="654266"/>
                  </a:lnTo>
                  <a:lnTo>
                    <a:pt x="458259" y="662087"/>
                  </a:lnTo>
                  <a:lnTo>
                    <a:pt x="412505" y="668136"/>
                  </a:lnTo>
                  <a:lnTo>
                    <a:pt x="364873" y="672433"/>
                  </a:lnTo>
                  <a:lnTo>
                    <a:pt x="315151" y="674997"/>
                  </a:lnTo>
                  <a:lnTo>
                    <a:pt x="263126" y="675848"/>
                  </a:lnTo>
                  <a:close/>
                </a:path>
                <a:path w="1445894" h="676275">
                  <a:moveTo>
                    <a:pt x="631746" y="619050"/>
                  </a:moveTo>
                  <a:lnTo>
                    <a:pt x="263109" y="619050"/>
                  </a:lnTo>
                  <a:lnTo>
                    <a:pt x="312890" y="618243"/>
                  </a:lnTo>
                  <a:lnTo>
                    <a:pt x="360387" y="615811"/>
                  </a:lnTo>
                  <a:lnTo>
                    <a:pt x="405807" y="611735"/>
                  </a:lnTo>
                  <a:lnTo>
                    <a:pt x="449353" y="605996"/>
                  </a:lnTo>
                  <a:lnTo>
                    <a:pt x="491231" y="598576"/>
                  </a:lnTo>
                  <a:lnTo>
                    <a:pt x="539074" y="587646"/>
                  </a:lnTo>
                  <a:lnTo>
                    <a:pt x="586176" y="574333"/>
                  </a:lnTo>
                  <a:lnTo>
                    <a:pt x="632567" y="558768"/>
                  </a:lnTo>
                  <a:lnTo>
                    <a:pt x="678281" y="541083"/>
                  </a:lnTo>
                  <a:lnTo>
                    <a:pt x="723349" y="521406"/>
                  </a:lnTo>
                  <a:lnTo>
                    <a:pt x="767803" y="499868"/>
                  </a:lnTo>
                  <a:lnTo>
                    <a:pt x="811674" y="476600"/>
                  </a:lnTo>
                  <a:lnTo>
                    <a:pt x="854995" y="451733"/>
                  </a:lnTo>
                  <a:lnTo>
                    <a:pt x="897797" y="425396"/>
                  </a:lnTo>
                  <a:lnTo>
                    <a:pt x="940113" y="397720"/>
                  </a:lnTo>
                  <a:lnTo>
                    <a:pt x="981973" y="368835"/>
                  </a:lnTo>
                  <a:lnTo>
                    <a:pt x="1023410" y="338873"/>
                  </a:lnTo>
                  <a:lnTo>
                    <a:pt x="1064456" y="307962"/>
                  </a:lnTo>
                  <a:lnTo>
                    <a:pt x="1105142" y="276235"/>
                  </a:lnTo>
                  <a:lnTo>
                    <a:pt x="1145501" y="243820"/>
                  </a:lnTo>
                  <a:lnTo>
                    <a:pt x="1185564" y="210850"/>
                  </a:lnTo>
                  <a:lnTo>
                    <a:pt x="1225363" y="177453"/>
                  </a:lnTo>
                  <a:lnTo>
                    <a:pt x="1264930" y="143760"/>
                  </a:lnTo>
                  <a:lnTo>
                    <a:pt x="1343494" y="76010"/>
                  </a:lnTo>
                  <a:lnTo>
                    <a:pt x="1321232" y="74563"/>
                  </a:lnTo>
                  <a:lnTo>
                    <a:pt x="1216773" y="65864"/>
                  </a:lnTo>
                  <a:lnTo>
                    <a:pt x="1161972" y="61873"/>
                  </a:lnTo>
                  <a:lnTo>
                    <a:pt x="1109339" y="59041"/>
                  </a:lnTo>
                  <a:lnTo>
                    <a:pt x="1058513" y="57354"/>
                  </a:lnTo>
                  <a:lnTo>
                    <a:pt x="1005892" y="56758"/>
                  </a:lnTo>
                  <a:lnTo>
                    <a:pt x="1444681" y="56758"/>
                  </a:lnTo>
                  <a:lnTo>
                    <a:pt x="1270475" y="213572"/>
                  </a:lnTo>
                  <a:lnTo>
                    <a:pt x="1231530" y="246386"/>
                  </a:lnTo>
                  <a:lnTo>
                    <a:pt x="1192327" y="278841"/>
                  </a:lnTo>
                  <a:lnTo>
                    <a:pt x="1152831" y="310821"/>
                  </a:lnTo>
                  <a:lnTo>
                    <a:pt x="1113009" y="342209"/>
                  </a:lnTo>
                  <a:lnTo>
                    <a:pt x="1072826" y="372890"/>
                  </a:lnTo>
                  <a:lnTo>
                    <a:pt x="1032250" y="402745"/>
                  </a:lnTo>
                  <a:lnTo>
                    <a:pt x="991246" y="431659"/>
                  </a:lnTo>
                  <a:lnTo>
                    <a:pt x="949781" y="459516"/>
                  </a:lnTo>
                  <a:lnTo>
                    <a:pt x="907821" y="486198"/>
                  </a:lnTo>
                  <a:lnTo>
                    <a:pt x="865333" y="511589"/>
                  </a:lnTo>
                  <a:lnTo>
                    <a:pt x="822282" y="535573"/>
                  </a:lnTo>
                  <a:lnTo>
                    <a:pt x="778635" y="558033"/>
                  </a:lnTo>
                  <a:lnTo>
                    <a:pt x="734358" y="578853"/>
                  </a:lnTo>
                  <a:lnTo>
                    <a:pt x="689418" y="597915"/>
                  </a:lnTo>
                  <a:lnTo>
                    <a:pt x="643780" y="615105"/>
                  </a:lnTo>
                  <a:lnTo>
                    <a:pt x="631746" y="619050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820392" y="1761885"/>
              <a:ext cx="1073150" cy="472440"/>
            </a:xfrm>
            <a:custGeom>
              <a:avLst/>
              <a:gdLst/>
              <a:ahLst/>
              <a:cxnLst/>
              <a:rect l="l" t="t" r="r" b="b"/>
              <a:pathLst>
                <a:path w="1073150" h="472439">
                  <a:moveTo>
                    <a:pt x="16168" y="472441"/>
                  </a:moveTo>
                  <a:lnTo>
                    <a:pt x="5121" y="467124"/>
                  </a:lnTo>
                  <a:lnTo>
                    <a:pt x="0" y="455910"/>
                  </a:lnTo>
                  <a:lnTo>
                    <a:pt x="4967" y="443281"/>
                  </a:lnTo>
                  <a:lnTo>
                    <a:pt x="45221" y="410881"/>
                  </a:lnTo>
                  <a:lnTo>
                    <a:pt x="86535" y="379814"/>
                  </a:lnTo>
                  <a:lnTo>
                    <a:pt x="128885" y="350179"/>
                  </a:lnTo>
                  <a:lnTo>
                    <a:pt x="172248" y="322074"/>
                  </a:lnTo>
                  <a:lnTo>
                    <a:pt x="216601" y="295597"/>
                  </a:lnTo>
                  <a:lnTo>
                    <a:pt x="263127" y="270190"/>
                  </a:lnTo>
                  <a:lnTo>
                    <a:pt x="310916" y="247597"/>
                  </a:lnTo>
                  <a:lnTo>
                    <a:pt x="359752" y="227405"/>
                  </a:lnTo>
                  <a:lnTo>
                    <a:pt x="409419" y="209202"/>
                  </a:lnTo>
                  <a:lnTo>
                    <a:pt x="459702" y="192576"/>
                  </a:lnTo>
                  <a:lnTo>
                    <a:pt x="510386" y="177112"/>
                  </a:lnTo>
                  <a:lnTo>
                    <a:pt x="561254" y="162400"/>
                  </a:lnTo>
                  <a:lnTo>
                    <a:pt x="612093" y="148026"/>
                  </a:lnTo>
                  <a:lnTo>
                    <a:pt x="669767" y="129540"/>
                  </a:lnTo>
                  <a:lnTo>
                    <a:pt x="719517" y="112398"/>
                  </a:lnTo>
                  <a:lnTo>
                    <a:pt x="765267" y="95810"/>
                  </a:lnTo>
                  <a:lnTo>
                    <a:pt x="810944" y="78989"/>
                  </a:lnTo>
                  <a:lnTo>
                    <a:pt x="860473" y="61147"/>
                  </a:lnTo>
                  <a:lnTo>
                    <a:pt x="917781" y="41495"/>
                  </a:lnTo>
                  <a:lnTo>
                    <a:pt x="939811" y="33662"/>
                  </a:lnTo>
                  <a:lnTo>
                    <a:pt x="955379" y="28248"/>
                  </a:lnTo>
                  <a:lnTo>
                    <a:pt x="971533" y="22930"/>
                  </a:lnTo>
                  <a:lnTo>
                    <a:pt x="995326" y="15380"/>
                  </a:lnTo>
                  <a:lnTo>
                    <a:pt x="996962" y="14760"/>
                  </a:lnTo>
                  <a:lnTo>
                    <a:pt x="998667" y="14307"/>
                  </a:lnTo>
                  <a:lnTo>
                    <a:pt x="1000398" y="13971"/>
                  </a:lnTo>
                  <a:lnTo>
                    <a:pt x="1007089" y="12051"/>
                  </a:lnTo>
                  <a:lnTo>
                    <a:pt x="1013887" y="10449"/>
                  </a:lnTo>
                  <a:lnTo>
                    <a:pt x="1020707" y="8918"/>
                  </a:lnTo>
                  <a:lnTo>
                    <a:pt x="1027461" y="7213"/>
                  </a:lnTo>
                  <a:lnTo>
                    <a:pt x="1033773" y="5741"/>
                  </a:lnTo>
                  <a:lnTo>
                    <a:pt x="1046360" y="2544"/>
                  </a:lnTo>
                  <a:lnTo>
                    <a:pt x="1052695" y="1203"/>
                  </a:lnTo>
                  <a:lnTo>
                    <a:pt x="1053868" y="841"/>
                  </a:lnTo>
                  <a:lnTo>
                    <a:pt x="1055752" y="408"/>
                  </a:lnTo>
                  <a:lnTo>
                    <a:pt x="1058581" y="0"/>
                  </a:lnTo>
                  <a:lnTo>
                    <a:pt x="1065114" y="1579"/>
                  </a:lnTo>
                  <a:lnTo>
                    <a:pt x="1070119" y="5847"/>
                  </a:lnTo>
                  <a:lnTo>
                    <a:pt x="1072873" y="11827"/>
                  </a:lnTo>
                  <a:lnTo>
                    <a:pt x="1072652" y="18539"/>
                  </a:lnTo>
                  <a:lnTo>
                    <a:pt x="1071620" y="22196"/>
                  </a:lnTo>
                  <a:lnTo>
                    <a:pt x="1069251" y="25366"/>
                  </a:lnTo>
                  <a:lnTo>
                    <a:pt x="1065945" y="27292"/>
                  </a:lnTo>
                  <a:lnTo>
                    <a:pt x="1070037" y="23962"/>
                  </a:lnTo>
                  <a:lnTo>
                    <a:pt x="1063870" y="28806"/>
                  </a:lnTo>
                  <a:lnTo>
                    <a:pt x="1031056" y="51919"/>
                  </a:lnTo>
                  <a:lnTo>
                    <a:pt x="1027088" y="54634"/>
                  </a:lnTo>
                  <a:lnTo>
                    <a:pt x="1023216" y="57552"/>
                  </a:lnTo>
                  <a:lnTo>
                    <a:pt x="1019193" y="60171"/>
                  </a:lnTo>
                  <a:lnTo>
                    <a:pt x="1019312" y="59910"/>
                  </a:lnTo>
                  <a:lnTo>
                    <a:pt x="1015303" y="62778"/>
                  </a:lnTo>
                  <a:lnTo>
                    <a:pt x="1010766" y="65136"/>
                  </a:lnTo>
                  <a:lnTo>
                    <a:pt x="994634" y="74334"/>
                  </a:lnTo>
                  <a:lnTo>
                    <a:pt x="982644" y="80953"/>
                  </a:lnTo>
                  <a:lnTo>
                    <a:pt x="921718" y="110944"/>
                  </a:lnTo>
                  <a:lnTo>
                    <a:pt x="863222" y="136266"/>
                  </a:lnTo>
                  <a:lnTo>
                    <a:pt x="825338" y="151074"/>
                  </a:lnTo>
                  <a:lnTo>
                    <a:pt x="771619" y="167507"/>
                  </a:lnTo>
                  <a:lnTo>
                    <a:pt x="719741" y="180153"/>
                  </a:lnTo>
                  <a:lnTo>
                    <a:pt x="668410" y="190470"/>
                  </a:lnTo>
                  <a:lnTo>
                    <a:pt x="616331" y="199914"/>
                  </a:lnTo>
                  <a:lnTo>
                    <a:pt x="562209" y="209943"/>
                  </a:lnTo>
                  <a:lnTo>
                    <a:pt x="504750" y="222014"/>
                  </a:lnTo>
                  <a:lnTo>
                    <a:pt x="454605" y="237324"/>
                  </a:lnTo>
                  <a:lnTo>
                    <a:pt x="404964" y="254377"/>
                  </a:lnTo>
                  <a:lnTo>
                    <a:pt x="358556" y="272093"/>
                  </a:lnTo>
                  <a:lnTo>
                    <a:pt x="318108" y="289393"/>
                  </a:lnTo>
                  <a:lnTo>
                    <a:pt x="274087" y="310938"/>
                  </a:lnTo>
                  <a:lnTo>
                    <a:pt x="229815" y="334711"/>
                  </a:lnTo>
                  <a:lnTo>
                    <a:pt x="185988" y="360151"/>
                  </a:lnTo>
                  <a:lnTo>
                    <a:pt x="143297" y="386698"/>
                  </a:lnTo>
                  <a:lnTo>
                    <a:pt x="102436" y="413792"/>
                  </a:lnTo>
                  <a:lnTo>
                    <a:pt x="64099" y="440873"/>
                  </a:lnTo>
                  <a:lnTo>
                    <a:pt x="28979" y="467380"/>
                  </a:lnTo>
                  <a:lnTo>
                    <a:pt x="16168" y="472441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96016" y="1680232"/>
              <a:ext cx="1388745" cy="619125"/>
            </a:xfrm>
            <a:custGeom>
              <a:avLst/>
              <a:gdLst/>
              <a:ahLst/>
              <a:cxnLst/>
              <a:rect l="l" t="t" r="r" b="b"/>
              <a:pathLst>
                <a:path w="1388745" h="619125">
                  <a:moveTo>
                    <a:pt x="1128119" y="618838"/>
                  </a:moveTo>
                  <a:lnTo>
                    <a:pt x="1180242" y="618850"/>
                  </a:lnTo>
                  <a:lnTo>
                    <a:pt x="1232366" y="617395"/>
                  </a:lnTo>
                  <a:lnTo>
                    <a:pt x="1284448" y="614778"/>
                  </a:lnTo>
                  <a:lnTo>
                    <a:pt x="1336446" y="611304"/>
                  </a:lnTo>
                  <a:lnTo>
                    <a:pt x="1388318" y="607278"/>
                  </a:lnTo>
                  <a:lnTo>
                    <a:pt x="1380754" y="557783"/>
                  </a:lnTo>
                  <a:lnTo>
                    <a:pt x="1369104" y="510577"/>
                  </a:lnTo>
                  <a:lnTo>
                    <a:pt x="1353613" y="465643"/>
                  </a:lnTo>
                  <a:lnTo>
                    <a:pt x="1334529" y="422966"/>
                  </a:lnTo>
                  <a:lnTo>
                    <a:pt x="1312098" y="382527"/>
                  </a:lnTo>
                  <a:lnTo>
                    <a:pt x="1286565" y="344312"/>
                  </a:lnTo>
                  <a:lnTo>
                    <a:pt x="1258178" y="308303"/>
                  </a:lnTo>
                  <a:lnTo>
                    <a:pt x="1227183" y="274484"/>
                  </a:lnTo>
                  <a:lnTo>
                    <a:pt x="1193825" y="242837"/>
                  </a:lnTo>
                  <a:lnTo>
                    <a:pt x="1158352" y="213348"/>
                  </a:lnTo>
                  <a:lnTo>
                    <a:pt x="1121009" y="185999"/>
                  </a:lnTo>
                  <a:lnTo>
                    <a:pt x="1082043" y="160774"/>
                  </a:lnTo>
                  <a:lnTo>
                    <a:pt x="1041700" y="137656"/>
                  </a:lnTo>
                  <a:lnTo>
                    <a:pt x="1000226" y="116628"/>
                  </a:lnTo>
                  <a:lnTo>
                    <a:pt x="957869" y="97675"/>
                  </a:lnTo>
                  <a:lnTo>
                    <a:pt x="914873" y="80779"/>
                  </a:lnTo>
                  <a:lnTo>
                    <a:pt x="865225" y="63816"/>
                  </a:lnTo>
                  <a:lnTo>
                    <a:pt x="815132" y="49132"/>
                  </a:lnTo>
                  <a:lnTo>
                    <a:pt x="764645" y="36611"/>
                  </a:lnTo>
                  <a:lnTo>
                    <a:pt x="713817" y="26141"/>
                  </a:lnTo>
                  <a:lnTo>
                    <a:pt x="662699" y="17607"/>
                  </a:lnTo>
                  <a:lnTo>
                    <a:pt x="611344" y="10896"/>
                  </a:lnTo>
                  <a:lnTo>
                    <a:pt x="559804" y="5893"/>
                  </a:lnTo>
                  <a:lnTo>
                    <a:pt x="508130" y="2486"/>
                  </a:lnTo>
                  <a:lnTo>
                    <a:pt x="456375" y="559"/>
                  </a:lnTo>
                  <a:lnTo>
                    <a:pt x="404591" y="0"/>
                  </a:lnTo>
                  <a:lnTo>
                    <a:pt x="352830" y="693"/>
                  </a:lnTo>
                  <a:lnTo>
                    <a:pt x="301144" y="2527"/>
                  </a:lnTo>
                  <a:lnTo>
                    <a:pt x="249584" y="5386"/>
                  </a:lnTo>
                  <a:lnTo>
                    <a:pt x="198204" y="9157"/>
                  </a:lnTo>
                  <a:lnTo>
                    <a:pt x="148743" y="13407"/>
                  </a:lnTo>
                  <a:lnTo>
                    <a:pt x="99261" y="17457"/>
                  </a:lnTo>
                  <a:lnTo>
                    <a:pt x="49699" y="20394"/>
                  </a:lnTo>
                  <a:lnTo>
                    <a:pt x="0" y="21301"/>
                  </a:lnTo>
                  <a:lnTo>
                    <a:pt x="75917" y="86956"/>
                  </a:lnTo>
                  <a:lnTo>
                    <a:pt x="114211" y="119994"/>
                  </a:lnTo>
                  <a:lnTo>
                    <a:pt x="152765" y="153005"/>
                  </a:lnTo>
                  <a:lnTo>
                    <a:pt x="191602" y="185861"/>
                  </a:lnTo>
                  <a:lnTo>
                    <a:pt x="230750" y="218436"/>
                  </a:lnTo>
                  <a:lnTo>
                    <a:pt x="270234" y="250602"/>
                  </a:lnTo>
                  <a:lnTo>
                    <a:pt x="310081" y="282234"/>
                  </a:lnTo>
                  <a:lnTo>
                    <a:pt x="350316" y="313205"/>
                  </a:lnTo>
                  <a:lnTo>
                    <a:pt x="390964" y="343387"/>
                  </a:lnTo>
                  <a:lnTo>
                    <a:pt x="432053" y="372655"/>
                  </a:lnTo>
                  <a:lnTo>
                    <a:pt x="473607" y="400882"/>
                  </a:lnTo>
                  <a:lnTo>
                    <a:pt x="515654" y="427941"/>
                  </a:lnTo>
                  <a:lnTo>
                    <a:pt x="558218" y="453706"/>
                  </a:lnTo>
                  <a:lnTo>
                    <a:pt x="601326" y="478049"/>
                  </a:lnTo>
                  <a:lnTo>
                    <a:pt x="645003" y="500844"/>
                  </a:lnTo>
                  <a:lnTo>
                    <a:pt x="689276" y="521965"/>
                  </a:lnTo>
                  <a:lnTo>
                    <a:pt x="734170" y="541285"/>
                  </a:lnTo>
                  <a:lnTo>
                    <a:pt x="779712" y="558677"/>
                  </a:lnTo>
                  <a:lnTo>
                    <a:pt x="825926" y="574015"/>
                  </a:lnTo>
                  <a:lnTo>
                    <a:pt x="872840" y="587171"/>
                  </a:lnTo>
                  <a:lnTo>
                    <a:pt x="920479" y="598020"/>
                  </a:lnTo>
                  <a:lnTo>
                    <a:pt x="972177" y="606950"/>
                  </a:lnTo>
                  <a:lnTo>
                    <a:pt x="1024044" y="613192"/>
                  </a:lnTo>
                  <a:lnTo>
                    <a:pt x="1076039" y="617053"/>
                  </a:lnTo>
                  <a:lnTo>
                    <a:pt x="1128119" y="618838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67755" y="1651830"/>
              <a:ext cx="1445895" cy="676275"/>
            </a:xfrm>
            <a:custGeom>
              <a:avLst/>
              <a:gdLst/>
              <a:ahLst/>
              <a:cxnLst/>
              <a:rect l="l" t="t" r="r" b="b"/>
              <a:pathLst>
                <a:path w="1445895" h="676275">
                  <a:moveTo>
                    <a:pt x="1182405" y="675848"/>
                  </a:moveTo>
                  <a:lnTo>
                    <a:pt x="1227338" y="675297"/>
                  </a:lnTo>
                  <a:lnTo>
                    <a:pt x="1272717" y="673722"/>
                  </a:lnTo>
                  <a:lnTo>
                    <a:pt x="1319282" y="671236"/>
                  </a:lnTo>
                  <a:lnTo>
                    <a:pt x="1367755" y="667951"/>
                  </a:lnTo>
                  <a:lnTo>
                    <a:pt x="1426468" y="663367"/>
                  </a:lnTo>
                  <a:lnTo>
                    <a:pt x="1445532" y="640254"/>
                  </a:lnTo>
                  <a:lnTo>
                    <a:pt x="1444714" y="632632"/>
                  </a:lnTo>
                  <a:lnTo>
                    <a:pt x="1438056" y="587646"/>
                  </a:lnTo>
                  <a:lnTo>
                    <a:pt x="1427783" y="543110"/>
                  </a:lnTo>
                  <a:lnTo>
                    <a:pt x="1414099" y="500066"/>
                  </a:lnTo>
                  <a:lnTo>
                    <a:pt x="1397046" y="458314"/>
                  </a:lnTo>
                  <a:lnTo>
                    <a:pt x="1376668" y="417876"/>
                  </a:lnTo>
                  <a:lnTo>
                    <a:pt x="1353041" y="378846"/>
                  </a:lnTo>
                  <a:lnTo>
                    <a:pt x="1326232" y="341298"/>
                  </a:lnTo>
                  <a:lnTo>
                    <a:pt x="1296307" y="305308"/>
                  </a:lnTo>
                  <a:lnTo>
                    <a:pt x="1263335" y="270952"/>
                  </a:lnTo>
                  <a:lnTo>
                    <a:pt x="1227383" y="238304"/>
                  </a:lnTo>
                  <a:lnTo>
                    <a:pt x="1188518" y="207441"/>
                  </a:lnTo>
                  <a:lnTo>
                    <a:pt x="1146808" y="178436"/>
                  </a:lnTo>
                  <a:lnTo>
                    <a:pt x="1102319" y="151366"/>
                  </a:lnTo>
                  <a:lnTo>
                    <a:pt x="1055119" y="126307"/>
                  </a:lnTo>
                  <a:lnTo>
                    <a:pt x="1005275" y="103332"/>
                  </a:lnTo>
                  <a:lnTo>
                    <a:pt x="952855" y="82518"/>
                  </a:lnTo>
                  <a:lnTo>
                    <a:pt x="906945" y="66714"/>
                  </a:lnTo>
                  <a:lnTo>
                    <a:pt x="859916" y="52613"/>
                  </a:lnTo>
                  <a:lnTo>
                    <a:pt x="811708" y="40206"/>
                  </a:lnTo>
                  <a:lnTo>
                    <a:pt x="762264" y="29484"/>
                  </a:lnTo>
                  <a:lnTo>
                    <a:pt x="711527" y="20436"/>
                  </a:lnTo>
                  <a:lnTo>
                    <a:pt x="659437" y="13054"/>
                  </a:lnTo>
                  <a:lnTo>
                    <a:pt x="605939" y="7329"/>
                  </a:lnTo>
                  <a:lnTo>
                    <a:pt x="550973" y="3251"/>
                  </a:lnTo>
                  <a:lnTo>
                    <a:pt x="494481" y="811"/>
                  </a:lnTo>
                  <a:lnTo>
                    <a:pt x="436407" y="0"/>
                  </a:lnTo>
                  <a:lnTo>
                    <a:pt x="385869" y="570"/>
                  </a:lnTo>
                  <a:lnTo>
                    <a:pt x="333898" y="2292"/>
                  </a:lnTo>
                  <a:lnTo>
                    <a:pt x="280121" y="5183"/>
                  </a:lnTo>
                  <a:lnTo>
                    <a:pt x="224167" y="9257"/>
                  </a:lnTo>
                  <a:lnTo>
                    <a:pt x="146395" y="15912"/>
                  </a:lnTo>
                  <a:lnTo>
                    <a:pt x="107105" y="18812"/>
                  </a:lnTo>
                  <a:lnTo>
                    <a:pt x="67713" y="20778"/>
                  </a:lnTo>
                  <a:lnTo>
                    <a:pt x="28494" y="21306"/>
                  </a:lnTo>
                  <a:lnTo>
                    <a:pt x="28335" y="21306"/>
                  </a:lnTo>
                  <a:lnTo>
                    <a:pt x="19731" y="22625"/>
                  </a:lnTo>
                  <a:lnTo>
                    <a:pt x="12149" y="26358"/>
                  </a:lnTo>
                  <a:lnTo>
                    <a:pt x="5999" y="32170"/>
                  </a:lnTo>
                  <a:lnTo>
                    <a:pt x="1769" y="39726"/>
                  </a:lnTo>
                  <a:lnTo>
                    <a:pt x="0" y="48267"/>
                  </a:lnTo>
                  <a:lnTo>
                    <a:pt x="851" y="56758"/>
                  </a:lnTo>
                  <a:lnTo>
                    <a:pt x="433762" y="56758"/>
                  </a:lnTo>
                  <a:lnTo>
                    <a:pt x="492466" y="57572"/>
                  </a:lnTo>
                  <a:lnTo>
                    <a:pt x="546966" y="59910"/>
                  </a:lnTo>
                  <a:lnTo>
                    <a:pt x="599960" y="63817"/>
                  </a:lnTo>
                  <a:lnTo>
                    <a:pt x="651502" y="69302"/>
                  </a:lnTo>
                  <a:lnTo>
                    <a:pt x="701649" y="76374"/>
                  </a:lnTo>
                  <a:lnTo>
                    <a:pt x="750457" y="85042"/>
                  </a:lnTo>
                  <a:lnTo>
                    <a:pt x="797982" y="95315"/>
                  </a:lnTo>
                  <a:lnTo>
                    <a:pt x="844278" y="107201"/>
                  </a:lnTo>
                  <a:lnTo>
                    <a:pt x="889402" y="120710"/>
                  </a:lnTo>
                  <a:lnTo>
                    <a:pt x="933409" y="135850"/>
                  </a:lnTo>
                  <a:lnTo>
                    <a:pt x="989639" y="158645"/>
                  </a:lnTo>
                  <a:lnTo>
                    <a:pt x="1057313" y="191993"/>
                  </a:lnTo>
                  <a:lnTo>
                    <a:pt x="1093697" y="212944"/>
                  </a:lnTo>
                  <a:lnTo>
                    <a:pt x="1130847" y="236917"/>
                  </a:lnTo>
                  <a:lnTo>
                    <a:pt x="1168066" y="264038"/>
                  </a:lnTo>
                  <a:lnTo>
                    <a:pt x="1204656" y="294438"/>
                  </a:lnTo>
                  <a:lnTo>
                    <a:pt x="1239918" y="328242"/>
                  </a:lnTo>
                  <a:lnTo>
                    <a:pt x="1273156" y="365579"/>
                  </a:lnTo>
                  <a:lnTo>
                    <a:pt x="1303669" y="406577"/>
                  </a:lnTo>
                  <a:lnTo>
                    <a:pt x="1330761" y="451363"/>
                  </a:lnTo>
                  <a:lnTo>
                    <a:pt x="1353641" y="499868"/>
                  </a:lnTo>
                  <a:lnTo>
                    <a:pt x="1353734" y="500066"/>
                  </a:lnTo>
                  <a:lnTo>
                    <a:pt x="1371889" y="552812"/>
                  </a:lnTo>
                  <a:lnTo>
                    <a:pt x="1384528" y="609731"/>
                  </a:lnTo>
                  <a:lnTo>
                    <a:pt x="1330964" y="613583"/>
                  </a:lnTo>
                  <a:lnTo>
                    <a:pt x="1280044" y="616520"/>
                  </a:lnTo>
                  <a:lnTo>
                    <a:pt x="1230840" y="618392"/>
                  </a:lnTo>
                  <a:lnTo>
                    <a:pt x="1182422" y="619050"/>
                  </a:lnTo>
                  <a:lnTo>
                    <a:pt x="813786" y="619050"/>
                  </a:lnTo>
                  <a:lnTo>
                    <a:pt x="848119" y="630304"/>
                  </a:lnTo>
                  <a:lnTo>
                    <a:pt x="895252" y="643396"/>
                  </a:lnTo>
                  <a:lnTo>
                    <a:pt x="943183" y="654266"/>
                  </a:lnTo>
                  <a:lnTo>
                    <a:pt x="987272" y="662087"/>
                  </a:lnTo>
                  <a:lnTo>
                    <a:pt x="1033026" y="668136"/>
                  </a:lnTo>
                  <a:lnTo>
                    <a:pt x="1080658" y="672433"/>
                  </a:lnTo>
                  <a:lnTo>
                    <a:pt x="1130380" y="674997"/>
                  </a:lnTo>
                  <a:lnTo>
                    <a:pt x="1182405" y="675848"/>
                  </a:lnTo>
                  <a:close/>
                </a:path>
                <a:path w="1445895" h="676275">
                  <a:moveTo>
                    <a:pt x="813786" y="619050"/>
                  </a:moveTo>
                  <a:lnTo>
                    <a:pt x="1182422" y="619050"/>
                  </a:lnTo>
                  <a:lnTo>
                    <a:pt x="1132642" y="618243"/>
                  </a:lnTo>
                  <a:lnTo>
                    <a:pt x="1085144" y="615811"/>
                  </a:lnTo>
                  <a:lnTo>
                    <a:pt x="1039725" y="611735"/>
                  </a:lnTo>
                  <a:lnTo>
                    <a:pt x="996178" y="605996"/>
                  </a:lnTo>
                  <a:lnTo>
                    <a:pt x="954300" y="598576"/>
                  </a:lnTo>
                  <a:lnTo>
                    <a:pt x="906457" y="587646"/>
                  </a:lnTo>
                  <a:lnTo>
                    <a:pt x="859356" y="574333"/>
                  </a:lnTo>
                  <a:lnTo>
                    <a:pt x="812964" y="558768"/>
                  </a:lnTo>
                  <a:lnTo>
                    <a:pt x="767250" y="541083"/>
                  </a:lnTo>
                  <a:lnTo>
                    <a:pt x="722182" y="521406"/>
                  </a:lnTo>
                  <a:lnTo>
                    <a:pt x="677728" y="499868"/>
                  </a:lnTo>
                  <a:lnTo>
                    <a:pt x="633857" y="476600"/>
                  </a:lnTo>
                  <a:lnTo>
                    <a:pt x="590536" y="451733"/>
                  </a:lnTo>
                  <a:lnTo>
                    <a:pt x="547734" y="425396"/>
                  </a:lnTo>
                  <a:lnTo>
                    <a:pt x="505419" y="397720"/>
                  </a:lnTo>
                  <a:lnTo>
                    <a:pt x="463558" y="368835"/>
                  </a:lnTo>
                  <a:lnTo>
                    <a:pt x="422121" y="338873"/>
                  </a:lnTo>
                  <a:lnTo>
                    <a:pt x="381075" y="307962"/>
                  </a:lnTo>
                  <a:lnTo>
                    <a:pt x="340389" y="276235"/>
                  </a:lnTo>
                  <a:lnTo>
                    <a:pt x="300030" y="243820"/>
                  </a:lnTo>
                  <a:lnTo>
                    <a:pt x="259967" y="210850"/>
                  </a:lnTo>
                  <a:lnTo>
                    <a:pt x="220168" y="177453"/>
                  </a:lnTo>
                  <a:lnTo>
                    <a:pt x="180602" y="143760"/>
                  </a:lnTo>
                  <a:lnTo>
                    <a:pt x="102037" y="76010"/>
                  </a:lnTo>
                  <a:lnTo>
                    <a:pt x="124299" y="74563"/>
                  </a:lnTo>
                  <a:lnTo>
                    <a:pt x="228759" y="65864"/>
                  </a:lnTo>
                  <a:lnTo>
                    <a:pt x="283560" y="61873"/>
                  </a:lnTo>
                  <a:lnTo>
                    <a:pt x="336192" y="59041"/>
                  </a:lnTo>
                  <a:lnTo>
                    <a:pt x="387019" y="57354"/>
                  </a:lnTo>
                  <a:lnTo>
                    <a:pt x="439639" y="56758"/>
                  </a:lnTo>
                  <a:lnTo>
                    <a:pt x="851" y="56758"/>
                  </a:lnTo>
                  <a:lnTo>
                    <a:pt x="175057" y="213572"/>
                  </a:lnTo>
                  <a:lnTo>
                    <a:pt x="214001" y="246386"/>
                  </a:lnTo>
                  <a:lnTo>
                    <a:pt x="253204" y="278841"/>
                  </a:lnTo>
                  <a:lnTo>
                    <a:pt x="292700" y="310821"/>
                  </a:lnTo>
                  <a:lnTo>
                    <a:pt x="332523" y="342209"/>
                  </a:lnTo>
                  <a:lnTo>
                    <a:pt x="372705" y="372890"/>
                  </a:lnTo>
                  <a:lnTo>
                    <a:pt x="413281" y="402745"/>
                  </a:lnTo>
                  <a:lnTo>
                    <a:pt x="454285" y="431659"/>
                  </a:lnTo>
                  <a:lnTo>
                    <a:pt x="495750" y="459516"/>
                  </a:lnTo>
                  <a:lnTo>
                    <a:pt x="537710" y="486198"/>
                  </a:lnTo>
                  <a:lnTo>
                    <a:pt x="580199" y="511589"/>
                  </a:lnTo>
                  <a:lnTo>
                    <a:pt x="623250" y="535573"/>
                  </a:lnTo>
                  <a:lnTo>
                    <a:pt x="666897" y="558033"/>
                  </a:lnTo>
                  <a:lnTo>
                    <a:pt x="711174" y="578853"/>
                  </a:lnTo>
                  <a:lnTo>
                    <a:pt x="756114" y="597915"/>
                  </a:lnTo>
                  <a:lnTo>
                    <a:pt x="801751" y="615105"/>
                  </a:lnTo>
                  <a:lnTo>
                    <a:pt x="813786" y="619050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28043" y="1761885"/>
              <a:ext cx="1073150" cy="472440"/>
            </a:xfrm>
            <a:custGeom>
              <a:avLst/>
              <a:gdLst/>
              <a:ahLst/>
              <a:cxnLst/>
              <a:rect l="l" t="t" r="r" b="b"/>
              <a:pathLst>
                <a:path w="1073150" h="472439">
                  <a:moveTo>
                    <a:pt x="1056704" y="472441"/>
                  </a:moveTo>
                  <a:lnTo>
                    <a:pt x="1067752" y="467124"/>
                  </a:lnTo>
                  <a:lnTo>
                    <a:pt x="1072873" y="455910"/>
                  </a:lnTo>
                  <a:lnTo>
                    <a:pt x="1067905" y="443281"/>
                  </a:lnTo>
                  <a:lnTo>
                    <a:pt x="1027651" y="410881"/>
                  </a:lnTo>
                  <a:lnTo>
                    <a:pt x="986338" y="379814"/>
                  </a:lnTo>
                  <a:lnTo>
                    <a:pt x="943988" y="350179"/>
                  </a:lnTo>
                  <a:lnTo>
                    <a:pt x="900625" y="322074"/>
                  </a:lnTo>
                  <a:lnTo>
                    <a:pt x="856272" y="295597"/>
                  </a:lnTo>
                  <a:lnTo>
                    <a:pt x="809746" y="270190"/>
                  </a:lnTo>
                  <a:lnTo>
                    <a:pt x="761957" y="247597"/>
                  </a:lnTo>
                  <a:lnTo>
                    <a:pt x="713121" y="227405"/>
                  </a:lnTo>
                  <a:lnTo>
                    <a:pt x="663454" y="209202"/>
                  </a:lnTo>
                  <a:lnTo>
                    <a:pt x="613171" y="192576"/>
                  </a:lnTo>
                  <a:lnTo>
                    <a:pt x="562487" y="177112"/>
                  </a:lnTo>
                  <a:lnTo>
                    <a:pt x="511618" y="162400"/>
                  </a:lnTo>
                  <a:lnTo>
                    <a:pt x="460780" y="148026"/>
                  </a:lnTo>
                  <a:lnTo>
                    <a:pt x="403105" y="129540"/>
                  </a:lnTo>
                  <a:lnTo>
                    <a:pt x="353356" y="112398"/>
                  </a:lnTo>
                  <a:lnTo>
                    <a:pt x="307606" y="95810"/>
                  </a:lnTo>
                  <a:lnTo>
                    <a:pt x="261929" y="78989"/>
                  </a:lnTo>
                  <a:lnTo>
                    <a:pt x="212400" y="61147"/>
                  </a:lnTo>
                  <a:lnTo>
                    <a:pt x="155092" y="41495"/>
                  </a:lnTo>
                  <a:lnTo>
                    <a:pt x="133062" y="33662"/>
                  </a:lnTo>
                  <a:lnTo>
                    <a:pt x="117494" y="28248"/>
                  </a:lnTo>
                  <a:lnTo>
                    <a:pt x="101339" y="22930"/>
                  </a:lnTo>
                  <a:lnTo>
                    <a:pt x="77547" y="15380"/>
                  </a:lnTo>
                  <a:lnTo>
                    <a:pt x="75911" y="14760"/>
                  </a:lnTo>
                  <a:lnTo>
                    <a:pt x="74206" y="14307"/>
                  </a:lnTo>
                  <a:lnTo>
                    <a:pt x="72475" y="13971"/>
                  </a:lnTo>
                  <a:lnTo>
                    <a:pt x="65784" y="12051"/>
                  </a:lnTo>
                  <a:lnTo>
                    <a:pt x="58986" y="10449"/>
                  </a:lnTo>
                  <a:lnTo>
                    <a:pt x="52166" y="8918"/>
                  </a:lnTo>
                  <a:lnTo>
                    <a:pt x="45412" y="7213"/>
                  </a:lnTo>
                  <a:lnTo>
                    <a:pt x="39100" y="5741"/>
                  </a:lnTo>
                  <a:lnTo>
                    <a:pt x="26513" y="2544"/>
                  </a:lnTo>
                  <a:lnTo>
                    <a:pt x="20178" y="1203"/>
                  </a:lnTo>
                  <a:lnTo>
                    <a:pt x="19005" y="841"/>
                  </a:lnTo>
                  <a:lnTo>
                    <a:pt x="17121" y="408"/>
                  </a:lnTo>
                  <a:lnTo>
                    <a:pt x="14292" y="0"/>
                  </a:lnTo>
                  <a:lnTo>
                    <a:pt x="7759" y="1579"/>
                  </a:lnTo>
                  <a:lnTo>
                    <a:pt x="2754" y="5847"/>
                  </a:lnTo>
                  <a:lnTo>
                    <a:pt x="0" y="11827"/>
                  </a:lnTo>
                  <a:lnTo>
                    <a:pt x="221" y="18539"/>
                  </a:lnTo>
                  <a:lnTo>
                    <a:pt x="1253" y="22196"/>
                  </a:lnTo>
                  <a:lnTo>
                    <a:pt x="3622" y="25366"/>
                  </a:lnTo>
                  <a:lnTo>
                    <a:pt x="6928" y="27292"/>
                  </a:lnTo>
                  <a:lnTo>
                    <a:pt x="2836" y="23962"/>
                  </a:lnTo>
                  <a:lnTo>
                    <a:pt x="9003" y="28806"/>
                  </a:lnTo>
                  <a:lnTo>
                    <a:pt x="41817" y="51919"/>
                  </a:lnTo>
                  <a:lnTo>
                    <a:pt x="45785" y="54634"/>
                  </a:lnTo>
                  <a:lnTo>
                    <a:pt x="49657" y="57552"/>
                  </a:lnTo>
                  <a:lnTo>
                    <a:pt x="53680" y="60171"/>
                  </a:lnTo>
                  <a:lnTo>
                    <a:pt x="53561" y="59910"/>
                  </a:lnTo>
                  <a:lnTo>
                    <a:pt x="57569" y="62778"/>
                  </a:lnTo>
                  <a:lnTo>
                    <a:pt x="62106" y="65136"/>
                  </a:lnTo>
                  <a:lnTo>
                    <a:pt x="78239" y="74334"/>
                  </a:lnTo>
                  <a:lnTo>
                    <a:pt x="90229" y="80953"/>
                  </a:lnTo>
                  <a:lnTo>
                    <a:pt x="151155" y="110944"/>
                  </a:lnTo>
                  <a:lnTo>
                    <a:pt x="209650" y="136266"/>
                  </a:lnTo>
                  <a:lnTo>
                    <a:pt x="247535" y="151074"/>
                  </a:lnTo>
                  <a:lnTo>
                    <a:pt x="301254" y="167507"/>
                  </a:lnTo>
                  <a:lnTo>
                    <a:pt x="353132" y="180153"/>
                  </a:lnTo>
                  <a:lnTo>
                    <a:pt x="404463" y="190470"/>
                  </a:lnTo>
                  <a:lnTo>
                    <a:pt x="456542" y="199914"/>
                  </a:lnTo>
                  <a:lnTo>
                    <a:pt x="510664" y="209943"/>
                  </a:lnTo>
                  <a:lnTo>
                    <a:pt x="568123" y="222014"/>
                  </a:lnTo>
                  <a:lnTo>
                    <a:pt x="618268" y="237324"/>
                  </a:lnTo>
                  <a:lnTo>
                    <a:pt x="667909" y="254377"/>
                  </a:lnTo>
                  <a:lnTo>
                    <a:pt x="714317" y="272093"/>
                  </a:lnTo>
                  <a:lnTo>
                    <a:pt x="754765" y="289393"/>
                  </a:lnTo>
                  <a:lnTo>
                    <a:pt x="798786" y="310938"/>
                  </a:lnTo>
                  <a:lnTo>
                    <a:pt x="843057" y="334711"/>
                  </a:lnTo>
                  <a:lnTo>
                    <a:pt x="886885" y="360151"/>
                  </a:lnTo>
                  <a:lnTo>
                    <a:pt x="929576" y="386698"/>
                  </a:lnTo>
                  <a:lnTo>
                    <a:pt x="970436" y="413792"/>
                  </a:lnTo>
                  <a:lnTo>
                    <a:pt x="1008774" y="440873"/>
                  </a:lnTo>
                  <a:lnTo>
                    <a:pt x="1043894" y="467380"/>
                  </a:lnTo>
                  <a:lnTo>
                    <a:pt x="1056704" y="472441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327763" y="6204707"/>
              <a:ext cx="939800" cy="856615"/>
            </a:xfrm>
            <a:custGeom>
              <a:avLst/>
              <a:gdLst/>
              <a:ahLst/>
              <a:cxnLst/>
              <a:rect l="l" t="t" r="r" b="b"/>
              <a:pathLst>
                <a:path w="939800" h="856615">
                  <a:moveTo>
                    <a:pt x="246612" y="856347"/>
                  </a:moveTo>
                  <a:lnTo>
                    <a:pt x="218046" y="814677"/>
                  </a:lnTo>
                  <a:lnTo>
                    <a:pt x="190158" y="770350"/>
                  </a:lnTo>
                  <a:lnTo>
                    <a:pt x="163199" y="723816"/>
                  </a:lnTo>
                  <a:lnTo>
                    <a:pt x="137423" y="675522"/>
                  </a:lnTo>
                  <a:lnTo>
                    <a:pt x="113080" y="625917"/>
                  </a:lnTo>
                  <a:lnTo>
                    <a:pt x="90421" y="575447"/>
                  </a:lnTo>
                  <a:lnTo>
                    <a:pt x="69699" y="524562"/>
                  </a:lnTo>
                  <a:lnTo>
                    <a:pt x="51165" y="473708"/>
                  </a:lnTo>
                  <a:lnTo>
                    <a:pt x="35071" y="423335"/>
                  </a:lnTo>
                  <a:lnTo>
                    <a:pt x="21668" y="373890"/>
                  </a:lnTo>
                  <a:lnTo>
                    <a:pt x="11208" y="325821"/>
                  </a:lnTo>
                  <a:lnTo>
                    <a:pt x="3942" y="279576"/>
                  </a:lnTo>
                  <a:lnTo>
                    <a:pt x="122" y="235602"/>
                  </a:lnTo>
                  <a:lnTo>
                    <a:pt x="0" y="194349"/>
                  </a:lnTo>
                  <a:lnTo>
                    <a:pt x="3826" y="156263"/>
                  </a:lnTo>
                  <a:lnTo>
                    <a:pt x="24334" y="91388"/>
                  </a:lnTo>
                  <a:lnTo>
                    <a:pt x="62629" y="44255"/>
                  </a:lnTo>
                  <a:lnTo>
                    <a:pt x="113937" y="13591"/>
                  </a:lnTo>
                  <a:lnTo>
                    <a:pt x="173459" y="0"/>
                  </a:lnTo>
                  <a:lnTo>
                    <a:pt x="204838" y="100"/>
                  </a:lnTo>
                  <a:lnTo>
                    <a:pt x="267906" y="15083"/>
                  </a:lnTo>
                  <a:lnTo>
                    <a:pt x="327486" y="51094"/>
                  </a:lnTo>
                  <a:lnTo>
                    <a:pt x="378899" y="109716"/>
                  </a:lnTo>
                  <a:lnTo>
                    <a:pt x="400079" y="148000"/>
                  </a:lnTo>
                  <a:lnTo>
                    <a:pt x="417463" y="192531"/>
                  </a:lnTo>
                  <a:lnTo>
                    <a:pt x="430464" y="243506"/>
                  </a:lnTo>
                  <a:lnTo>
                    <a:pt x="438498" y="301122"/>
                  </a:lnTo>
                  <a:lnTo>
                    <a:pt x="440979" y="365579"/>
                  </a:lnTo>
                  <a:lnTo>
                    <a:pt x="482861" y="336099"/>
                  </a:lnTo>
                  <a:lnTo>
                    <a:pt x="531535" y="311225"/>
                  </a:lnTo>
                  <a:lnTo>
                    <a:pt x="583953" y="290637"/>
                  </a:lnTo>
                  <a:lnTo>
                    <a:pt x="637071" y="274017"/>
                  </a:lnTo>
                  <a:lnTo>
                    <a:pt x="687843" y="261048"/>
                  </a:lnTo>
                  <a:lnTo>
                    <a:pt x="739139" y="254119"/>
                  </a:lnTo>
                  <a:lnTo>
                    <a:pt x="784695" y="257538"/>
                  </a:lnTo>
                  <a:lnTo>
                    <a:pt x="824474" y="269989"/>
                  </a:lnTo>
                  <a:lnTo>
                    <a:pt x="858435" y="290160"/>
                  </a:lnTo>
                  <a:lnTo>
                    <a:pt x="886540" y="316736"/>
                  </a:lnTo>
                  <a:lnTo>
                    <a:pt x="908749" y="348402"/>
                  </a:lnTo>
                  <a:lnTo>
                    <a:pt x="925022" y="383846"/>
                  </a:lnTo>
                  <a:lnTo>
                    <a:pt x="935322" y="421753"/>
                  </a:lnTo>
                  <a:lnTo>
                    <a:pt x="939608" y="460810"/>
                  </a:lnTo>
                  <a:lnTo>
                    <a:pt x="937841" y="499702"/>
                  </a:lnTo>
                  <a:lnTo>
                    <a:pt x="929982" y="537115"/>
                  </a:lnTo>
                  <a:lnTo>
                    <a:pt x="895831" y="602249"/>
                  </a:lnTo>
                  <a:lnTo>
                    <a:pt x="862548" y="637305"/>
                  </a:lnTo>
                  <a:lnTo>
                    <a:pt x="824027" y="669355"/>
                  </a:lnTo>
                  <a:lnTo>
                    <a:pt x="781146" y="698496"/>
                  </a:lnTo>
                  <a:lnTo>
                    <a:pt x="734785" y="724823"/>
                  </a:lnTo>
                  <a:lnTo>
                    <a:pt x="685824" y="748433"/>
                  </a:lnTo>
                  <a:lnTo>
                    <a:pt x="635141" y="769423"/>
                  </a:lnTo>
                  <a:lnTo>
                    <a:pt x="583616" y="787890"/>
                  </a:lnTo>
                  <a:lnTo>
                    <a:pt x="532129" y="803929"/>
                  </a:lnTo>
                  <a:lnTo>
                    <a:pt x="481557" y="817637"/>
                  </a:lnTo>
                  <a:lnTo>
                    <a:pt x="432782" y="829112"/>
                  </a:lnTo>
                  <a:lnTo>
                    <a:pt x="386681" y="838448"/>
                  </a:lnTo>
                  <a:lnTo>
                    <a:pt x="344134" y="845743"/>
                  </a:lnTo>
                  <a:lnTo>
                    <a:pt x="306021" y="851094"/>
                  </a:lnTo>
                  <a:lnTo>
                    <a:pt x="273221" y="854596"/>
                  </a:lnTo>
                  <a:lnTo>
                    <a:pt x="246612" y="856347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302215" y="6179274"/>
              <a:ext cx="989965" cy="907415"/>
            </a:xfrm>
            <a:custGeom>
              <a:avLst/>
              <a:gdLst/>
              <a:ahLst/>
              <a:cxnLst/>
              <a:rect l="l" t="t" r="r" b="b"/>
              <a:pathLst>
                <a:path w="989965" h="907415">
                  <a:moveTo>
                    <a:pt x="523387" y="382108"/>
                  </a:moveTo>
                  <a:lnTo>
                    <a:pt x="490223" y="343399"/>
                  </a:lnTo>
                  <a:lnTo>
                    <a:pt x="524488" y="324409"/>
                  </a:lnTo>
                  <a:lnTo>
                    <a:pt x="563436" y="306772"/>
                  </a:lnTo>
                  <a:lnTo>
                    <a:pt x="607010" y="290513"/>
                  </a:lnTo>
                  <a:lnTo>
                    <a:pt x="655155" y="275655"/>
                  </a:lnTo>
                  <a:lnTo>
                    <a:pt x="707815" y="262224"/>
                  </a:lnTo>
                  <a:lnTo>
                    <a:pt x="760761" y="254826"/>
                  </a:lnTo>
                  <a:lnTo>
                    <a:pt x="810261" y="257707"/>
                  </a:lnTo>
                  <a:lnTo>
                    <a:pt x="855616" y="270667"/>
                  </a:lnTo>
                  <a:lnTo>
                    <a:pt x="896228" y="293604"/>
                  </a:lnTo>
                  <a:lnTo>
                    <a:pt x="931082" y="326027"/>
                  </a:lnTo>
                  <a:lnTo>
                    <a:pt x="958949" y="366812"/>
                  </a:lnTo>
                  <a:lnTo>
                    <a:pt x="978080" y="412583"/>
                  </a:lnTo>
                  <a:lnTo>
                    <a:pt x="988414" y="461264"/>
                  </a:lnTo>
                  <a:lnTo>
                    <a:pt x="988670" y="469864"/>
                  </a:lnTo>
                  <a:lnTo>
                    <a:pt x="893224" y="358461"/>
                  </a:lnTo>
                  <a:lnTo>
                    <a:pt x="866813" y="333865"/>
                  </a:lnTo>
                  <a:lnTo>
                    <a:pt x="829818" y="314040"/>
                  </a:lnTo>
                  <a:lnTo>
                    <a:pt x="780961" y="304495"/>
                  </a:lnTo>
                  <a:lnTo>
                    <a:pt x="718968" y="310739"/>
                  </a:lnTo>
                  <a:lnTo>
                    <a:pt x="657587" y="326784"/>
                  </a:lnTo>
                  <a:lnTo>
                    <a:pt x="602840" y="344907"/>
                  </a:lnTo>
                  <a:lnTo>
                    <a:pt x="555154" y="364928"/>
                  </a:lnTo>
                  <a:lnTo>
                    <a:pt x="523387" y="382108"/>
                  </a:lnTo>
                  <a:close/>
                </a:path>
                <a:path w="989965" h="907415">
                  <a:moveTo>
                    <a:pt x="324045" y="902249"/>
                  </a:moveTo>
                  <a:lnTo>
                    <a:pt x="284575" y="856181"/>
                  </a:lnTo>
                  <a:lnTo>
                    <a:pt x="315668" y="853395"/>
                  </a:lnTo>
                  <a:lnTo>
                    <a:pt x="352498" y="848707"/>
                  </a:lnTo>
                  <a:lnTo>
                    <a:pt x="394132" y="842029"/>
                  </a:lnTo>
                  <a:lnTo>
                    <a:pt x="439637" y="833270"/>
                  </a:lnTo>
                  <a:lnTo>
                    <a:pt x="488079" y="822344"/>
                  </a:lnTo>
                  <a:lnTo>
                    <a:pt x="538524" y="809161"/>
                  </a:lnTo>
                  <a:lnTo>
                    <a:pt x="590041" y="793632"/>
                  </a:lnTo>
                  <a:lnTo>
                    <a:pt x="641694" y="775669"/>
                  </a:lnTo>
                  <a:lnTo>
                    <a:pt x="692551" y="755183"/>
                  </a:lnTo>
                  <a:lnTo>
                    <a:pt x="741679" y="732086"/>
                  </a:lnTo>
                  <a:lnTo>
                    <a:pt x="788143" y="706288"/>
                  </a:lnTo>
                  <a:lnTo>
                    <a:pt x="831012" y="677701"/>
                  </a:lnTo>
                  <a:lnTo>
                    <a:pt x="869351" y="646236"/>
                  </a:lnTo>
                  <a:lnTo>
                    <a:pt x="901992" y="612051"/>
                  </a:lnTo>
                  <a:lnTo>
                    <a:pt x="924617" y="575032"/>
                  </a:lnTo>
                  <a:lnTo>
                    <a:pt x="937316" y="532308"/>
                  </a:lnTo>
                  <a:lnTo>
                    <a:pt x="940427" y="486461"/>
                  </a:lnTo>
                  <a:lnTo>
                    <a:pt x="934048" y="440319"/>
                  </a:lnTo>
                  <a:lnTo>
                    <a:pt x="918280" y="396710"/>
                  </a:lnTo>
                  <a:lnTo>
                    <a:pt x="893224" y="358461"/>
                  </a:lnTo>
                  <a:lnTo>
                    <a:pt x="988670" y="469864"/>
                  </a:lnTo>
                  <a:lnTo>
                    <a:pt x="989888" y="510779"/>
                  </a:lnTo>
                  <a:lnTo>
                    <a:pt x="982441" y="559051"/>
                  </a:lnTo>
                  <a:lnTo>
                    <a:pt x="966010" y="604004"/>
                  </a:lnTo>
                  <a:lnTo>
                    <a:pt x="940535" y="643561"/>
                  </a:lnTo>
                  <a:lnTo>
                    <a:pt x="904057" y="681953"/>
                  </a:lnTo>
                  <a:lnTo>
                    <a:pt x="869381" y="710685"/>
                  </a:lnTo>
                  <a:lnTo>
                    <a:pt x="863469" y="715584"/>
                  </a:lnTo>
                  <a:lnTo>
                    <a:pt x="862141" y="716684"/>
                  </a:lnTo>
                  <a:lnTo>
                    <a:pt x="815778" y="747909"/>
                  </a:lnTo>
                  <a:lnTo>
                    <a:pt x="766198" y="775653"/>
                  </a:lnTo>
                  <a:lnTo>
                    <a:pt x="765958" y="775787"/>
                  </a:lnTo>
                  <a:lnTo>
                    <a:pt x="713671" y="800476"/>
                  </a:lnTo>
                  <a:lnTo>
                    <a:pt x="659909" y="822133"/>
                  </a:lnTo>
                  <a:lnTo>
                    <a:pt x="605661" y="840917"/>
                  </a:lnTo>
                  <a:lnTo>
                    <a:pt x="551919" y="856984"/>
                  </a:lnTo>
                  <a:lnTo>
                    <a:pt x="499673" y="870493"/>
                  </a:lnTo>
                  <a:lnTo>
                    <a:pt x="449914" y="881602"/>
                  </a:lnTo>
                  <a:lnTo>
                    <a:pt x="403631" y="890468"/>
                  </a:lnTo>
                  <a:lnTo>
                    <a:pt x="361816" y="897249"/>
                  </a:lnTo>
                  <a:lnTo>
                    <a:pt x="325460" y="902103"/>
                  </a:lnTo>
                  <a:lnTo>
                    <a:pt x="324045" y="902249"/>
                  </a:lnTo>
                  <a:close/>
                </a:path>
                <a:path w="989965" h="907415">
                  <a:moveTo>
                    <a:pt x="258345" y="903825"/>
                  </a:moveTo>
                  <a:lnTo>
                    <a:pt x="225413" y="857780"/>
                  </a:lnTo>
                  <a:lnTo>
                    <a:pt x="199160" y="816440"/>
                  </a:lnTo>
                  <a:lnTo>
                    <a:pt x="173418" y="772699"/>
                  </a:lnTo>
                  <a:lnTo>
                    <a:pt x="148453" y="726959"/>
                  </a:lnTo>
                  <a:lnTo>
                    <a:pt x="124529" y="679623"/>
                  </a:lnTo>
                  <a:lnTo>
                    <a:pt x="101914" y="631094"/>
                  </a:lnTo>
                  <a:lnTo>
                    <a:pt x="80873" y="581775"/>
                  </a:lnTo>
                  <a:lnTo>
                    <a:pt x="61672" y="532069"/>
                  </a:lnTo>
                  <a:lnTo>
                    <a:pt x="44577" y="482379"/>
                  </a:lnTo>
                  <a:lnTo>
                    <a:pt x="29854" y="433107"/>
                  </a:lnTo>
                  <a:lnTo>
                    <a:pt x="17769" y="384658"/>
                  </a:lnTo>
                  <a:lnTo>
                    <a:pt x="8587" y="337432"/>
                  </a:lnTo>
                  <a:lnTo>
                    <a:pt x="2576" y="291834"/>
                  </a:lnTo>
                  <a:lnTo>
                    <a:pt x="0" y="248267"/>
                  </a:lnTo>
                  <a:lnTo>
                    <a:pt x="1125" y="207133"/>
                  </a:lnTo>
                  <a:lnTo>
                    <a:pt x="6218" y="168835"/>
                  </a:lnTo>
                  <a:lnTo>
                    <a:pt x="29370" y="102359"/>
                  </a:lnTo>
                  <a:lnTo>
                    <a:pt x="81126" y="43435"/>
                  </a:lnTo>
                  <a:lnTo>
                    <a:pt x="120540" y="19981"/>
                  </a:lnTo>
                  <a:lnTo>
                    <a:pt x="164764" y="5284"/>
                  </a:lnTo>
                  <a:lnTo>
                    <a:pt x="212360" y="0"/>
                  </a:lnTo>
                  <a:lnTo>
                    <a:pt x="265265" y="5568"/>
                  </a:lnTo>
                  <a:lnTo>
                    <a:pt x="315179" y="22700"/>
                  </a:lnTo>
                  <a:lnTo>
                    <a:pt x="360942" y="50848"/>
                  </a:lnTo>
                  <a:lnTo>
                    <a:pt x="401395" y="89463"/>
                  </a:lnTo>
                  <a:lnTo>
                    <a:pt x="430066" y="129093"/>
                  </a:lnTo>
                  <a:lnTo>
                    <a:pt x="453392" y="174660"/>
                  </a:lnTo>
                  <a:lnTo>
                    <a:pt x="471265" y="225806"/>
                  </a:lnTo>
                  <a:lnTo>
                    <a:pt x="477667" y="255113"/>
                  </a:lnTo>
                  <a:lnTo>
                    <a:pt x="363535" y="121900"/>
                  </a:lnTo>
                  <a:lnTo>
                    <a:pt x="331031" y="90783"/>
                  </a:lnTo>
                  <a:lnTo>
                    <a:pt x="294428" y="68099"/>
                  </a:lnTo>
                  <a:lnTo>
                    <a:pt x="254652" y="54289"/>
                  </a:lnTo>
                  <a:lnTo>
                    <a:pt x="212628" y="49798"/>
                  </a:lnTo>
                  <a:lnTo>
                    <a:pt x="175833" y="53823"/>
                  </a:lnTo>
                  <a:lnTo>
                    <a:pt x="111495" y="82857"/>
                  </a:lnTo>
                  <a:lnTo>
                    <a:pt x="70609" y="130833"/>
                  </a:lnTo>
                  <a:lnTo>
                    <a:pt x="52666" y="192852"/>
                  </a:lnTo>
                  <a:lnTo>
                    <a:pt x="49862" y="229968"/>
                  </a:lnTo>
                  <a:lnTo>
                    <a:pt x="50885" y="270532"/>
                  </a:lnTo>
                  <a:lnTo>
                    <a:pt x="55524" y="314078"/>
                  </a:lnTo>
                  <a:lnTo>
                    <a:pt x="63568" y="360136"/>
                  </a:lnTo>
                  <a:lnTo>
                    <a:pt x="74804" y="408242"/>
                  </a:lnTo>
                  <a:lnTo>
                    <a:pt x="89019" y="457926"/>
                  </a:lnTo>
                  <a:lnTo>
                    <a:pt x="106003" y="508723"/>
                  </a:lnTo>
                  <a:lnTo>
                    <a:pt x="125542" y="560164"/>
                  </a:lnTo>
                  <a:lnTo>
                    <a:pt x="147425" y="611782"/>
                  </a:lnTo>
                  <a:lnTo>
                    <a:pt x="171440" y="663111"/>
                  </a:lnTo>
                  <a:lnTo>
                    <a:pt x="197375" y="713682"/>
                  </a:lnTo>
                  <a:lnTo>
                    <a:pt x="225017" y="763029"/>
                  </a:lnTo>
                  <a:lnTo>
                    <a:pt x="254154" y="810685"/>
                  </a:lnTo>
                  <a:lnTo>
                    <a:pt x="284575" y="856181"/>
                  </a:lnTo>
                  <a:lnTo>
                    <a:pt x="324045" y="902249"/>
                  </a:lnTo>
                  <a:lnTo>
                    <a:pt x="295553" y="905188"/>
                  </a:lnTo>
                  <a:lnTo>
                    <a:pt x="273085" y="906661"/>
                  </a:lnTo>
                  <a:lnTo>
                    <a:pt x="265450" y="906961"/>
                  </a:lnTo>
                  <a:lnTo>
                    <a:pt x="258345" y="903825"/>
                  </a:lnTo>
                  <a:close/>
                </a:path>
                <a:path w="989965" h="907415">
                  <a:moveTo>
                    <a:pt x="450078" y="409718"/>
                  </a:moveTo>
                  <a:lnTo>
                    <a:pt x="445470" y="404340"/>
                  </a:lnTo>
                  <a:lnTo>
                    <a:pt x="442598" y="397952"/>
                  </a:lnTo>
                  <a:lnTo>
                    <a:pt x="441625" y="390874"/>
                  </a:lnTo>
                  <a:lnTo>
                    <a:pt x="439734" y="335101"/>
                  </a:lnTo>
                  <a:lnTo>
                    <a:pt x="433286" y="283334"/>
                  </a:lnTo>
                  <a:lnTo>
                    <a:pt x="422361" y="235850"/>
                  </a:lnTo>
                  <a:lnTo>
                    <a:pt x="406921" y="192699"/>
                  </a:lnTo>
                  <a:lnTo>
                    <a:pt x="387404" y="154854"/>
                  </a:lnTo>
                  <a:lnTo>
                    <a:pt x="363535" y="121900"/>
                  </a:lnTo>
                  <a:lnTo>
                    <a:pt x="477667" y="255113"/>
                  </a:lnTo>
                  <a:lnTo>
                    <a:pt x="483577" y="282172"/>
                  </a:lnTo>
                  <a:lnTo>
                    <a:pt x="490223" y="343399"/>
                  </a:lnTo>
                  <a:lnTo>
                    <a:pt x="523387" y="382108"/>
                  </a:lnTo>
                  <a:lnTo>
                    <a:pt x="514951" y="386670"/>
                  </a:lnTo>
                  <a:lnTo>
                    <a:pt x="482655" y="409955"/>
                  </a:lnTo>
                  <a:lnTo>
                    <a:pt x="476597" y="413764"/>
                  </a:lnTo>
                  <a:lnTo>
                    <a:pt x="469846" y="415679"/>
                  </a:lnTo>
                  <a:lnTo>
                    <a:pt x="462844" y="415641"/>
                  </a:lnTo>
                  <a:lnTo>
                    <a:pt x="455997" y="413591"/>
                  </a:lnTo>
                  <a:lnTo>
                    <a:pt x="450078" y="40971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431198" y="6322294"/>
              <a:ext cx="746760" cy="447675"/>
            </a:xfrm>
            <a:custGeom>
              <a:avLst/>
              <a:gdLst/>
              <a:ahLst/>
              <a:cxnLst/>
              <a:rect l="l" t="t" r="r" b="b"/>
              <a:pathLst>
                <a:path w="746759" h="447675">
                  <a:moveTo>
                    <a:pt x="449572" y="345297"/>
                  </a:moveTo>
                  <a:lnTo>
                    <a:pt x="488368" y="280415"/>
                  </a:lnTo>
                  <a:lnTo>
                    <a:pt x="522601" y="262638"/>
                  </a:lnTo>
                  <a:lnTo>
                    <a:pt x="560747" y="255113"/>
                  </a:lnTo>
                  <a:lnTo>
                    <a:pt x="609931" y="256294"/>
                  </a:lnTo>
                  <a:lnTo>
                    <a:pt x="652389" y="265602"/>
                  </a:lnTo>
                  <a:lnTo>
                    <a:pt x="689709" y="285130"/>
                  </a:lnTo>
                  <a:lnTo>
                    <a:pt x="719472" y="313759"/>
                  </a:lnTo>
                  <a:lnTo>
                    <a:pt x="739262" y="350366"/>
                  </a:lnTo>
                  <a:lnTo>
                    <a:pt x="746663" y="393831"/>
                  </a:lnTo>
                  <a:lnTo>
                    <a:pt x="745527" y="412016"/>
                  </a:lnTo>
                  <a:lnTo>
                    <a:pt x="740044" y="428315"/>
                  </a:lnTo>
                  <a:lnTo>
                    <a:pt x="731168" y="438703"/>
                  </a:lnTo>
                  <a:lnTo>
                    <a:pt x="651306" y="345489"/>
                  </a:lnTo>
                  <a:lnTo>
                    <a:pt x="647908" y="341731"/>
                  </a:lnTo>
                  <a:lnTo>
                    <a:pt x="646115" y="339906"/>
                  </a:lnTo>
                  <a:lnTo>
                    <a:pt x="645061" y="338676"/>
                  </a:lnTo>
                  <a:lnTo>
                    <a:pt x="643053" y="337084"/>
                  </a:lnTo>
                  <a:lnTo>
                    <a:pt x="604068" y="319279"/>
                  </a:lnTo>
                  <a:lnTo>
                    <a:pt x="566180" y="314920"/>
                  </a:lnTo>
                  <a:lnTo>
                    <a:pt x="538434" y="318872"/>
                  </a:lnTo>
                  <a:lnTo>
                    <a:pt x="513669" y="330568"/>
                  </a:lnTo>
                  <a:lnTo>
                    <a:pt x="484727" y="349444"/>
                  </a:lnTo>
                  <a:lnTo>
                    <a:pt x="465592" y="354769"/>
                  </a:lnTo>
                  <a:lnTo>
                    <a:pt x="449572" y="345297"/>
                  </a:lnTo>
                  <a:close/>
                </a:path>
                <a:path w="746759" h="447675">
                  <a:moveTo>
                    <a:pt x="675307" y="433773"/>
                  </a:moveTo>
                  <a:lnTo>
                    <a:pt x="664833" y="416248"/>
                  </a:lnTo>
                  <a:lnTo>
                    <a:pt x="663354" y="395352"/>
                  </a:lnTo>
                  <a:lnTo>
                    <a:pt x="663567" y="389317"/>
                  </a:lnTo>
                  <a:lnTo>
                    <a:pt x="664085" y="383283"/>
                  </a:lnTo>
                  <a:lnTo>
                    <a:pt x="664032" y="377230"/>
                  </a:lnTo>
                  <a:lnTo>
                    <a:pt x="654354" y="349522"/>
                  </a:lnTo>
                  <a:lnTo>
                    <a:pt x="651306" y="345489"/>
                  </a:lnTo>
                  <a:lnTo>
                    <a:pt x="731168" y="438703"/>
                  </a:lnTo>
                  <a:lnTo>
                    <a:pt x="730643" y="439317"/>
                  </a:lnTo>
                  <a:lnTo>
                    <a:pt x="730138" y="439908"/>
                  </a:lnTo>
                  <a:lnTo>
                    <a:pt x="729088" y="440883"/>
                  </a:lnTo>
                  <a:lnTo>
                    <a:pt x="713178" y="447222"/>
                  </a:lnTo>
                  <a:lnTo>
                    <a:pt x="712850" y="447352"/>
                  </a:lnTo>
                  <a:lnTo>
                    <a:pt x="692178" y="445087"/>
                  </a:lnTo>
                  <a:lnTo>
                    <a:pt x="675307" y="433773"/>
                  </a:lnTo>
                  <a:close/>
                </a:path>
                <a:path w="746759" h="447675">
                  <a:moveTo>
                    <a:pt x="9558" y="72953"/>
                  </a:moveTo>
                  <a:lnTo>
                    <a:pt x="0" y="59158"/>
                  </a:lnTo>
                  <a:lnTo>
                    <a:pt x="1638" y="41916"/>
                  </a:lnTo>
                  <a:lnTo>
                    <a:pt x="5129" y="36311"/>
                  </a:lnTo>
                  <a:lnTo>
                    <a:pt x="9631" y="31392"/>
                  </a:lnTo>
                  <a:lnTo>
                    <a:pt x="14516" y="26755"/>
                  </a:lnTo>
                  <a:lnTo>
                    <a:pt x="18654" y="22509"/>
                  </a:lnTo>
                  <a:lnTo>
                    <a:pt x="23116" y="18788"/>
                  </a:lnTo>
                  <a:lnTo>
                    <a:pt x="29619" y="13624"/>
                  </a:lnTo>
                  <a:lnTo>
                    <a:pt x="31147" y="12411"/>
                  </a:lnTo>
                  <a:lnTo>
                    <a:pt x="32975" y="10959"/>
                  </a:lnTo>
                  <a:lnTo>
                    <a:pt x="34503" y="9746"/>
                  </a:lnTo>
                  <a:lnTo>
                    <a:pt x="36419" y="8225"/>
                  </a:lnTo>
                  <a:lnTo>
                    <a:pt x="37092" y="7733"/>
                  </a:lnTo>
                  <a:lnTo>
                    <a:pt x="58121" y="851"/>
                  </a:lnTo>
                  <a:lnTo>
                    <a:pt x="81027" y="0"/>
                  </a:lnTo>
                  <a:lnTo>
                    <a:pt x="103678" y="4448"/>
                  </a:lnTo>
                  <a:lnTo>
                    <a:pt x="161252" y="38250"/>
                  </a:lnTo>
                  <a:lnTo>
                    <a:pt x="204542" y="90385"/>
                  </a:lnTo>
                  <a:lnTo>
                    <a:pt x="223913" y="125470"/>
                  </a:lnTo>
                  <a:lnTo>
                    <a:pt x="225683" y="138392"/>
                  </a:lnTo>
                  <a:lnTo>
                    <a:pt x="218942" y="157814"/>
                  </a:lnTo>
                  <a:lnTo>
                    <a:pt x="203105" y="169583"/>
                  </a:lnTo>
                  <a:lnTo>
                    <a:pt x="187437" y="171110"/>
                  </a:lnTo>
                  <a:lnTo>
                    <a:pt x="122643" y="95483"/>
                  </a:lnTo>
                  <a:lnTo>
                    <a:pt x="107682" y="79916"/>
                  </a:lnTo>
                  <a:lnTo>
                    <a:pt x="73476" y="61816"/>
                  </a:lnTo>
                  <a:lnTo>
                    <a:pt x="64467" y="60795"/>
                  </a:lnTo>
                  <a:lnTo>
                    <a:pt x="61989" y="61003"/>
                  </a:lnTo>
                  <a:lnTo>
                    <a:pt x="59523" y="61282"/>
                  </a:lnTo>
                  <a:lnTo>
                    <a:pt x="57083" y="61676"/>
                  </a:lnTo>
                  <a:lnTo>
                    <a:pt x="54897" y="62565"/>
                  </a:lnTo>
                  <a:lnTo>
                    <a:pt x="54693" y="62648"/>
                  </a:lnTo>
                  <a:lnTo>
                    <a:pt x="53541" y="63228"/>
                  </a:lnTo>
                  <a:lnTo>
                    <a:pt x="51259" y="65243"/>
                  </a:lnTo>
                  <a:lnTo>
                    <a:pt x="43670" y="71122"/>
                  </a:lnTo>
                  <a:lnTo>
                    <a:pt x="41100" y="73579"/>
                  </a:lnTo>
                  <a:lnTo>
                    <a:pt x="25021" y="79146"/>
                  </a:lnTo>
                  <a:lnTo>
                    <a:pt x="9558" y="72953"/>
                  </a:lnTo>
                  <a:close/>
                </a:path>
                <a:path w="746759" h="447675">
                  <a:moveTo>
                    <a:pt x="157885" y="156752"/>
                  </a:moveTo>
                  <a:lnTo>
                    <a:pt x="154612" y="149230"/>
                  </a:lnTo>
                  <a:lnTo>
                    <a:pt x="152008" y="141861"/>
                  </a:lnTo>
                  <a:lnTo>
                    <a:pt x="149553" y="135988"/>
                  </a:lnTo>
                  <a:lnTo>
                    <a:pt x="131370" y="105669"/>
                  </a:lnTo>
                  <a:lnTo>
                    <a:pt x="187437" y="171110"/>
                  </a:lnTo>
                  <a:lnTo>
                    <a:pt x="183252" y="171517"/>
                  </a:lnTo>
                  <a:lnTo>
                    <a:pt x="164464" y="161434"/>
                  </a:lnTo>
                  <a:lnTo>
                    <a:pt x="157885" y="156752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96868" y="2377175"/>
              <a:ext cx="982980" cy="484505"/>
            </a:xfrm>
            <a:custGeom>
              <a:avLst/>
              <a:gdLst/>
              <a:ahLst/>
              <a:cxnLst/>
              <a:rect l="l" t="t" r="r" b="b"/>
              <a:pathLst>
                <a:path w="982980" h="484505">
                  <a:moveTo>
                    <a:pt x="855349" y="224043"/>
                  </a:moveTo>
                  <a:lnTo>
                    <a:pt x="888719" y="190699"/>
                  </a:lnTo>
                  <a:lnTo>
                    <a:pt x="920913" y="156187"/>
                  </a:lnTo>
                  <a:lnTo>
                    <a:pt x="952209" y="120876"/>
                  </a:lnTo>
                  <a:lnTo>
                    <a:pt x="982884" y="85132"/>
                  </a:lnTo>
                  <a:lnTo>
                    <a:pt x="941252" y="55812"/>
                  </a:lnTo>
                  <a:lnTo>
                    <a:pt x="897837" y="33082"/>
                  </a:lnTo>
                  <a:lnTo>
                    <a:pt x="852993" y="16538"/>
                  </a:lnTo>
                  <a:lnTo>
                    <a:pt x="807072" y="5778"/>
                  </a:lnTo>
                  <a:lnTo>
                    <a:pt x="760425" y="399"/>
                  </a:lnTo>
                  <a:lnTo>
                    <a:pt x="713404" y="0"/>
                  </a:lnTo>
                  <a:lnTo>
                    <a:pt x="666361" y="4176"/>
                  </a:lnTo>
                  <a:lnTo>
                    <a:pt x="619649" y="12526"/>
                  </a:lnTo>
                  <a:lnTo>
                    <a:pt x="573619" y="24647"/>
                  </a:lnTo>
                  <a:lnTo>
                    <a:pt x="528623" y="40136"/>
                  </a:lnTo>
                  <a:lnTo>
                    <a:pt x="485014" y="58591"/>
                  </a:lnTo>
                  <a:lnTo>
                    <a:pt x="438846" y="81747"/>
                  </a:lnTo>
                  <a:lnTo>
                    <a:pt x="394443" y="107496"/>
                  </a:lnTo>
                  <a:lnTo>
                    <a:pt x="351720" y="135612"/>
                  </a:lnTo>
                  <a:lnTo>
                    <a:pt x="310593" y="165868"/>
                  </a:lnTo>
                  <a:lnTo>
                    <a:pt x="270978" y="198038"/>
                  </a:lnTo>
                  <a:lnTo>
                    <a:pt x="232789" y="231894"/>
                  </a:lnTo>
                  <a:lnTo>
                    <a:pt x="195942" y="267211"/>
                  </a:lnTo>
                  <a:lnTo>
                    <a:pt x="160353" y="303761"/>
                  </a:lnTo>
                  <a:lnTo>
                    <a:pt x="125938" y="341318"/>
                  </a:lnTo>
                  <a:lnTo>
                    <a:pt x="92611" y="379656"/>
                  </a:lnTo>
                  <a:lnTo>
                    <a:pt x="70108" y="406391"/>
                  </a:lnTo>
                  <a:lnTo>
                    <a:pt x="47494" y="433040"/>
                  </a:lnTo>
                  <a:lnTo>
                    <a:pt x="24286" y="459173"/>
                  </a:lnTo>
                  <a:lnTo>
                    <a:pt x="0" y="484363"/>
                  </a:lnTo>
                  <a:lnTo>
                    <a:pt x="97110" y="477325"/>
                  </a:lnTo>
                  <a:lnTo>
                    <a:pt x="146091" y="473555"/>
                  </a:lnTo>
                  <a:lnTo>
                    <a:pt x="195183" y="469353"/>
                  </a:lnTo>
                  <a:lnTo>
                    <a:pt x="244254" y="464522"/>
                  </a:lnTo>
                  <a:lnTo>
                    <a:pt x="293174" y="458865"/>
                  </a:lnTo>
                  <a:lnTo>
                    <a:pt x="341814" y="452184"/>
                  </a:lnTo>
                  <a:lnTo>
                    <a:pt x="390042" y="444282"/>
                  </a:lnTo>
                  <a:lnTo>
                    <a:pt x="437728" y="434961"/>
                  </a:lnTo>
                  <a:lnTo>
                    <a:pt x="484741" y="424024"/>
                  </a:lnTo>
                  <a:lnTo>
                    <a:pt x="530952" y="411272"/>
                  </a:lnTo>
                  <a:lnTo>
                    <a:pt x="576230" y="396510"/>
                  </a:lnTo>
                  <a:lnTo>
                    <a:pt x="620444" y="379538"/>
                  </a:lnTo>
                  <a:lnTo>
                    <a:pt x="663464" y="360160"/>
                  </a:lnTo>
                  <a:lnTo>
                    <a:pt x="705159" y="338179"/>
                  </a:lnTo>
                  <a:lnTo>
                    <a:pt x="745400" y="313395"/>
                  </a:lnTo>
                  <a:lnTo>
                    <a:pt x="783967" y="285759"/>
                  </a:lnTo>
                  <a:lnTo>
                    <a:pt x="820524" y="255852"/>
                  </a:lnTo>
                  <a:lnTo>
                    <a:pt x="855349" y="224043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75253" y="2356905"/>
              <a:ext cx="1024890" cy="525780"/>
            </a:xfrm>
            <a:custGeom>
              <a:avLst/>
              <a:gdLst/>
              <a:ahLst/>
              <a:cxnLst/>
              <a:rect l="l" t="t" r="r" b="b"/>
              <a:pathLst>
                <a:path w="1024889" h="525780">
                  <a:moveTo>
                    <a:pt x="908012" y="242043"/>
                  </a:moveTo>
                  <a:lnTo>
                    <a:pt x="935492" y="213568"/>
                  </a:lnTo>
                  <a:lnTo>
                    <a:pt x="962762" y="183899"/>
                  </a:lnTo>
                  <a:lnTo>
                    <a:pt x="990570" y="152361"/>
                  </a:lnTo>
                  <a:lnTo>
                    <a:pt x="1023210" y="114269"/>
                  </a:lnTo>
                  <a:lnTo>
                    <a:pt x="1024884" y="108932"/>
                  </a:lnTo>
                  <a:lnTo>
                    <a:pt x="1023848" y="98204"/>
                  </a:lnTo>
                  <a:lnTo>
                    <a:pt x="978904" y="62671"/>
                  </a:lnTo>
                  <a:lnTo>
                    <a:pt x="938350" y="40337"/>
                  </a:lnTo>
                  <a:lnTo>
                    <a:pt x="895543" y="22891"/>
                  </a:lnTo>
                  <a:lnTo>
                    <a:pt x="850701" y="10344"/>
                  </a:lnTo>
                  <a:lnTo>
                    <a:pt x="804043" y="2710"/>
                  </a:lnTo>
                  <a:lnTo>
                    <a:pt x="755787" y="0"/>
                  </a:lnTo>
                  <a:lnTo>
                    <a:pt x="706151" y="2226"/>
                  </a:lnTo>
                  <a:lnTo>
                    <a:pt x="655355" y="9401"/>
                  </a:lnTo>
                  <a:lnTo>
                    <a:pt x="603617" y="21538"/>
                  </a:lnTo>
                  <a:lnTo>
                    <a:pt x="551155" y="38648"/>
                  </a:lnTo>
                  <a:lnTo>
                    <a:pt x="497958" y="60858"/>
                  </a:lnTo>
                  <a:lnTo>
                    <a:pt x="454389" y="82575"/>
                  </a:lnTo>
                  <a:lnTo>
                    <a:pt x="411154" y="107296"/>
                  </a:lnTo>
                  <a:lnTo>
                    <a:pt x="368385" y="134978"/>
                  </a:lnTo>
                  <a:lnTo>
                    <a:pt x="325985" y="165690"/>
                  </a:lnTo>
                  <a:lnTo>
                    <a:pt x="283856" y="199504"/>
                  </a:lnTo>
                  <a:lnTo>
                    <a:pt x="241901" y="236490"/>
                  </a:lnTo>
                  <a:lnTo>
                    <a:pt x="199920" y="276616"/>
                  </a:lnTo>
                  <a:lnTo>
                    <a:pt x="150138" y="328886"/>
                  </a:lnTo>
                  <a:lnTo>
                    <a:pt x="98987" y="386975"/>
                  </a:lnTo>
                  <a:lnTo>
                    <a:pt x="63589" y="429001"/>
                  </a:lnTo>
                  <a:lnTo>
                    <a:pt x="45476" y="450003"/>
                  </a:lnTo>
                  <a:lnTo>
                    <a:pt x="26847" y="470589"/>
                  </a:lnTo>
                  <a:lnTo>
                    <a:pt x="7588" y="490374"/>
                  </a:lnTo>
                  <a:lnTo>
                    <a:pt x="1606" y="496357"/>
                  </a:lnTo>
                  <a:lnTo>
                    <a:pt x="0" y="505266"/>
                  </a:lnTo>
                  <a:lnTo>
                    <a:pt x="3459" y="512851"/>
                  </a:lnTo>
                  <a:lnTo>
                    <a:pt x="6967" y="520459"/>
                  </a:lnTo>
                  <a:lnTo>
                    <a:pt x="10647" y="522663"/>
                  </a:lnTo>
                  <a:lnTo>
                    <a:pt x="228306" y="305005"/>
                  </a:lnTo>
                  <a:lnTo>
                    <a:pt x="268722" y="266169"/>
                  </a:lnTo>
                  <a:lnTo>
                    <a:pt x="309166" y="230487"/>
                  </a:lnTo>
                  <a:lnTo>
                    <a:pt x="349194" y="198319"/>
                  </a:lnTo>
                  <a:lnTo>
                    <a:pt x="349347" y="198167"/>
                  </a:lnTo>
                  <a:lnTo>
                    <a:pt x="390509" y="168307"/>
                  </a:lnTo>
                  <a:lnTo>
                    <a:pt x="431596" y="141675"/>
                  </a:lnTo>
                  <a:lnTo>
                    <a:pt x="473085" y="117923"/>
                  </a:lnTo>
                  <a:lnTo>
                    <a:pt x="515069" y="96983"/>
                  </a:lnTo>
                  <a:lnTo>
                    <a:pt x="578331" y="71657"/>
                  </a:lnTo>
                  <a:lnTo>
                    <a:pt x="618723" y="59315"/>
                  </a:lnTo>
                  <a:lnTo>
                    <a:pt x="663680" y="49038"/>
                  </a:lnTo>
                  <a:lnTo>
                    <a:pt x="712243" y="42214"/>
                  </a:lnTo>
                  <a:lnTo>
                    <a:pt x="763454" y="40228"/>
                  </a:lnTo>
                  <a:lnTo>
                    <a:pt x="816355" y="44470"/>
                  </a:lnTo>
                  <a:lnTo>
                    <a:pt x="869989" y="56326"/>
                  </a:lnTo>
                  <a:lnTo>
                    <a:pt x="923397" y="77185"/>
                  </a:lnTo>
                  <a:lnTo>
                    <a:pt x="975622" y="108433"/>
                  </a:lnTo>
                  <a:lnTo>
                    <a:pt x="950878" y="137014"/>
                  </a:lnTo>
                  <a:lnTo>
                    <a:pt x="926994" y="163822"/>
                  </a:lnTo>
                  <a:lnTo>
                    <a:pt x="904500" y="188097"/>
                  </a:lnTo>
                  <a:lnTo>
                    <a:pt x="906497" y="186100"/>
                  </a:lnTo>
                  <a:lnTo>
                    <a:pt x="879661" y="213675"/>
                  </a:lnTo>
                  <a:lnTo>
                    <a:pt x="695963" y="397374"/>
                  </a:lnTo>
                  <a:lnTo>
                    <a:pt x="736933" y="375697"/>
                  </a:lnTo>
                  <a:lnTo>
                    <a:pt x="778115" y="350299"/>
                  </a:lnTo>
                  <a:lnTo>
                    <a:pt x="810403" y="327471"/>
                  </a:lnTo>
                  <a:lnTo>
                    <a:pt x="842653" y="301933"/>
                  </a:lnTo>
                  <a:lnTo>
                    <a:pt x="875090" y="273495"/>
                  </a:lnTo>
                  <a:lnTo>
                    <a:pt x="908012" y="242043"/>
                  </a:lnTo>
                  <a:close/>
                </a:path>
                <a:path w="1024889" h="525780">
                  <a:moveTo>
                    <a:pt x="695963" y="397374"/>
                  </a:moveTo>
                  <a:lnTo>
                    <a:pt x="879661" y="213675"/>
                  </a:lnTo>
                  <a:lnTo>
                    <a:pt x="848241" y="243839"/>
                  </a:lnTo>
                  <a:lnTo>
                    <a:pt x="817288" y="270999"/>
                  </a:lnTo>
                  <a:lnTo>
                    <a:pt x="786585" y="295336"/>
                  </a:lnTo>
                  <a:lnTo>
                    <a:pt x="713863" y="342794"/>
                  </a:lnTo>
                  <a:lnTo>
                    <a:pt x="670188" y="365454"/>
                  </a:lnTo>
                  <a:lnTo>
                    <a:pt x="624897" y="385294"/>
                  </a:lnTo>
                  <a:lnTo>
                    <a:pt x="578535" y="402403"/>
                  </a:lnTo>
                  <a:lnTo>
                    <a:pt x="530843" y="417165"/>
                  </a:lnTo>
                  <a:lnTo>
                    <a:pt x="482099" y="429765"/>
                  </a:lnTo>
                  <a:lnTo>
                    <a:pt x="432446" y="440438"/>
                  </a:lnTo>
                  <a:lnTo>
                    <a:pt x="382027" y="449421"/>
                  </a:lnTo>
                  <a:lnTo>
                    <a:pt x="330984" y="456950"/>
                  </a:lnTo>
                  <a:lnTo>
                    <a:pt x="279462" y="463258"/>
                  </a:lnTo>
                  <a:lnTo>
                    <a:pt x="227603" y="468583"/>
                  </a:lnTo>
                  <a:lnTo>
                    <a:pt x="175551" y="473160"/>
                  </a:lnTo>
                  <a:lnTo>
                    <a:pt x="71439" y="481010"/>
                  </a:lnTo>
                  <a:lnTo>
                    <a:pt x="81800" y="469209"/>
                  </a:lnTo>
                  <a:lnTo>
                    <a:pt x="129464" y="412880"/>
                  </a:lnTo>
                  <a:lnTo>
                    <a:pt x="154754" y="383614"/>
                  </a:lnTo>
                  <a:lnTo>
                    <a:pt x="179542" y="356005"/>
                  </a:lnTo>
                  <a:lnTo>
                    <a:pt x="204002" y="329865"/>
                  </a:lnTo>
                  <a:lnTo>
                    <a:pt x="228306" y="305005"/>
                  </a:lnTo>
                  <a:lnTo>
                    <a:pt x="10647" y="522663"/>
                  </a:lnTo>
                  <a:lnTo>
                    <a:pt x="14614" y="525039"/>
                  </a:lnTo>
                  <a:lnTo>
                    <a:pt x="14810" y="525157"/>
                  </a:lnTo>
                  <a:lnTo>
                    <a:pt x="169146" y="513751"/>
                  </a:lnTo>
                  <a:lnTo>
                    <a:pt x="219162" y="509486"/>
                  </a:lnTo>
                  <a:lnTo>
                    <a:pt x="269064" y="504589"/>
                  </a:lnTo>
                  <a:lnTo>
                    <a:pt x="318739" y="498855"/>
                  </a:lnTo>
                  <a:lnTo>
                    <a:pt x="368074" y="492078"/>
                  </a:lnTo>
                  <a:lnTo>
                    <a:pt x="416956" y="484054"/>
                  </a:lnTo>
                  <a:lnTo>
                    <a:pt x="465272" y="474576"/>
                  </a:lnTo>
                  <a:lnTo>
                    <a:pt x="512908" y="463439"/>
                  </a:lnTo>
                  <a:lnTo>
                    <a:pt x="559752" y="450439"/>
                  </a:lnTo>
                  <a:lnTo>
                    <a:pt x="605689" y="435370"/>
                  </a:lnTo>
                  <a:lnTo>
                    <a:pt x="650607" y="418027"/>
                  </a:lnTo>
                  <a:lnTo>
                    <a:pt x="694393" y="398204"/>
                  </a:lnTo>
                  <a:lnTo>
                    <a:pt x="695963" y="397374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44790" y="2465294"/>
              <a:ext cx="762000" cy="321945"/>
            </a:xfrm>
            <a:custGeom>
              <a:avLst/>
              <a:gdLst/>
              <a:ahLst/>
              <a:cxnLst/>
              <a:rect l="l" t="t" r="r" b="b"/>
              <a:pathLst>
                <a:path w="762000" h="321944">
                  <a:moveTo>
                    <a:pt x="758904" y="20097"/>
                  </a:moveTo>
                  <a:lnTo>
                    <a:pt x="761755" y="11950"/>
                  </a:lnTo>
                  <a:lnTo>
                    <a:pt x="758720" y="3816"/>
                  </a:lnTo>
                  <a:lnTo>
                    <a:pt x="749958" y="0"/>
                  </a:lnTo>
                  <a:lnTo>
                    <a:pt x="704760" y="5060"/>
                  </a:lnTo>
                  <a:lnTo>
                    <a:pt x="659800" y="11998"/>
                  </a:lnTo>
                  <a:lnTo>
                    <a:pt x="615196" y="20885"/>
                  </a:lnTo>
                  <a:lnTo>
                    <a:pt x="571065" y="31794"/>
                  </a:lnTo>
                  <a:lnTo>
                    <a:pt x="523491" y="46269"/>
                  </a:lnTo>
                  <a:lnTo>
                    <a:pt x="477234" y="64167"/>
                  </a:lnTo>
                  <a:lnTo>
                    <a:pt x="432060" y="84746"/>
                  </a:lnTo>
                  <a:lnTo>
                    <a:pt x="387736" y="107267"/>
                  </a:lnTo>
                  <a:lnTo>
                    <a:pt x="344030" y="130986"/>
                  </a:lnTo>
                  <a:lnTo>
                    <a:pt x="300709" y="155163"/>
                  </a:lnTo>
                  <a:lnTo>
                    <a:pt x="245714" y="183091"/>
                  </a:lnTo>
                  <a:lnTo>
                    <a:pt x="198460" y="205404"/>
                  </a:lnTo>
                  <a:lnTo>
                    <a:pt x="151026" y="227374"/>
                  </a:lnTo>
                  <a:lnTo>
                    <a:pt x="95494" y="254270"/>
                  </a:lnTo>
                  <a:lnTo>
                    <a:pt x="80626" y="261335"/>
                  </a:lnTo>
                  <a:lnTo>
                    <a:pt x="70182" y="266388"/>
                  </a:lnTo>
                  <a:lnTo>
                    <a:pt x="59492" y="271781"/>
                  </a:lnTo>
                  <a:lnTo>
                    <a:pt x="43888" y="279864"/>
                  </a:lnTo>
                  <a:lnTo>
                    <a:pt x="42765" y="280369"/>
                  </a:lnTo>
                  <a:lnTo>
                    <a:pt x="41691" y="280992"/>
                  </a:lnTo>
                  <a:lnTo>
                    <a:pt x="40662" y="281687"/>
                  </a:lnTo>
                  <a:lnTo>
                    <a:pt x="34842" y="284638"/>
                  </a:lnTo>
                  <a:lnTo>
                    <a:pt x="29512" y="288595"/>
                  </a:lnTo>
                  <a:lnTo>
                    <a:pt x="23825" y="291792"/>
                  </a:lnTo>
                  <a:lnTo>
                    <a:pt x="18737" y="295110"/>
                  </a:lnTo>
                  <a:lnTo>
                    <a:pt x="13265" y="297906"/>
                  </a:lnTo>
                  <a:lnTo>
                    <a:pt x="8272" y="301360"/>
                  </a:lnTo>
                  <a:lnTo>
                    <a:pt x="7507" y="301763"/>
                  </a:lnTo>
                  <a:lnTo>
                    <a:pt x="6354" y="302486"/>
                  </a:lnTo>
                  <a:lnTo>
                    <a:pt x="4742" y="303690"/>
                  </a:lnTo>
                  <a:lnTo>
                    <a:pt x="0" y="308312"/>
                  </a:lnTo>
                  <a:lnTo>
                    <a:pt x="1193" y="316738"/>
                  </a:lnTo>
                  <a:lnTo>
                    <a:pt x="9306" y="321235"/>
                  </a:lnTo>
                  <a:lnTo>
                    <a:pt x="12065" y="321634"/>
                  </a:lnTo>
                  <a:lnTo>
                    <a:pt x="14669" y="320948"/>
                  </a:lnTo>
                  <a:lnTo>
                    <a:pt x="10974" y="321327"/>
                  </a:lnTo>
                  <a:lnTo>
                    <a:pt x="16456" y="320669"/>
                  </a:lnTo>
                  <a:lnTo>
                    <a:pt x="44300" y="315846"/>
                  </a:lnTo>
                  <a:lnTo>
                    <a:pt x="47627" y="315223"/>
                  </a:lnTo>
                  <a:lnTo>
                    <a:pt x="51008" y="314749"/>
                  </a:lnTo>
                  <a:lnTo>
                    <a:pt x="54279" y="314026"/>
                  </a:lnTo>
                  <a:lnTo>
                    <a:pt x="54126" y="313980"/>
                  </a:lnTo>
                  <a:lnTo>
                    <a:pt x="57549" y="313413"/>
                  </a:lnTo>
                  <a:lnTo>
                    <a:pt x="60982" y="312329"/>
                  </a:lnTo>
                  <a:lnTo>
                    <a:pt x="73593" y="308880"/>
                  </a:lnTo>
                  <a:lnTo>
                    <a:pt x="82858" y="306208"/>
                  </a:lnTo>
                  <a:lnTo>
                    <a:pt x="128120" y="290817"/>
                  </a:lnTo>
                  <a:lnTo>
                    <a:pt x="169848" y="274311"/>
                  </a:lnTo>
                  <a:lnTo>
                    <a:pt x="237609" y="240442"/>
                  </a:lnTo>
                  <a:lnTo>
                    <a:pt x="275496" y="216684"/>
                  </a:lnTo>
                  <a:lnTo>
                    <a:pt x="312110" y="191694"/>
                  </a:lnTo>
                  <a:lnTo>
                    <a:pt x="349818" y="165612"/>
                  </a:lnTo>
                  <a:lnTo>
                    <a:pt x="390988" y="138580"/>
                  </a:lnTo>
                  <a:lnTo>
                    <a:pt x="456775" y="105027"/>
                  </a:lnTo>
                  <a:lnTo>
                    <a:pt x="517448" y="79231"/>
                  </a:lnTo>
                  <a:lnTo>
                    <a:pt x="563528" y="63848"/>
                  </a:lnTo>
                  <a:lnTo>
                    <a:pt x="611536" y="50447"/>
                  </a:lnTo>
                  <a:lnTo>
                    <a:pt x="659760" y="39210"/>
                  </a:lnTo>
                  <a:lnTo>
                    <a:pt x="706488" y="30318"/>
                  </a:lnTo>
                  <a:lnTo>
                    <a:pt x="750007" y="23953"/>
                  </a:lnTo>
                  <a:lnTo>
                    <a:pt x="758904" y="20097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730653" y="2366870"/>
              <a:ext cx="996950" cy="457834"/>
            </a:xfrm>
            <a:custGeom>
              <a:avLst/>
              <a:gdLst/>
              <a:ahLst/>
              <a:cxnLst/>
              <a:rect l="l" t="t" r="r" b="b"/>
              <a:pathLst>
                <a:path w="996950" h="457835">
                  <a:moveTo>
                    <a:pt x="132552" y="229105"/>
                  </a:moveTo>
                  <a:lnTo>
                    <a:pt x="97979" y="197010"/>
                  </a:lnTo>
                  <a:lnTo>
                    <a:pt x="64539" y="163704"/>
                  </a:lnTo>
                  <a:lnTo>
                    <a:pt x="31967" y="129566"/>
                  </a:lnTo>
                  <a:lnTo>
                    <a:pt x="0" y="94973"/>
                  </a:lnTo>
                  <a:lnTo>
                    <a:pt x="40527" y="64143"/>
                  </a:lnTo>
                  <a:lnTo>
                    <a:pt x="83077" y="39834"/>
                  </a:lnTo>
                  <a:lnTo>
                    <a:pt x="127283" y="21654"/>
                  </a:lnTo>
                  <a:lnTo>
                    <a:pt x="172779" y="9214"/>
                  </a:lnTo>
                  <a:lnTo>
                    <a:pt x="219197" y="2126"/>
                  </a:lnTo>
                  <a:lnTo>
                    <a:pt x="266171" y="0"/>
                  </a:lnTo>
                  <a:lnTo>
                    <a:pt x="313335" y="2445"/>
                  </a:lnTo>
                  <a:lnTo>
                    <a:pt x="360323" y="9074"/>
                  </a:lnTo>
                  <a:lnTo>
                    <a:pt x="406767" y="19496"/>
                  </a:lnTo>
                  <a:lnTo>
                    <a:pt x="452301" y="33322"/>
                  </a:lnTo>
                  <a:lnTo>
                    <a:pt x="496559" y="50162"/>
                  </a:lnTo>
                  <a:lnTo>
                    <a:pt x="543547" y="71607"/>
                  </a:lnTo>
                  <a:lnTo>
                    <a:pt x="588865" y="95708"/>
                  </a:lnTo>
                  <a:lnTo>
                    <a:pt x="632592" y="122236"/>
                  </a:lnTo>
                  <a:lnTo>
                    <a:pt x="674802" y="150961"/>
                  </a:lnTo>
                  <a:lnTo>
                    <a:pt x="715573" y="181654"/>
                  </a:lnTo>
                  <a:lnTo>
                    <a:pt x="754980" y="214085"/>
                  </a:lnTo>
                  <a:lnTo>
                    <a:pt x="793099" y="248024"/>
                  </a:lnTo>
                  <a:lnTo>
                    <a:pt x="830006" y="283242"/>
                  </a:lnTo>
                  <a:lnTo>
                    <a:pt x="865778" y="319510"/>
                  </a:lnTo>
                  <a:lnTo>
                    <a:pt x="900490" y="356597"/>
                  </a:lnTo>
                  <a:lnTo>
                    <a:pt x="923960" y="382489"/>
                  </a:lnTo>
                  <a:lnTo>
                    <a:pt x="947537" y="408288"/>
                  </a:lnTo>
                  <a:lnTo>
                    <a:pt x="971689" y="433551"/>
                  </a:lnTo>
                  <a:lnTo>
                    <a:pt x="996885" y="457832"/>
                  </a:lnTo>
                  <a:lnTo>
                    <a:pt x="899582" y="454366"/>
                  </a:lnTo>
                  <a:lnTo>
                    <a:pt x="850495" y="452398"/>
                  </a:lnTo>
                  <a:lnTo>
                    <a:pt x="801282" y="450002"/>
                  </a:lnTo>
                  <a:lnTo>
                    <a:pt x="752067" y="446977"/>
                  </a:lnTo>
                  <a:lnTo>
                    <a:pt x="702971" y="443120"/>
                  </a:lnTo>
                  <a:lnTo>
                    <a:pt x="654119" y="438230"/>
                  </a:lnTo>
                  <a:lnTo>
                    <a:pt x="605634" y="432105"/>
                  </a:lnTo>
                  <a:lnTo>
                    <a:pt x="557638" y="424542"/>
                  </a:lnTo>
                  <a:lnTo>
                    <a:pt x="510254" y="415339"/>
                  </a:lnTo>
                  <a:lnTo>
                    <a:pt x="463606" y="404293"/>
                  </a:lnTo>
                  <a:lnTo>
                    <a:pt x="417817" y="391204"/>
                  </a:lnTo>
                  <a:lnTo>
                    <a:pt x="373009" y="375868"/>
                  </a:lnTo>
                  <a:lnTo>
                    <a:pt x="329307" y="358083"/>
                  </a:lnTo>
                  <a:lnTo>
                    <a:pt x="286832" y="337648"/>
                  </a:lnTo>
                  <a:lnTo>
                    <a:pt x="245708" y="314359"/>
                  </a:lnTo>
                  <a:lnTo>
                    <a:pt x="206152" y="288158"/>
                  </a:lnTo>
                  <a:lnTo>
                    <a:pt x="168521" y="259614"/>
                  </a:lnTo>
                  <a:lnTo>
                    <a:pt x="132552" y="229105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710411" y="2347376"/>
              <a:ext cx="1038860" cy="497840"/>
            </a:xfrm>
            <a:custGeom>
              <a:avLst/>
              <a:gdLst/>
              <a:ahLst/>
              <a:cxnLst/>
              <a:rect l="l" t="t" r="r" b="b"/>
              <a:pathLst>
                <a:path w="1038859" h="497839">
                  <a:moveTo>
                    <a:pt x="121682" y="247470"/>
                  </a:moveTo>
                  <a:lnTo>
                    <a:pt x="93174" y="220025"/>
                  </a:lnTo>
                  <a:lnTo>
                    <a:pt x="64833" y="191377"/>
                  </a:lnTo>
                  <a:lnTo>
                    <a:pt x="35885" y="160882"/>
                  </a:lnTo>
                  <a:lnTo>
                    <a:pt x="1868" y="124014"/>
                  </a:lnTo>
                  <a:lnTo>
                    <a:pt x="0" y="118742"/>
                  </a:lnTo>
                  <a:lnTo>
                    <a:pt x="640" y="107983"/>
                  </a:lnTo>
                  <a:lnTo>
                    <a:pt x="44249" y="70824"/>
                  </a:lnTo>
                  <a:lnTo>
                    <a:pt x="83955" y="47016"/>
                  </a:lnTo>
                  <a:lnTo>
                    <a:pt x="126092" y="28009"/>
                  </a:lnTo>
                  <a:lnTo>
                    <a:pt x="170443" y="13824"/>
                  </a:lnTo>
                  <a:lnTo>
                    <a:pt x="216790" y="4480"/>
                  </a:lnTo>
                  <a:lnTo>
                    <a:pt x="264914" y="0"/>
                  </a:lnTo>
                  <a:lnTo>
                    <a:pt x="314598" y="401"/>
                  </a:lnTo>
                  <a:lnTo>
                    <a:pt x="365623" y="5706"/>
                  </a:lnTo>
                  <a:lnTo>
                    <a:pt x="417772" y="15934"/>
                  </a:lnTo>
                  <a:lnTo>
                    <a:pt x="470827" y="31105"/>
                  </a:lnTo>
                  <a:lnTo>
                    <a:pt x="524804" y="51347"/>
                  </a:lnTo>
                  <a:lnTo>
                    <a:pt x="569141" y="71449"/>
                  </a:lnTo>
                  <a:lnTo>
                    <a:pt x="613255" y="94565"/>
                  </a:lnTo>
                  <a:lnTo>
                    <a:pt x="657012" y="120657"/>
                  </a:lnTo>
                  <a:lnTo>
                    <a:pt x="700511" y="149792"/>
                  </a:lnTo>
                  <a:lnTo>
                    <a:pt x="743854" y="182035"/>
                  </a:lnTo>
                  <a:lnTo>
                    <a:pt x="787139" y="217455"/>
                  </a:lnTo>
                  <a:lnTo>
                    <a:pt x="830566" y="256012"/>
                  </a:lnTo>
                  <a:lnTo>
                    <a:pt x="882234" y="306418"/>
                  </a:lnTo>
                  <a:lnTo>
                    <a:pt x="935484" y="362589"/>
                  </a:lnTo>
                  <a:lnTo>
                    <a:pt x="972402" y="403287"/>
                  </a:lnTo>
                  <a:lnTo>
                    <a:pt x="991274" y="423609"/>
                  </a:lnTo>
                  <a:lnTo>
                    <a:pt x="1010647" y="443498"/>
                  </a:lnTo>
                  <a:lnTo>
                    <a:pt x="1030619" y="462562"/>
                  </a:lnTo>
                  <a:lnTo>
                    <a:pt x="1036818" y="468320"/>
                  </a:lnTo>
                  <a:lnTo>
                    <a:pt x="1038750" y="477164"/>
                  </a:lnTo>
                  <a:lnTo>
                    <a:pt x="1035571" y="484871"/>
                  </a:lnTo>
                  <a:lnTo>
                    <a:pt x="1032345" y="492603"/>
                  </a:lnTo>
                  <a:lnTo>
                    <a:pt x="1028748" y="494941"/>
                  </a:lnTo>
                  <a:lnTo>
                    <a:pt x="803242" y="285424"/>
                  </a:lnTo>
                  <a:lnTo>
                    <a:pt x="761426" y="248100"/>
                  </a:lnTo>
                  <a:lnTo>
                    <a:pt x="719699" y="213927"/>
                  </a:lnTo>
                  <a:lnTo>
                    <a:pt x="678516" y="183251"/>
                  </a:lnTo>
                  <a:lnTo>
                    <a:pt x="678358" y="183104"/>
                  </a:lnTo>
                  <a:lnTo>
                    <a:pt x="636127" y="154777"/>
                  </a:lnTo>
                  <a:lnTo>
                    <a:pt x="594090" y="129671"/>
                  </a:lnTo>
                  <a:lnTo>
                    <a:pt x="551756" y="107459"/>
                  </a:lnTo>
                  <a:lnTo>
                    <a:pt x="509031" y="88076"/>
                  </a:lnTo>
                  <a:lnTo>
                    <a:pt x="444882" y="65091"/>
                  </a:lnTo>
                  <a:lnTo>
                    <a:pt x="404064" y="54241"/>
                  </a:lnTo>
                  <a:lnTo>
                    <a:pt x="358760" y="45622"/>
                  </a:lnTo>
                  <a:lnTo>
                    <a:pt x="309979" y="40586"/>
                  </a:lnTo>
                  <a:lnTo>
                    <a:pt x="258730" y="40483"/>
                  </a:lnTo>
                  <a:lnTo>
                    <a:pt x="206020" y="46665"/>
                  </a:lnTo>
                  <a:lnTo>
                    <a:pt x="152858" y="60483"/>
                  </a:lnTo>
                  <a:lnTo>
                    <a:pt x="100252" y="83289"/>
                  </a:lnTo>
                  <a:lnTo>
                    <a:pt x="49210" y="116434"/>
                  </a:lnTo>
                  <a:lnTo>
                    <a:pt x="74987" y="144087"/>
                  </a:lnTo>
                  <a:lnTo>
                    <a:pt x="99839" y="170000"/>
                  </a:lnTo>
                  <a:lnTo>
                    <a:pt x="123210" y="193432"/>
                  </a:lnTo>
                  <a:lnTo>
                    <a:pt x="121141" y="191511"/>
                  </a:lnTo>
                  <a:lnTo>
                    <a:pt x="148971" y="218081"/>
                  </a:lnTo>
                  <a:lnTo>
                    <a:pt x="339293" y="394908"/>
                  </a:lnTo>
                  <a:lnTo>
                    <a:pt x="297554" y="374751"/>
                  </a:lnTo>
                  <a:lnTo>
                    <a:pt x="255468" y="350882"/>
                  </a:lnTo>
                  <a:lnTo>
                    <a:pt x="222363" y="329256"/>
                  </a:lnTo>
                  <a:lnTo>
                    <a:pt x="189196" y="304919"/>
                  </a:lnTo>
                  <a:lnTo>
                    <a:pt x="155737" y="277693"/>
                  </a:lnTo>
                  <a:lnTo>
                    <a:pt x="121682" y="247470"/>
                  </a:lnTo>
                  <a:close/>
                </a:path>
                <a:path w="1038859" h="497839">
                  <a:moveTo>
                    <a:pt x="339293" y="394908"/>
                  </a:moveTo>
                  <a:lnTo>
                    <a:pt x="148971" y="218081"/>
                  </a:lnTo>
                  <a:lnTo>
                    <a:pt x="181478" y="247071"/>
                  </a:lnTo>
                  <a:lnTo>
                    <a:pt x="213408" y="273075"/>
                  </a:lnTo>
                  <a:lnTo>
                    <a:pt x="244985" y="296268"/>
                  </a:lnTo>
                  <a:lnTo>
                    <a:pt x="319400" y="341023"/>
                  </a:lnTo>
                  <a:lnTo>
                    <a:pt x="363878" y="362063"/>
                  </a:lnTo>
                  <a:lnTo>
                    <a:pt x="409868" y="380227"/>
                  </a:lnTo>
                  <a:lnTo>
                    <a:pt x="456827" y="395621"/>
                  </a:lnTo>
                  <a:lnTo>
                    <a:pt x="505028" y="408621"/>
                  </a:lnTo>
                  <a:lnTo>
                    <a:pt x="554202" y="419422"/>
                  </a:lnTo>
                  <a:lnTo>
                    <a:pt x="604214" y="428265"/>
                  </a:lnTo>
                  <a:lnTo>
                    <a:pt x="654929" y="435390"/>
                  </a:lnTo>
                  <a:lnTo>
                    <a:pt x="706214" y="441038"/>
                  </a:lnTo>
                  <a:lnTo>
                    <a:pt x="757933" y="445450"/>
                  </a:lnTo>
                  <a:lnTo>
                    <a:pt x="809952" y="448867"/>
                  </a:lnTo>
                  <a:lnTo>
                    <a:pt x="862137" y="451528"/>
                  </a:lnTo>
                  <a:lnTo>
                    <a:pt x="966468" y="455549"/>
                  </a:lnTo>
                  <a:lnTo>
                    <a:pt x="955681" y="444136"/>
                  </a:lnTo>
                  <a:lnTo>
                    <a:pt x="905980" y="389596"/>
                  </a:lnTo>
                  <a:lnTo>
                    <a:pt x="879631" y="361279"/>
                  </a:lnTo>
                  <a:lnTo>
                    <a:pt x="853846" y="334599"/>
                  </a:lnTo>
                  <a:lnTo>
                    <a:pt x="828443" y="309375"/>
                  </a:lnTo>
                  <a:lnTo>
                    <a:pt x="803242" y="285424"/>
                  </a:lnTo>
                  <a:lnTo>
                    <a:pt x="1028748" y="494941"/>
                  </a:lnTo>
                  <a:lnTo>
                    <a:pt x="1024872" y="497461"/>
                  </a:lnTo>
                  <a:lnTo>
                    <a:pt x="1024680" y="497586"/>
                  </a:lnTo>
                  <a:lnTo>
                    <a:pt x="870029" y="491856"/>
                  </a:lnTo>
                  <a:lnTo>
                    <a:pt x="819891" y="489432"/>
                  </a:lnTo>
                  <a:lnTo>
                    <a:pt x="769842" y="486371"/>
                  </a:lnTo>
                  <a:lnTo>
                    <a:pt x="719990" y="482465"/>
                  </a:lnTo>
                  <a:lnTo>
                    <a:pt x="670439" y="477505"/>
                  </a:lnTo>
                  <a:lnTo>
                    <a:pt x="621295" y="471282"/>
                  </a:lnTo>
                  <a:lnTo>
                    <a:pt x="572664" y="463585"/>
                  </a:lnTo>
                  <a:lnTo>
                    <a:pt x="524651" y="454206"/>
                  </a:lnTo>
                  <a:lnTo>
                    <a:pt x="477362" y="442935"/>
                  </a:lnTo>
                  <a:lnTo>
                    <a:pt x="430902" y="429563"/>
                  </a:lnTo>
                  <a:lnTo>
                    <a:pt x="385377" y="413882"/>
                  </a:lnTo>
                  <a:lnTo>
                    <a:pt x="340892" y="395681"/>
                  </a:lnTo>
                  <a:lnTo>
                    <a:pt x="339293" y="3949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804359" y="2461705"/>
              <a:ext cx="772160" cy="294640"/>
            </a:xfrm>
            <a:custGeom>
              <a:avLst/>
              <a:gdLst/>
              <a:ahLst/>
              <a:cxnLst/>
              <a:rect l="l" t="t" r="r" b="b"/>
              <a:pathLst>
                <a:path w="772159" h="294639">
                  <a:moveTo>
                    <a:pt x="3148" y="20412"/>
                  </a:moveTo>
                  <a:lnTo>
                    <a:pt x="0" y="12375"/>
                  </a:lnTo>
                  <a:lnTo>
                    <a:pt x="2734" y="4135"/>
                  </a:lnTo>
                  <a:lnTo>
                    <a:pt x="11350" y="0"/>
                  </a:lnTo>
                  <a:lnTo>
                    <a:pt x="56703" y="3397"/>
                  </a:lnTo>
                  <a:lnTo>
                    <a:pt x="101888" y="8678"/>
                  </a:lnTo>
                  <a:lnTo>
                    <a:pt x="146788" y="15921"/>
                  </a:lnTo>
                  <a:lnTo>
                    <a:pt x="191291" y="25202"/>
                  </a:lnTo>
                  <a:lnTo>
                    <a:pt x="239364" y="37919"/>
                  </a:lnTo>
                  <a:lnTo>
                    <a:pt x="286247" y="54106"/>
                  </a:lnTo>
                  <a:lnTo>
                    <a:pt x="332146" y="73013"/>
                  </a:lnTo>
                  <a:lnTo>
                    <a:pt x="377267" y="93890"/>
                  </a:lnTo>
                  <a:lnTo>
                    <a:pt x="421815" y="115988"/>
                  </a:lnTo>
                  <a:lnTo>
                    <a:pt x="465995" y="138558"/>
                  </a:lnTo>
                  <a:lnTo>
                    <a:pt x="521979" y="164446"/>
                  </a:lnTo>
                  <a:lnTo>
                    <a:pt x="570021" y="185009"/>
                  </a:lnTo>
                  <a:lnTo>
                    <a:pt x="618229" y="205221"/>
                  </a:lnTo>
                  <a:lnTo>
                    <a:pt x="674712" y="230060"/>
                  </a:lnTo>
                  <a:lnTo>
                    <a:pt x="689829" y="236574"/>
                  </a:lnTo>
                  <a:lnTo>
                    <a:pt x="700452" y="241240"/>
                  </a:lnTo>
                  <a:lnTo>
                    <a:pt x="711333" y="246236"/>
                  </a:lnTo>
                  <a:lnTo>
                    <a:pt x="727223" y="253741"/>
                  </a:lnTo>
                  <a:lnTo>
                    <a:pt x="728364" y="254204"/>
                  </a:lnTo>
                  <a:lnTo>
                    <a:pt x="729460" y="254788"/>
                  </a:lnTo>
                  <a:lnTo>
                    <a:pt x="730514" y="255444"/>
                  </a:lnTo>
                  <a:lnTo>
                    <a:pt x="736439" y="258179"/>
                  </a:lnTo>
                  <a:lnTo>
                    <a:pt x="741910" y="261938"/>
                  </a:lnTo>
                  <a:lnTo>
                    <a:pt x="747710" y="264924"/>
                  </a:lnTo>
                  <a:lnTo>
                    <a:pt x="752917" y="268052"/>
                  </a:lnTo>
                  <a:lnTo>
                    <a:pt x="758488" y="270646"/>
                  </a:lnTo>
                  <a:lnTo>
                    <a:pt x="763605" y="273914"/>
                  </a:lnTo>
                  <a:lnTo>
                    <a:pt x="764384" y="274289"/>
                  </a:lnTo>
                  <a:lnTo>
                    <a:pt x="765562" y="274969"/>
                  </a:lnTo>
                  <a:lnTo>
                    <a:pt x="767218" y="276113"/>
                  </a:lnTo>
                  <a:lnTo>
                    <a:pt x="772127" y="280558"/>
                  </a:lnTo>
                  <a:lnTo>
                    <a:pt x="771243" y="289022"/>
                  </a:lnTo>
                  <a:lnTo>
                    <a:pt x="763301" y="293814"/>
                  </a:lnTo>
                  <a:lnTo>
                    <a:pt x="760559" y="294314"/>
                  </a:lnTo>
                  <a:lnTo>
                    <a:pt x="757931" y="293724"/>
                  </a:lnTo>
                  <a:lnTo>
                    <a:pt x="761638" y="293966"/>
                  </a:lnTo>
                  <a:lnTo>
                    <a:pt x="756135" y="293511"/>
                  </a:lnTo>
                  <a:lnTo>
                    <a:pt x="728133" y="289714"/>
                  </a:lnTo>
                  <a:lnTo>
                    <a:pt x="724785" y="289213"/>
                  </a:lnTo>
                  <a:lnTo>
                    <a:pt x="721389" y="288864"/>
                  </a:lnTo>
                  <a:lnTo>
                    <a:pt x="718094" y="288262"/>
                  </a:lnTo>
                  <a:lnTo>
                    <a:pt x="718245" y="288210"/>
                  </a:lnTo>
                  <a:lnTo>
                    <a:pt x="714803" y="287769"/>
                  </a:lnTo>
                  <a:lnTo>
                    <a:pt x="711333" y="286812"/>
                  </a:lnTo>
                  <a:lnTo>
                    <a:pt x="698604" y="283828"/>
                  </a:lnTo>
                  <a:lnTo>
                    <a:pt x="689247" y="281498"/>
                  </a:lnTo>
                  <a:lnTo>
                    <a:pt x="643450" y="267780"/>
                  </a:lnTo>
                  <a:lnTo>
                    <a:pt x="601144" y="252818"/>
                  </a:lnTo>
                  <a:lnTo>
                    <a:pt x="532185" y="221461"/>
                  </a:lnTo>
                  <a:lnTo>
                    <a:pt x="493451" y="199110"/>
                  </a:lnTo>
                  <a:lnTo>
                    <a:pt x="455944" y="175482"/>
                  </a:lnTo>
                  <a:lnTo>
                    <a:pt x="417303" y="150803"/>
                  </a:lnTo>
                  <a:lnTo>
                    <a:pt x="375168" y="125301"/>
                  </a:lnTo>
                  <a:lnTo>
                    <a:pt x="308193" y="94187"/>
                  </a:lnTo>
                  <a:lnTo>
                    <a:pt x="246614" y="70638"/>
                  </a:lnTo>
                  <a:lnTo>
                    <a:pt x="200000" y="56957"/>
                  </a:lnTo>
                  <a:lnTo>
                    <a:pt x="151532" y="45329"/>
                  </a:lnTo>
                  <a:lnTo>
                    <a:pt x="102927" y="35871"/>
                  </a:lnTo>
                  <a:lnTo>
                    <a:pt x="55904" y="28701"/>
                  </a:lnTo>
                  <a:lnTo>
                    <a:pt x="12181" y="23939"/>
                  </a:lnTo>
                  <a:lnTo>
                    <a:pt x="3148" y="20412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69801" y="8596344"/>
              <a:ext cx="2318512" cy="1690654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 rot="21480000">
            <a:off x="7665832" y="5926907"/>
            <a:ext cx="1260382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0"/>
              </a:lnSpc>
            </a:pPr>
            <a:r>
              <a:rPr sz="70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製</a:t>
            </a:r>
            <a:endParaRPr sz="7000">
              <a:latin typeface="Microsoft YaHei"/>
              <a:cs typeface="Microsoft YaHei"/>
            </a:endParaRPr>
          </a:p>
        </p:txBody>
      </p:sp>
      <p:sp>
        <p:nvSpPr>
          <p:cNvPr id="37" name="object 37"/>
          <p:cNvSpPr txBox="1"/>
          <p:nvPr/>
        </p:nvSpPr>
        <p:spPr>
          <a:xfrm rot="21300000">
            <a:off x="4651792" y="4013565"/>
            <a:ext cx="2543717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60"/>
              </a:lnSpc>
            </a:pPr>
            <a:r>
              <a:rPr sz="14050" b="1" spc="-50" dirty="0">
                <a:solidFill>
                  <a:srgbClr val="734429"/>
                </a:solidFill>
                <a:latin typeface="Microsoft YaHei"/>
                <a:cs typeface="Microsoft YaHei"/>
              </a:rPr>
              <a:t>自</a:t>
            </a:r>
            <a:endParaRPr sz="14050">
              <a:latin typeface="Microsoft YaHei"/>
              <a:cs typeface="Microsoft YaHei"/>
            </a:endParaRPr>
          </a:p>
        </p:txBody>
      </p:sp>
      <p:sp>
        <p:nvSpPr>
          <p:cNvPr id="38" name="object 38"/>
          <p:cNvSpPr txBox="1"/>
          <p:nvPr/>
        </p:nvSpPr>
        <p:spPr>
          <a:xfrm rot="21540000">
            <a:off x="6729948" y="3873902"/>
            <a:ext cx="2546431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60"/>
              </a:lnSpc>
            </a:pPr>
            <a:r>
              <a:rPr sz="14050" b="1" spc="-50" dirty="0">
                <a:solidFill>
                  <a:srgbClr val="734429"/>
                </a:solidFill>
                <a:latin typeface="Microsoft YaHei"/>
                <a:cs typeface="Microsoft YaHei"/>
              </a:rPr>
              <a:t>主</a:t>
            </a:r>
            <a:endParaRPr sz="14050">
              <a:latin typeface="Microsoft YaHei"/>
              <a:cs typeface="Microsoft YaHei"/>
            </a:endParaRPr>
          </a:p>
        </p:txBody>
      </p:sp>
      <p:sp>
        <p:nvSpPr>
          <p:cNvPr id="39" name="object 39"/>
          <p:cNvSpPr txBox="1"/>
          <p:nvPr/>
        </p:nvSpPr>
        <p:spPr>
          <a:xfrm rot="60000">
            <a:off x="8814477" y="3874537"/>
            <a:ext cx="2546431" cy="178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10"/>
              </a:lnSpc>
            </a:pPr>
            <a:r>
              <a:rPr sz="14050" b="1" spc="-50" dirty="0">
                <a:solidFill>
                  <a:srgbClr val="734429"/>
                </a:solidFill>
                <a:latin typeface="Microsoft YaHei"/>
                <a:cs typeface="Microsoft YaHei"/>
              </a:rPr>
              <a:t>學</a:t>
            </a:r>
            <a:endParaRPr sz="14050">
              <a:latin typeface="Microsoft YaHei"/>
              <a:cs typeface="Microsoft YaHei"/>
            </a:endParaRPr>
          </a:p>
        </p:txBody>
      </p:sp>
      <p:sp>
        <p:nvSpPr>
          <p:cNvPr id="40" name="object 40"/>
          <p:cNvSpPr txBox="1"/>
          <p:nvPr/>
        </p:nvSpPr>
        <p:spPr>
          <a:xfrm rot="300000">
            <a:off x="10895543" y="4014201"/>
            <a:ext cx="2543717" cy="178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35"/>
              </a:lnSpc>
            </a:pPr>
            <a:r>
              <a:rPr sz="14050" b="1" spc="-50" dirty="0">
                <a:solidFill>
                  <a:srgbClr val="734429"/>
                </a:solidFill>
                <a:latin typeface="Microsoft YaHei"/>
                <a:cs typeface="Microsoft YaHei"/>
              </a:rPr>
              <a:t>習</a:t>
            </a:r>
            <a:endParaRPr sz="14050">
              <a:latin typeface="Microsoft YaHei"/>
              <a:cs typeface="Microsoft YaHe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950428" y="6978953"/>
            <a:ext cx="4396740" cy="995044"/>
          </a:xfrm>
          <a:custGeom>
            <a:avLst/>
            <a:gdLst/>
            <a:ahLst/>
            <a:cxnLst/>
            <a:rect l="l" t="t" r="r" b="b"/>
            <a:pathLst>
              <a:path w="4396740" h="995045">
                <a:moveTo>
                  <a:pt x="3961314" y="994962"/>
                </a:moveTo>
                <a:lnTo>
                  <a:pt x="3917560" y="993457"/>
                </a:lnTo>
                <a:lnTo>
                  <a:pt x="3884964" y="989489"/>
                </a:lnTo>
                <a:lnTo>
                  <a:pt x="3834039" y="983153"/>
                </a:lnTo>
                <a:lnTo>
                  <a:pt x="3783103" y="977011"/>
                </a:lnTo>
                <a:lnTo>
                  <a:pt x="3732154" y="971064"/>
                </a:lnTo>
                <a:lnTo>
                  <a:pt x="3681193" y="965312"/>
                </a:lnTo>
                <a:lnTo>
                  <a:pt x="3630219" y="959754"/>
                </a:lnTo>
                <a:lnTo>
                  <a:pt x="3579233" y="954390"/>
                </a:lnTo>
                <a:lnTo>
                  <a:pt x="3528235" y="949221"/>
                </a:lnTo>
                <a:lnTo>
                  <a:pt x="3477225" y="944246"/>
                </a:lnTo>
                <a:lnTo>
                  <a:pt x="3426203" y="939466"/>
                </a:lnTo>
                <a:lnTo>
                  <a:pt x="3375168" y="934880"/>
                </a:lnTo>
                <a:lnTo>
                  <a:pt x="3324121" y="930488"/>
                </a:lnTo>
                <a:lnTo>
                  <a:pt x="3273062" y="926291"/>
                </a:lnTo>
                <a:lnTo>
                  <a:pt x="3221990" y="922288"/>
                </a:lnTo>
                <a:lnTo>
                  <a:pt x="3170906" y="918480"/>
                </a:lnTo>
                <a:lnTo>
                  <a:pt x="3119810" y="914866"/>
                </a:lnTo>
                <a:lnTo>
                  <a:pt x="3068702" y="911447"/>
                </a:lnTo>
                <a:lnTo>
                  <a:pt x="3017581" y="908222"/>
                </a:lnTo>
                <a:lnTo>
                  <a:pt x="2966448" y="905191"/>
                </a:lnTo>
                <a:lnTo>
                  <a:pt x="2915303" y="902355"/>
                </a:lnTo>
                <a:lnTo>
                  <a:pt x="2864146" y="899714"/>
                </a:lnTo>
                <a:lnTo>
                  <a:pt x="2812976" y="897266"/>
                </a:lnTo>
                <a:lnTo>
                  <a:pt x="2761794" y="895014"/>
                </a:lnTo>
                <a:lnTo>
                  <a:pt x="2710600" y="892955"/>
                </a:lnTo>
                <a:lnTo>
                  <a:pt x="2659393" y="891091"/>
                </a:lnTo>
                <a:lnTo>
                  <a:pt x="2608174" y="889422"/>
                </a:lnTo>
                <a:lnTo>
                  <a:pt x="2556943" y="887947"/>
                </a:lnTo>
                <a:lnTo>
                  <a:pt x="2505700" y="886666"/>
                </a:lnTo>
                <a:lnTo>
                  <a:pt x="2454445" y="885580"/>
                </a:lnTo>
                <a:lnTo>
                  <a:pt x="2403177" y="884688"/>
                </a:lnTo>
                <a:lnTo>
                  <a:pt x="2351897" y="883991"/>
                </a:lnTo>
                <a:lnTo>
                  <a:pt x="2300604" y="883488"/>
                </a:lnTo>
                <a:lnTo>
                  <a:pt x="2249300" y="883179"/>
                </a:lnTo>
                <a:lnTo>
                  <a:pt x="2197983" y="883065"/>
                </a:lnTo>
                <a:lnTo>
                  <a:pt x="2146666" y="883146"/>
                </a:lnTo>
                <a:lnTo>
                  <a:pt x="2095361" y="883420"/>
                </a:lnTo>
                <a:lnTo>
                  <a:pt x="2044068" y="883890"/>
                </a:lnTo>
                <a:lnTo>
                  <a:pt x="1992788" y="884553"/>
                </a:lnTo>
                <a:lnTo>
                  <a:pt x="1941519" y="885411"/>
                </a:lnTo>
                <a:lnTo>
                  <a:pt x="1890263" y="886464"/>
                </a:lnTo>
                <a:lnTo>
                  <a:pt x="1839019" y="887711"/>
                </a:lnTo>
                <a:lnTo>
                  <a:pt x="1787787" y="889152"/>
                </a:lnTo>
                <a:lnTo>
                  <a:pt x="1736567" y="890788"/>
                </a:lnTo>
                <a:lnTo>
                  <a:pt x="1685359" y="892619"/>
                </a:lnTo>
                <a:lnTo>
                  <a:pt x="1634164" y="894643"/>
                </a:lnTo>
                <a:lnTo>
                  <a:pt x="1582980" y="896863"/>
                </a:lnTo>
                <a:lnTo>
                  <a:pt x="1531809" y="899276"/>
                </a:lnTo>
                <a:lnTo>
                  <a:pt x="1480650" y="901884"/>
                </a:lnTo>
                <a:lnTo>
                  <a:pt x="1429503" y="904687"/>
                </a:lnTo>
                <a:lnTo>
                  <a:pt x="1378368" y="907684"/>
                </a:lnTo>
                <a:lnTo>
                  <a:pt x="1327245" y="910875"/>
                </a:lnTo>
                <a:lnTo>
                  <a:pt x="1276134" y="914261"/>
                </a:lnTo>
                <a:lnTo>
                  <a:pt x="1225036" y="917841"/>
                </a:lnTo>
                <a:lnTo>
                  <a:pt x="1173950" y="921616"/>
                </a:lnTo>
                <a:lnTo>
                  <a:pt x="1122875" y="925585"/>
                </a:lnTo>
                <a:lnTo>
                  <a:pt x="1071813" y="929749"/>
                </a:lnTo>
                <a:lnTo>
                  <a:pt x="1020763" y="934107"/>
                </a:lnTo>
                <a:lnTo>
                  <a:pt x="969726" y="938659"/>
                </a:lnTo>
                <a:lnTo>
                  <a:pt x="918700" y="943406"/>
                </a:lnTo>
                <a:lnTo>
                  <a:pt x="867687" y="948347"/>
                </a:lnTo>
                <a:lnTo>
                  <a:pt x="816685" y="953483"/>
                </a:lnTo>
                <a:lnTo>
                  <a:pt x="765696" y="958813"/>
                </a:lnTo>
                <a:lnTo>
                  <a:pt x="714719" y="964338"/>
                </a:lnTo>
                <a:lnTo>
                  <a:pt x="663754" y="970057"/>
                </a:lnTo>
                <a:lnTo>
                  <a:pt x="612801" y="975970"/>
                </a:lnTo>
                <a:lnTo>
                  <a:pt x="561860" y="982078"/>
                </a:lnTo>
                <a:lnTo>
                  <a:pt x="510932" y="988381"/>
                </a:lnTo>
                <a:lnTo>
                  <a:pt x="500095" y="989967"/>
                </a:lnTo>
                <a:lnTo>
                  <a:pt x="489228" y="991283"/>
                </a:lnTo>
                <a:lnTo>
                  <a:pt x="445524" y="993842"/>
                </a:lnTo>
                <a:lnTo>
                  <a:pt x="401780" y="992061"/>
                </a:lnTo>
                <a:lnTo>
                  <a:pt x="358428" y="985957"/>
                </a:lnTo>
                <a:lnTo>
                  <a:pt x="315894" y="975589"/>
                </a:lnTo>
                <a:lnTo>
                  <a:pt x="274595" y="961060"/>
                </a:lnTo>
                <a:lnTo>
                  <a:pt x="234938" y="942513"/>
                </a:lnTo>
                <a:lnTo>
                  <a:pt x="197313" y="920129"/>
                </a:lnTo>
                <a:lnTo>
                  <a:pt x="162090" y="894130"/>
                </a:lnTo>
                <a:lnTo>
                  <a:pt x="129614" y="864770"/>
                </a:lnTo>
                <a:lnTo>
                  <a:pt x="100206" y="832338"/>
                </a:lnTo>
                <a:lnTo>
                  <a:pt x="74154" y="797154"/>
                </a:lnTo>
                <a:lnTo>
                  <a:pt x="51715" y="759562"/>
                </a:lnTo>
                <a:lnTo>
                  <a:pt x="33108" y="719933"/>
                </a:lnTo>
                <a:lnTo>
                  <a:pt x="18518" y="678656"/>
                </a:lnTo>
                <a:lnTo>
                  <a:pt x="8087" y="636137"/>
                </a:lnTo>
                <a:lnTo>
                  <a:pt x="1937" y="593232"/>
                </a:lnTo>
                <a:lnTo>
                  <a:pt x="0" y="550370"/>
                </a:lnTo>
                <a:lnTo>
                  <a:pt x="167" y="539644"/>
                </a:lnTo>
                <a:lnTo>
                  <a:pt x="3439" y="496864"/>
                </a:lnTo>
                <a:lnTo>
                  <a:pt x="10848" y="454602"/>
                </a:lnTo>
                <a:lnTo>
                  <a:pt x="22324" y="413260"/>
                </a:lnTo>
                <a:lnTo>
                  <a:pt x="37758" y="373226"/>
                </a:lnTo>
                <a:lnTo>
                  <a:pt x="57005" y="334880"/>
                </a:lnTo>
                <a:lnTo>
                  <a:pt x="79883" y="298583"/>
                </a:lnTo>
                <a:lnTo>
                  <a:pt x="106176" y="264677"/>
                </a:lnTo>
                <a:lnTo>
                  <a:pt x="135636" y="233484"/>
                </a:lnTo>
                <a:lnTo>
                  <a:pt x="167985" y="205297"/>
                </a:lnTo>
                <a:lnTo>
                  <a:pt x="202916" y="180384"/>
                </a:lnTo>
                <a:lnTo>
                  <a:pt x="240101" y="158978"/>
                </a:lnTo>
                <a:lnTo>
                  <a:pt x="279187" y="141282"/>
                </a:lnTo>
                <a:lnTo>
                  <a:pt x="319807" y="127464"/>
                </a:lnTo>
                <a:lnTo>
                  <a:pt x="361576" y="117653"/>
                </a:lnTo>
                <a:lnTo>
                  <a:pt x="473218" y="103293"/>
                </a:lnTo>
                <a:lnTo>
                  <a:pt x="574327" y="91467"/>
                </a:lnTo>
                <a:lnTo>
                  <a:pt x="675482" y="80359"/>
                </a:lnTo>
                <a:lnTo>
                  <a:pt x="776682" y="69971"/>
                </a:lnTo>
                <a:lnTo>
                  <a:pt x="877928" y="60301"/>
                </a:lnTo>
                <a:lnTo>
                  <a:pt x="979219" y="51350"/>
                </a:lnTo>
                <a:lnTo>
                  <a:pt x="1080556" y="43117"/>
                </a:lnTo>
                <a:lnTo>
                  <a:pt x="1181939" y="35604"/>
                </a:lnTo>
                <a:lnTo>
                  <a:pt x="1283367" y="28809"/>
                </a:lnTo>
                <a:lnTo>
                  <a:pt x="1384841" y="22733"/>
                </a:lnTo>
                <a:lnTo>
                  <a:pt x="1486360" y="17375"/>
                </a:lnTo>
                <a:lnTo>
                  <a:pt x="1587925" y="12737"/>
                </a:lnTo>
                <a:lnTo>
                  <a:pt x="1689536" y="8817"/>
                </a:lnTo>
                <a:lnTo>
                  <a:pt x="1791192" y="5616"/>
                </a:lnTo>
                <a:lnTo>
                  <a:pt x="1892894" y="3134"/>
                </a:lnTo>
                <a:lnTo>
                  <a:pt x="1994641" y="1370"/>
                </a:lnTo>
                <a:lnTo>
                  <a:pt x="2096434" y="325"/>
                </a:lnTo>
                <a:lnTo>
                  <a:pt x="2198273" y="0"/>
                </a:lnTo>
                <a:lnTo>
                  <a:pt x="2300111" y="392"/>
                </a:lnTo>
                <a:lnTo>
                  <a:pt x="2401903" y="1504"/>
                </a:lnTo>
                <a:lnTo>
                  <a:pt x="2503650" y="3334"/>
                </a:lnTo>
                <a:lnTo>
                  <a:pt x="2605350" y="5883"/>
                </a:lnTo>
                <a:lnTo>
                  <a:pt x="2707004" y="9151"/>
                </a:lnTo>
                <a:lnTo>
                  <a:pt x="2808612" y="13137"/>
                </a:lnTo>
                <a:lnTo>
                  <a:pt x="2910173" y="17843"/>
                </a:lnTo>
                <a:lnTo>
                  <a:pt x="3011689" y="23267"/>
                </a:lnTo>
                <a:lnTo>
                  <a:pt x="3113159" y="29409"/>
                </a:lnTo>
                <a:lnTo>
                  <a:pt x="3214583" y="36271"/>
                </a:lnTo>
                <a:lnTo>
                  <a:pt x="3315960" y="43851"/>
                </a:lnTo>
                <a:lnTo>
                  <a:pt x="3417292" y="52150"/>
                </a:lnTo>
                <a:lnTo>
                  <a:pt x="3518577" y="61168"/>
                </a:lnTo>
                <a:lnTo>
                  <a:pt x="3619817" y="70904"/>
                </a:lnTo>
                <a:lnTo>
                  <a:pt x="3721010" y="81359"/>
                </a:lnTo>
                <a:lnTo>
                  <a:pt x="3822157" y="92533"/>
                </a:lnTo>
                <a:lnTo>
                  <a:pt x="3923259" y="104426"/>
                </a:lnTo>
                <a:lnTo>
                  <a:pt x="4024314" y="117037"/>
                </a:lnTo>
                <a:lnTo>
                  <a:pt x="4066304" y="125857"/>
                </a:lnTo>
                <a:lnTo>
                  <a:pt x="4107238" y="138711"/>
                </a:lnTo>
                <a:lnTo>
                  <a:pt x="4146733" y="155477"/>
                </a:lnTo>
                <a:lnTo>
                  <a:pt x="4184413" y="175998"/>
                </a:lnTo>
                <a:lnTo>
                  <a:pt x="4219923" y="200078"/>
                </a:lnTo>
                <a:lnTo>
                  <a:pt x="4252930" y="227492"/>
                </a:lnTo>
                <a:lnTo>
                  <a:pt x="4283119" y="257980"/>
                </a:lnTo>
                <a:lnTo>
                  <a:pt x="4310207" y="291254"/>
                </a:lnTo>
                <a:lnTo>
                  <a:pt x="4333937" y="327000"/>
                </a:lnTo>
                <a:lnTo>
                  <a:pt x="4354085" y="364880"/>
                </a:lnTo>
                <a:lnTo>
                  <a:pt x="4370463" y="404537"/>
                </a:lnTo>
                <a:lnTo>
                  <a:pt x="4382913" y="445597"/>
                </a:lnTo>
                <a:lnTo>
                  <a:pt x="4391319" y="487671"/>
                </a:lnTo>
                <a:lnTo>
                  <a:pt x="4395602" y="530362"/>
                </a:lnTo>
                <a:lnTo>
                  <a:pt x="4396184" y="551814"/>
                </a:lnTo>
                <a:lnTo>
                  <a:pt x="4396083" y="562541"/>
                </a:lnTo>
                <a:lnTo>
                  <a:pt x="4393077" y="605341"/>
                </a:lnTo>
                <a:lnTo>
                  <a:pt x="4385822" y="648294"/>
                </a:lnTo>
                <a:lnTo>
                  <a:pt x="4374312" y="690533"/>
                </a:lnTo>
                <a:lnTo>
                  <a:pt x="4358676" y="731426"/>
                </a:lnTo>
                <a:lnTo>
                  <a:pt x="4339068" y="770569"/>
                </a:lnTo>
                <a:lnTo>
                  <a:pt x="4315679" y="807577"/>
                </a:lnTo>
                <a:lnTo>
                  <a:pt x="4288740" y="842087"/>
                </a:lnTo>
                <a:lnTo>
                  <a:pt x="4258516" y="873760"/>
                </a:lnTo>
                <a:lnTo>
                  <a:pt x="4225304" y="902284"/>
                </a:lnTo>
                <a:lnTo>
                  <a:pt x="4189430" y="927379"/>
                </a:lnTo>
                <a:lnTo>
                  <a:pt x="4151248" y="948798"/>
                </a:lnTo>
                <a:lnTo>
                  <a:pt x="4111132" y="966330"/>
                </a:lnTo>
                <a:lnTo>
                  <a:pt x="4069477" y="979804"/>
                </a:lnTo>
                <a:lnTo>
                  <a:pt x="4026693" y="989086"/>
                </a:lnTo>
                <a:lnTo>
                  <a:pt x="3983200" y="994085"/>
                </a:lnTo>
                <a:lnTo>
                  <a:pt x="3972262" y="994659"/>
                </a:lnTo>
                <a:lnTo>
                  <a:pt x="3961314" y="994962"/>
                </a:lnTo>
                <a:close/>
              </a:path>
            </a:pathLst>
          </a:custGeom>
          <a:solidFill>
            <a:srgbClr val="FBD9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 rot="21180000">
            <a:off x="7014534" y="7250282"/>
            <a:ext cx="657002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5"/>
              </a:lnSpc>
            </a:pPr>
            <a:r>
              <a:rPr sz="4350" b="1" dirty="0">
                <a:solidFill>
                  <a:srgbClr val="734429"/>
                </a:solidFill>
                <a:latin typeface="Microsoft YaHei"/>
                <a:cs typeface="Microsoft YaHei"/>
              </a:rPr>
              <a:t>1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43" name="object 43"/>
          <p:cNvSpPr txBox="1"/>
          <p:nvPr/>
        </p:nvSpPr>
        <p:spPr>
          <a:xfrm rot="21300000">
            <a:off x="7362495" y="7210057"/>
            <a:ext cx="660113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5"/>
              </a:lnSpc>
            </a:pPr>
            <a:r>
              <a:rPr sz="4350" b="1" dirty="0">
                <a:solidFill>
                  <a:srgbClr val="734429"/>
                </a:solidFill>
                <a:latin typeface="Microsoft YaHei"/>
                <a:cs typeface="Microsoft YaHei"/>
              </a:rPr>
              <a:t>1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44" name="object 44"/>
          <p:cNvSpPr txBox="1"/>
          <p:nvPr/>
        </p:nvSpPr>
        <p:spPr>
          <a:xfrm rot="21360000">
            <a:off x="6776752" y="5980741"/>
            <a:ext cx="1263537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0"/>
              </a:lnSpc>
            </a:pPr>
            <a:r>
              <a:rPr sz="70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自</a:t>
            </a:r>
            <a:endParaRPr sz="7000">
              <a:latin typeface="Microsoft YaHei"/>
              <a:cs typeface="Microsoft YaHei"/>
            </a:endParaRPr>
          </a:p>
        </p:txBody>
      </p:sp>
      <p:sp>
        <p:nvSpPr>
          <p:cNvPr id="45" name="object 45"/>
          <p:cNvSpPr txBox="1"/>
          <p:nvPr/>
        </p:nvSpPr>
        <p:spPr>
          <a:xfrm rot="21360000">
            <a:off x="7713719" y="7177154"/>
            <a:ext cx="657690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5"/>
              </a:lnSpc>
            </a:pPr>
            <a:r>
              <a:rPr sz="4350" b="1" dirty="0">
                <a:solidFill>
                  <a:srgbClr val="734429"/>
                </a:solidFill>
                <a:latin typeface="Microsoft YaHei"/>
                <a:cs typeface="Microsoft YaHei"/>
              </a:rPr>
              <a:t>0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46" name="object 46"/>
          <p:cNvSpPr txBox="1"/>
          <p:nvPr/>
        </p:nvSpPr>
        <p:spPr>
          <a:xfrm rot="21420000">
            <a:off x="8065670" y="7153078"/>
            <a:ext cx="655289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5"/>
              </a:lnSpc>
            </a:pPr>
            <a:r>
              <a:rPr sz="4350" b="1" dirty="0">
                <a:solidFill>
                  <a:srgbClr val="734429"/>
                </a:solidFill>
                <a:latin typeface="Microsoft YaHei"/>
                <a:cs typeface="Microsoft YaHei"/>
              </a:rPr>
              <a:t>1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31670" y="5354392"/>
            <a:ext cx="914400" cy="2346325"/>
          </a:xfrm>
          <a:prstGeom prst="rect">
            <a:avLst/>
          </a:prstGeom>
        </p:spPr>
        <p:txBody>
          <a:bodyPr vert="horz" wrap="square" lIns="0" tIns="3771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70"/>
              </a:spcBef>
            </a:pPr>
            <a:r>
              <a:rPr sz="70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布</a:t>
            </a:r>
            <a:endParaRPr sz="7000">
              <a:latin typeface="Microsoft YaHei"/>
              <a:cs typeface="Microsoft YaHei"/>
            </a:endParaRPr>
          </a:p>
          <a:p>
            <a:pPr marL="110489">
              <a:lnSpc>
                <a:spcPct val="100000"/>
              </a:lnSpc>
              <a:spcBef>
                <a:spcPts val="1780"/>
              </a:spcBef>
            </a:pPr>
            <a:r>
              <a:rPr sz="4350" b="1" dirty="0">
                <a:solidFill>
                  <a:srgbClr val="734429"/>
                </a:solidFill>
                <a:latin typeface="Microsoft YaHei"/>
                <a:cs typeface="Microsoft YaHei"/>
              </a:rPr>
              <a:t>6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">
            <a:off x="9444066" y="5926907"/>
            <a:ext cx="1260382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84"/>
              </a:lnSpc>
            </a:pPr>
            <a:r>
              <a:rPr sz="70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朗</a:t>
            </a:r>
            <a:endParaRPr sz="7000">
              <a:latin typeface="Microsoft YaHei"/>
              <a:cs typeface="Microsoft YaHei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">
            <a:off x="9356657" y="7146794"/>
            <a:ext cx="784431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25"/>
              </a:lnSpc>
            </a:pPr>
            <a:r>
              <a:rPr sz="4350" b="1" spc="-50" dirty="0">
                <a:solidFill>
                  <a:srgbClr val="734429"/>
                </a:solidFill>
                <a:latin typeface="Microsoft YaHei"/>
                <a:cs typeface="Microsoft YaHei"/>
              </a:rPr>
              <a:t>張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50" name="object 50"/>
          <p:cNvSpPr txBox="1"/>
          <p:nvPr/>
        </p:nvSpPr>
        <p:spPr>
          <a:xfrm rot="240000">
            <a:off x="10330287" y="5980743"/>
            <a:ext cx="1263537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65"/>
              </a:lnSpc>
            </a:pPr>
            <a:r>
              <a:rPr sz="70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尼</a:t>
            </a:r>
            <a:endParaRPr sz="7000">
              <a:latin typeface="Microsoft YaHei"/>
              <a:cs typeface="Microsoft YaHei"/>
            </a:endParaRPr>
          </a:p>
        </p:txBody>
      </p:sp>
      <p:sp>
        <p:nvSpPr>
          <p:cNvPr id="51" name="object 51"/>
          <p:cNvSpPr txBox="1"/>
          <p:nvPr/>
        </p:nvSpPr>
        <p:spPr>
          <a:xfrm rot="240000">
            <a:off x="9906850" y="7182222"/>
            <a:ext cx="786236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10"/>
              </a:lnSpc>
            </a:pPr>
            <a:r>
              <a:rPr sz="4350" b="1" spc="-50" dirty="0">
                <a:solidFill>
                  <a:srgbClr val="734429"/>
                </a:solidFill>
                <a:latin typeface="Microsoft YaHei"/>
                <a:cs typeface="Microsoft YaHei"/>
              </a:rPr>
              <a:t>之</a:t>
            </a:r>
            <a:endParaRPr sz="4350">
              <a:latin typeface="Microsoft YaHei"/>
              <a:cs typeface="Microsoft YaHei"/>
            </a:endParaRPr>
          </a:p>
        </p:txBody>
      </p:sp>
      <p:sp>
        <p:nvSpPr>
          <p:cNvPr id="52" name="object 52"/>
          <p:cNvSpPr txBox="1"/>
          <p:nvPr/>
        </p:nvSpPr>
        <p:spPr>
          <a:xfrm rot="420000">
            <a:off x="10464111" y="7159280"/>
            <a:ext cx="781282" cy="622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5"/>
              </a:lnSpc>
            </a:pPr>
            <a:r>
              <a:rPr sz="4900" spc="-640" dirty="0">
                <a:solidFill>
                  <a:srgbClr val="734429"/>
                </a:solidFill>
                <a:latin typeface="SimSun"/>
                <a:cs typeface="SimSun"/>
              </a:rPr>
              <a:t>姸</a:t>
            </a:r>
            <a:endParaRPr sz="490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932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34625"/>
            <a:chOff x="0" y="0"/>
            <a:chExt cx="18288000" cy="10334625"/>
          </a:xfrm>
        </p:grpSpPr>
        <p:sp>
          <p:nvSpPr>
            <p:cNvPr id="3" name="object 3"/>
            <p:cNvSpPr/>
            <p:nvPr/>
          </p:nvSpPr>
          <p:spPr>
            <a:xfrm>
              <a:off x="10389" y="0"/>
              <a:ext cx="6146800" cy="10287000"/>
            </a:xfrm>
            <a:custGeom>
              <a:avLst/>
              <a:gdLst/>
              <a:ahLst/>
              <a:cxnLst/>
              <a:rect l="l" t="t" r="r" b="b"/>
              <a:pathLst>
                <a:path w="6146800" h="10287000">
                  <a:moveTo>
                    <a:pt x="0" y="1020441"/>
                  </a:moveTo>
                  <a:lnTo>
                    <a:pt x="0" y="0"/>
                  </a:lnTo>
                  <a:lnTo>
                    <a:pt x="5600700" y="0"/>
                  </a:lnTo>
                  <a:lnTo>
                    <a:pt x="6146800" y="389046"/>
                  </a:lnTo>
                  <a:lnTo>
                    <a:pt x="6146800" y="1577572"/>
                  </a:lnTo>
                  <a:lnTo>
                    <a:pt x="6083300" y="1625480"/>
                  </a:lnTo>
                  <a:lnTo>
                    <a:pt x="6019800" y="1672118"/>
                  </a:lnTo>
                  <a:lnTo>
                    <a:pt x="5969000" y="1717503"/>
                  </a:lnTo>
                  <a:lnTo>
                    <a:pt x="5918200" y="1761651"/>
                  </a:lnTo>
                  <a:lnTo>
                    <a:pt x="5867400" y="1804579"/>
                  </a:lnTo>
                  <a:lnTo>
                    <a:pt x="5816600" y="1846303"/>
                  </a:lnTo>
                  <a:lnTo>
                    <a:pt x="5778500" y="1886840"/>
                  </a:lnTo>
                  <a:lnTo>
                    <a:pt x="5740400" y="1926205"/>
                  </a:lnTo>
                  <a:lnTo>
                    <a:pt x="5702300" y="1964415"/>
                  </a:lnTo>
                  <a:lnTo>
                    <a:pt x="5664200" y="2001486"/>
                  </a:lnTo>
                  <a:lnTo>
                    <a:pt x="5638800" y="2037435"/>
                  </a:lnTo>
                  <a:lnTo>
                    <a:pt x="5613400" y="2072278"/>
                  </a:lnTo>
                  <a:lnTo>
                    <a:pt x="5588000" y="2106032"/>
                  </a:lnTo>
                  <a:lnTo>
                    <a:pt x="5575300" y="2138713"/>
                  </a:lnTo>
                  <a:lnTo>
                    <a:pt x="5549900" y="2170336"/>
                  </a:lnTo>
                  <a:lnTo>
                    <a:pt x="5537200" y="2200920"/>
                  </a:lnTo>
                  <a:lnTo>
                    <a:pt x="5524500" y="2230479"/>
                  </a:lnTo>
                  <a:lnTo>
                    <a:pt x="5524500" y="2259030"/>
                  </a:lnTo>
                  <a:lnTo>
                    <a:pt x="5511800" y="2286590"/>
                  </a:lnTo>
                  <a:lnTo>
                    <a:pt x="5511800" y="6791917"/>
                  </a:lnTo>
                  <a:lnTo>
                    <a:pt x="5486400" y="6844073"/>
                  </a:lnTo>
                  <a:lnTo>
                    <a:pt x="5473700" y="6869625"/>
                  </a:lnTo>
                  <a:lnTo>
                    <a:pt x="5473700" y="10287000"/>
                  </a:lnTo>
                  <a:lnTo>
                    <a:pt x="88900" y="10287000"/>
                  </a:lnTo>
                  <a:lnTo>
                    <a:pt x="88900" y="1137788"/>
                  </a:lnTo>
                  <a:lnTo>
                    <a:pt x="0" y="1020441"/>
                  </a:lnTo>
                  <a:close/>
                </a:path>
                <a:path w="6146800" h="10287000">
                  <a:moveTo>
                    <a:pt x="5511800" y="6791917"/>
                  </a:moveTo>
                  <a:lnTo>
                    <a:pt x="5511800" y="2387244"/>
                  </a:lnTo>
                  <a:lnTo>
                    <a:pt x="5524500" y="2410092"/>
                  </a:lnTo>
                  <a:lnTo>
                    <a:pt x="5524500" y="2432048"/>
                  </a:lnTo>
                  <a:lnTo>
                    <a:pt x="5537200" y="2453126"/>
                  </a:lnTo>
                  <a:lnTo>
                    <a:pt x="5562600" y="2492718"/>
                  </a:lnTo>
                  <a:lnTo>
                    <a:pt x="5588000" y="2528998"/>
                  </a:lnTo>
                  <a:lnTo>
                    <a:pt x="5626100" y="2562098"/>
                  </a:lnTo>
                  <a:lnTo>
                    <a:pt x="5638800" y="2577496"/>
                  </a:lnTo>
                  <a:lnTo>
                    <a:pt x="5664200" y="2592148"/>
                  </a:lnTo>
                  <a:lnTo>
                    <a:pt x="5676900" y="2606071"/>
                  </a:lnTo>
                  <a:lnTo>
                    <a:pt x="5702300" y="2619280"/>
                  </a:lnTo>
                  <a:lnTo>
                    <a:pt x="5715000" y="2631792"/>
                  </a:lnTo>
                  <a:lnTo>
                    <a:pt x="5740400" y="2643624"/>
                  </a:lnTo>
                  <a:lnTo>
                    <a:pt x="5765800" y="2654792"/>
                  </a:lnTo>
                  <a:lnTo>
                    <a:pt x="5791200" y="2665311"/>
                  </a:lnTo>
                  <a:lnTo>
                    <a:pt x="5803900" y="2675199"/>
                  </a:lnTo>
                  <a:lnTo>
                    <a:pt x="5829300" y="2684472"/>
                  </a:lnTo>
                  <a:lnTo>
                    <a:pt x="5854700" y="2693146"/>
                  </a:lnTo>
                  <a:lnTo>
                    <a:pt x="5880100" y="2701238"/>
                  </a:lnTo>
                  <a:lnTo>
                    <a:pt x="5905500" y="2708764"/>
                  </a:lnTo>
                  <a:lnTo>
                    <a:pt x="5918200" y="2715740"/>
                  </a:lnTo>
                  <a:lnTo>
                    <a:pt x="5943600" y="2722182"/>
                  </a:lnTo>
                  <a:lnTo>
                    <a:pt x="5969000" y="2728107"/>
                  </a:lnTo>
                  <a:lnTo>
                    <a:pt x="5981700" y="2733532"/>
                  </a:lnTo>
                  <a:lnTo>
                    <a:pt x="6007100" y="2738473"/>
                  </a:lnTo>
                  <a:lnTo>
                    <a:pt x="6019800" y="2742945"/>
                  </a:lnTo>
                  <a:lnTo>
                    <a:pt x="6045200" y="2746966"/>
                  </a:lnTo>
                  <a:lnTo>
                    <a:pt x="6057900" y="2750552"/>
                  </a:lnTo>
                  <a:lnTo>
                    <a:pt x="6083300" y="2753719"/>
                  </a:lnTo>
                  <a:lnTo>
                    <a:pt x="6096000" y="2756484"/>
                  </a:lnTo>
                  <a:lnTo>
                    <a:pt x="6108700" y="2758862"/>
                  </a:lnTo>
                  <a:lnTo>
                    <a:pt x="6121400" y="2760870"/>
                  </a:lnTo>
                  <a:lnTo>
                    <a:pt x="6134100" y="2762525"/>
                  </a:lnTo>
                  <a:lnTo>
                    <a:pt x="6134100" y="2763843"/>
                  </a:lnTo>
                  <a:lnTo>
                    <a:pt x="6146800" y="2764840"/>
                  </a:lnTo>
                  <a:lnTo>
                    <a:pt x="6146800" y="3954590"/>
                  </a:lnTo>
                  <a:lnTo>
                    <a:pt x="6083300" y="3993812"/>
                  </a:lnTo>
                  <a:lnTo>
                    <a:pt x="6019800" y="4032400"/>
                  </a:lnTo>
                  <a:lnTo>
                    <a:pt x="5969000" y="4070353"/>
                  </a:lnTo>
                  <a:lnTo>
                    <a:pt x="5905500" y="4107670"/>
                  </a:lnTo>
                  <a:lnTo>
                    <a:pt x="5867400" y="4144350"/>
                  </a:lnTo>
                  <a:lnTo>
                    <a:pt x="5816600" y="4180391"/>
                  </a:lnTo>
                  <a:lnTo>
                    <a:pt x="5778500" y="4215793"/>
                  </a:lnTo>
                  <a:lnTo>
                    <a:pt x="5740400" y="4250553"/>
                  </a:lnTo>
                  <a:lnTo>
                    <a:pt x="5702300" y="4284670"/>
                  </a:lnTo>
                  <a:lnTo>
                    <a:pt x="5676900" y="4318144"/>
                  </a:lnTo>
                  <a:lnTo>
                    <a:pt x="5651500" y="4350973"/>
                  </a:lnTo>
                  <a:lnTo>
                    <a:pt x="5626100" y="4383155"/>
                  </a:lnTo>
                  <a:lnTo>
                    <a:pt x="5600700" y="4414690"/>
                  </a:lnTo>
                  <a:lnTo>
                    <a:pt x="5575300" y="4475812"/>
                  </a:lnTo>
                  <a:lnTo>
                    <a:pt x="5549900" y="4534327"/>
                  </a:lnTo>
                  <a:lnTo>
                    <a:pt x="5549900" y="6724792"/>
                  </a:lnTo>
                  <a:lnTo>
                    <a:pt x="5537200" y="6738411"/>
                  </a:lnTo>
                  <a:lnTo>
                    <a:pt x="5511800" y="6791917"/>
                  </a:lnTo>
                  <a:close/>
                </a:path>
                <a:path w="6146800" h="10287000">
                  <a:moveTo>
                    <a:pt x="5549900" y="6724792"/>
                  </a:moveTo>
                  <a:lnTo>
                    <a:pt x="5549900" y="4669149"/>
                  </a:lnTo>
                  <a:lnTo>
                    <a:pt x="5562600" y="4694138"/>
                  </a:lnTo>
                  <a:lnTo>
                    <a:pt x="5562600" y="4718464"/>
                  </a:lnTo>
                  <a:lnTo>
                    <a:pt x="5575300" y="4742128"/>
                  </a:lnTo>
                  <a:lnTo>
                    <a:pt x="5600700" y="4787461"/>
                  </a:lnTo>
                  <a:lnTo>
                    <a:pt x="5626100" y="4830127"/>
                  </a:lnTo>
                  <a:lnTo>
                    <a:pt x="5651500" y="4850457"/>
                  </a:lnTo>
                  <a:lnTo>
                    <a:pt x="5664200" y="4870115"/>
                  </a:lnTo>
                  <a:lnTo>
                    <a:pt x="5689600" y="4889102"/>
                  </a:lnTo>
                  <a:lnTo>
                    <a:pt x="5702300" y="4907416"/>
                  </a:lnTo>
                  <a:lnTo>
                    <a:pt x="5727700" y="4925056"/>
                  </a:lnTo>
                  <a:lnTo>
                    <a:pt x="5753100" y="4942019"/>
                  </a:lnTo>
                  <a:lnTo>
                    <a:pt x="5778500" y="4958306"/>
                  </a:lnTo>
                  <a:lnTo>
                    <a:pt x="5791200" y="4973914"/>
                  </a:lnTo>
                  <a:lnTo>
                    <a:pt x="5816600" y="4988842"/>
                  </a:lnTo>
                  <a:lnTo>
                    <a:pt x="5842000" y="5003090"/>
                  </a:lnTo>
                  <a:lnTo>
                    <a:pt x="5867400" y="5016656"/>
                  </a:lnTo>
                  <a:lnTo>
                    <a:pt x="5892800" y="5029538"/>
                  </a:lnTo>
                  <a:lnTo>
                    <a:pt x="5905500" y="5041735"/>
                  </a:lnTo>
                  <a:lnTo>
                    <a:pt x="5930900" y="5053247"/>
                  </a:lnTo>
                  <a:lnTo>
                    <a:pt x="5956300" y="5064071"/>
                  </a:lnTo>
                  <a:lnTo>
                    <a:pt x="5981700" y="5074206"/>
                  </a:lnTo>
                  <a:lnTo>
                    <a:pt x="5994400" y="5083652"/>
                  </a:lnTo>
                  <a:lnTo>
                    <a:pt x="6019800" y="5092407"/>
                  </a:lnTo>
                  <a:lnTo>
                    <a:pt x="6032500" y="5100469"/>
                  </a:lnTo>
                  <a:lnTo>
                    <a:pt x="6057900" y="5107837"/>
                  </a:lnTo>
                  <a:lnTo>
                    <a:pt x="6096000" y="5125768"/>
                  </a:lnTo>
                  <a:lnTo>
                    <a:pt x="6134100" y="5137410"/>
                  </a:lnTo>
                  <a:lnTo>
                    <a:pt x="6146800" y="5139887"/>
                  </a:lnTo>
                  <a:lnTo>
                    <a:pt x="6146800" y="6331608"/>
                  </a:lnTo>
                  <a:lnTo>
                    <a:pt x="6083300" y="6362270"/>
                  </a:lnTo>
                  <a:lnTo>
                    <a:pt x="6019800" y="6392718"/>
                  </a:lnTo>
                  <a:lnTo>
                    <a:pt x="5956300" y="6422944"/>
                  </a:lnTo>
                  <a:lnTo>
                    <a:pt x="5905500" y="6452940"/>
                  </a:lnTo>
                  <a:lnTo>
                    <a:pt x="5854700" y="6482697"/>
                  </a:lnTo>
                  <a:lnTo>
                    <a:pt x="5803900" y="6512207"/>
                  </a:lnTo>
                  <a:lnTo>
                    <a:pt x="5753100" y="6541462"/>
                  </a:lnTo>
                  <a:lnTo>
                    <a:pt x="5715000" y="6570453"/>
                  </a:lnTo>
                  <a:lnTo>
                    <a:pt x="5676900" y="6599173"/>
                  </a:lnTo>
                  <a:lnTo>
                    <a:pt x="5651500" y="6627613"/>
                  </a:lnTo>
                  <a:lnTo>
                    <a:pt x="5613400" y="6655765"/>
                  </a:lnTo>
                  <a:lnTo>
                    <a:pt x="5588000" y="6683621"/>
                  </a:lnTo>
                  <a:lnTo>
                    <a:pt x="5562600" y="6711173"/>
                  </a:lnTo>
                  <a:lnTo>
                    <a:pt x="5549900" y="6724792"/>
                  </a:lnTo>
                  <a:close/>
                </a:path>
                <a:path w="6146800" h="10287000">
                  <a:moveTo>
                    <a:pt x="5473700" y="10287000"/>
                  </a:moveTo>
                  <a:lnTo>
                    <a:pt x="5473700" y="6991786"/>
                  </a:lnTo>
                  <a:lnTo>
                    <a:pt x="5486400" y="7015041"/>
                  </a:lnTo>
                  <a:lnTo>
                    <a:pt x="5486400" y="7037885"/>
                  </a:lnTo>
                  <a:lnTo>
                    <a:pt x="5499100" y="7060309"/>
                  </a:lnTo>
                  <a:lnTo>
                    <a:pt x="5524500" y="7103865"/>
                  </a:lnTo>
                  <a:lnTo>
                    <a:pt x="5549900" y="7145643"/>
                  </a:lnTo>
                  <a:lnTo>
                    <a:pt x="5588000" y="7185578"/>
                  </a:lnTo>
                  <a:lnTo>
                    <a:pt x="5600700" y="7204834"/>
                  </a:lnTo>
                  <a:lnTo>
                    <a:pt x="5626100" y="7223604"/>
                  </a:lnTo>
                  <a:lnTo>
                    <a:pt x="5638800" y="7241880"/>
                  </a:lnTo>
                  <a:lnTo>
                    <a:pt x="5664200" y="7259655"/>
                  </a:lnTo>
                  <a:lnTo>
                    <a:pt x="5689600" y="7276919"/>
                  </a:lnTo>
                  <a:lnTo>
                    <a:pt x="5715000" y="7293664"/>
                  </a:lnTo>
                  <a:lnTo>
                    <a:pt x="5727700" y="7309883"/>
                  </a:lnTo>
                  <a:lnTo>
                    <a:pt x="5778500" y="7340708"/>
                  </a:lnTo>
                  <a:lnTo>
                    <a:pt x="5829300" y="7369327"/>
                  </a:lnTo>
                  <a:lnTo>
                    <a:pt x="5880100" y="7395675"/>
                  </a:lnTo>
                  <a:lnTo>
                    <a:pt x="5892800" y="7407976"/>
                  </a:lnTo>
                  <a:lnTo>
                    <a:pt x="5918200" y="7419685"/>
                  </a:lnTo>
                  <a:lnTo>
                    <a:pt x="5943600" y="7430794"/>
                  </a:lnTo>
                  <a:lnTo>
                    <a:pt x="5969000" y="7441293"/>
                  </a:lnTo>
                  <a:lnTo>
                    <a:pt x="5981700" y="7451175"/>
                  </a:lnTo>
                  <a:lnTo>
                    <a:pt x="6007100" y="7460432"/>
                  </a:lnTo>
                  <a:lnTo>
                    <a:pt x="6019800" y="7469055"/>
                  </a:lnTo>
                  <a:lnTo>
                    <a:pt x="6045200" y="7477036"/>
                  </a:lnTo>
                  <a:lnTo>
                    <a:pt x="6057900" y="7484366"/>
                  </a:lnTo>
                  <a:lnTo>
                    <a:pt x="6070600" y="7491039"/>
                  </a:lnTo>
                  <a:lnTo>
                    <a:pt x="6096000" y="7497045"/>
                  </a:lnTo>
                  <a:lnTo>
                    <a:pt x="6108700" y="7502376"/>
                  </a:lnTo>
                  <a:lnTo>
                    <a:pt x="6121400" y="7507024"/>
                  </a:lnTo>
                  <a:lnTo>
                    <a:pt x="6134100" y="7510981"/>
                  </a:lnTo>
                  <a:lnTo>
                    <a:pt x="6134100" y="7514238"/>
                  </a:lnTo>
                  <a:lnTo>
                    <a:pt x="6146800" y="7516787"/>
                  </a:lnTo>
                  <a:lnTo>
                    <a:pt x="6146800" y="8708627"/>
                  </a:lnTo>
                  <a:lnTo>
                    <a:pt x="6083300" y="8756197"/>
                  </a:lnTo>
                  <a:lnTo>
                    <a:pt x="6032500" y="8802739"/>
                  </a:lnTo>
                  <a:lnTo>
                    <a:pt x="5969000" y="8848258"/>
                  </a:lnTo>
                  <a:lnTo>
                    <a:pt x="5930900" y="8892758"/>
                  </a:lnTo>
                  <a:lnTo>
                    <a:pt x="5880100" y="8936241"/>
                  </a:lnTo>
                  <a:lnTo>
                    <a:pt x="5842000" y="8978712"/>
                  </a:lnTo>
                  <a:lnTo>
                    <a:pt x="5803900" y="9020173"/>
                  </a:lnTo>
                  <a:lnTo>
                    <a:pt x="5765800" y="9060628"/>
                  </a:lnTo>
                  <a:lnTo>
                    <a:pt x="5740400" y="9100080"/>
                  </a:lnTo>
                  <a:lnTo>
                    <a:pt x="5715000" y="9138534"/>
                  </a:lnTo>
                  <a:lnTo>
                    <a:pt x="5702300" y="9175991"/>
                  </a:lnTo>
                  <a:lnTo>
                    <a:pt x="5676900" y="9212456"/>
                  </a:lnTo>
                  <a:lnTo>
                    <a:pt x="5664200" y="9247933"/>
                  </a:lnTo>
                  <a:lnTo>
                    <a:pt x="5651500" y="9282424"/>
                  </a:lnTo>
                  <a:lnTo>
                    <a:pt x="5651500" y="9348463"/>
                  </a:lnTo>
                  <a:lnTo>
                    <a:pt x="5638800" y="9380018"/>
                  </a:lnTo>
                  <a:lnTo>
                    <a:pt x="5638800" y="10287000"/>
                  </a:lnTo>
                  <a:lnTo>
                    <a:pt x="5473700" y="10287000"/>
                  </a:lnTo>
                  <a:close/>
                </a:path>
                <a:path w="6146800" h="10287000">
                  <a:moveTo>
                    <a:pt x="5638800" y="10287000"/>
                  </a:moveTo>
                  <a:lnTo>
                    <a:pt x="5638800" y="9380018"/>
                  </a:lnTo>
                  <a:lnTo>
                    <a:pt x="5651500" y="9410601"/>
                  </a:lnTo>
                  <a:lnTo>
                    <a:pt x="5651500" y="9468866"/>
                  </a:lnTo>
                  <a:lnTo>
                    <a:pt x="5664200" y="9496555"/>
                  </a:lnTo>
                  <a:lnTo>
                    <a:pt x="5689600" y="9549061"/>
                  </a:lnTo>
                  <a:lnTo>
                    <a:pt x="5715000" y="9597763"/>
                  </a:lnTo>
                  <a:lnTo>
                    <a:pt x="5753100" y="9642687"/>
                  </a:lnTo>
                  <a:lnTo>
                    <a:pt x="5765800" y="9663741"/>
                  </a:lnTo>
                  <a:lnTo>
                    <a:pt x="5791200" y="9683862"/>
                  </a:lnTo>
                  <a:lnTo>
                    <a:pt x="5816600" y="9703051"/>
                  </a:lnTo>
                  <a:lnTo>
                    <a:pt x="5829300" y="9721313"/>
                  </a:lnTo>
                  <a:lnTo>
                    <a:pt x="5854700" y="9738652"/>
                  </a:lnTo>
                  <a:lnTo>
                    <a:pt x="5880100" y="9755070"/>
                  </a:lnTo>
                  <a:lnTo>
                    <a:pt x="5892800" y="9770572"/>
                  </a:lnTo>
                  <a:lnTo>
                    <a:pt x="5918200" y="9785159"/>
                  </a:lnTo>
                  <a:lnTo>
                    <a:pt x="5943600" y="9798837"/>
                  </a:lnTo>
                  <a:lnTo>
                    <a:pt x="5969000" y="9811608"/>
                  </a:lnTo>
                  <a:lnTo>
                    <a:pt x="5981700" y="9823476"/>
                  </a:lnTo>
                  <a:lnTo>
                    <a:pt x="6007100" y="9834444"/>
                  </a:lnTo>
                  <a:lnTo>
                    <a:pt x="6032500" y="9844516"/>
                  </a:lnTo>
                  <a:lnTo>
                    <a:pt x="6045200" y="9853695"/>
                  </a:lnTo>
                  <a:lnTo>
                    <a:pt x="6070600" y="9861984"/>
                  </a:lnTo>
                  <a:lnTo>
                    <a:pt x="6083300" y="9869387"/>
                  </a:lnTo>
                  <a:lnTo>
                    <a:pt x="6096000" y="9875907"/>
                  </a:lnTo>
                  <a:lnTo>
                    <a:pt x="6108700" y="9881549"/>
                  </a:lnTo>
                  <a:lnTo>
                    <a:pt x="6121400" y="9886314"/>
                  </a:lnTo>
                  <a:lnTo>
                    <a:pt x="6134100" y="9890207"/>
                  </a:lnTo>
                  <a:lnTo>
                    <a:pt x="6146800" y="9893232"/>
                  </a:lnTo>
                  <a:lnTo>
                    <a:pt x="6146800" y="10287000"/>
                  </a:lnTo>
                  <a:lnTo>
                    <a:pt x="5638800" y="10287000"/>
                  </a:lnTo>
                  <a:close/>
                </a:path>
                <a:path w="6146800" h="10287000">
                  <a:moveTo>
                    <a:pt x="0" y="3229893"/>
                  </a:moveTo>
                  <a:lnTo>
                    <a:pt x="0" y="1194516"/>
                  </a:lnTo>
                  <a:lnTo>
                    <a:pt x="50800" y="1163120"/>
                  </a:lnTo>
                  <a:lnTo>
                    <a:pt x="88900" y="1137788"/>
                  </a:lnTo>
                  <a:lnTo>
                    <a:pt x="88900" y="10287000"/>
                  </a:lnTo>
                  <a:lnTo>
                    <a:pt x="50800" y="10287000"/>
                  </a:lnTo>
                  <a:lnTo>
                    <a:pt x="50800" y="3327120"/>
                  </a:lnTo>
                  <a:lnTo>
                    <a:pt x="38100" y="3303869"/>
                  </a:lnTo>
                  <a:lnTo>
                    <a:pt x="25400" y="3279946"/>
                  </a:lnTo>
                  <a:lnTo>
                    <a:pt x="25400" y="3255304"/>
                  </a:lnTo>
                  <a:lnTo>
                    <a:pt x="0" y="3229893"/>
                  </a:lnTo>
                  <a:close/>
                </a:path>
                <a:path w="6146800" h="10287000">
                  <a:moveTo>
                    <a:pt x="38100" y="5656803"/>
                  </a:moveTo>
                  <a:lnTo>
                    <a:pt x="38100" y="3414388"/>
                  </a:lnTo>
                  <a:lnTo>
                    <a:pt x="50800" y="3393334"/>
                  </a:lnTo>
                  <a:lnTo>
                    <a:pt x="50800" y="5675477"/>
                  </a:lnTo>
                  <a:lnTo>
                    <a:pt x="38100" y="5656803"/>
                  </a:lnTo>
                  <a:close/>
                </a:path>
                <a:path w="6146800" h="10287000">
                  <a:moveTo>
                    <a:pt x="0" y="10272722"/>
                  </a:moveTo>
                  <a:lnTo>
                    <a:pt x="0" y="5833450"/>
                  </a:lnTo>
                  <a:lnTo>
                    <a:pt x="12700" y="5815747"/>
                  </a:lnTo>
                  <a:lnTo>
                    <a:pt x="38100" y="5780978"/>
                  </a:lnTo>
                  <a:lnTo>
                    <a:pt x="38100" y="5763737"/>
                  </a:lnTo>
                  <a:lnTo>
                    <a:pt x="50800" y="5746476"/>
                  </a:lnTo>
                  <a:lnTo>
                    <a:pt x="50800" y="10287000"/>
                  </a:lnTo>
                  <a:lnTo>
                    <a:pt x="12700" y="10287000"/>
                  </a:lnTo>
                  <a:lnTo>
                    <a:pt x="0" y="10272722"/>
                  </a:lnTo>
                  <a:close/>
                </a:path>
                <a:path w="6146800" h="10287000">
                  <a:moveTo>
                    <a:pt x="0" y="5578477"/>
                  </a:moveTo>
                  <a:lnTo>
                    <a:pt x="0" y="3510708"/>
                  </a:lnTo>
                  <a:lnTo>
                    <a:pt x="12700" y="3494819"/>
                  </a:lnTo>
                  <a:lnTo>
                    <a:pt x="12700" y="3475182"/>
                  </a:lnTo>
                  <a:lnTo>
                    <a:pt x="25400" y="3455263"/>
                  </a:lnTo>
                  <a:lnTo>
                    <a:pt x="38100" y="3435014"/>
                  </a:lnTo>
                  <a:lnTo>
                    <a:pt x="38100" y="5637585"/>
                  </a:lnTo>
                  <a:lnTo>
                    <a:pt x="25400" y="5617735"/>
                  </a:lnTo>
                  <a:lnTo>
                    <a:pt x="12700" y="5597167"/>
                  </a:lnTo>
                  <a:lnTo>
                    <a:pt x="0" y="5578477"/>
                  </a:lnTo>
                  <a:close/>
                </a:path>
              </a:pathLst>
            </a:custGeom>
            <a:solidFill>
              <a:srgbClr val="FA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89063"/>
              <a:ext cx="4486275" cy="9898380"/>
            </a:xfrm>
            <a:custGeom>
              <a:avLst/>
              <a:gdLst/>
              <a:ahLst/>
              <a:cxnLst/>
              <a:rect l="l" t="t" r="r" b="b"/>
              <a:pathLst>
                <a:path w="4486275" h="9898380">
                  <a:moveTo>
                    <a:pt x="1143152" y="9508071"/>
                  </a:moveTo>
                  <a:lnTo>
                    <a:pt x="0" y="9508071"/>
                  </a:lnTo>
                  <a:lnTo>
                    <a:pt x="0" y="9897948"/>
                  </a:lnTo>
                  <a:lnTo>
                    <a:pt x="1143152" y="9897948"/>
                  </a:lnTo>
                  <a:lnTo>
                    <a:pt x="1143152" y="9508071"/>
                  </a:lnTo>
                  <a:close/>
                </a:path>
                <a:path w="4486275" h="9898380">
                  <a:moveTo>
                    <a:pt x="1143152" y="7131050"/>
                  </a:moveTo>
                  <a:lnTo>
                    <a:pt x="0" y="7131050"/>
                  </a:lnTo>
                  <a:lnTo>
                    <a:pt x="0" y="8319567"/>
                  </a:lnTo>
                  <a:lnTo>
                    <a:pt x="1143152" y="8319567"/>
                  </a:lnTo>
                  <a:lnTo>
                    <a:pt x="1143152" y="7131050"/>
                  </a:lnTo>
                  <a:close/>
                </a:path>
                <a:path w="4486275" h="9898380">
                  <a:moveTo>
                    <a:pt x="1143152" y="4754029"/>
                  </a:moveTo>
                  <a:lnTo>
                    <a:pt x="0" y="4754029"/>
                  </a:lnTo>
                  <a:lnTo>
                    <a:pt x="0" y="5942546"/>
                  </a:lnTo>
                  <a:lnTo>
                    <a:pt x="1143152" y="5942546"/>
                  </a:lnTo>
                  <a:lnTo>
                    <a:pt x="1143152" y="4754029"/>
                  </a:lnTo>
                  <a:close/>
                </a:path>
                <a:path w="4486275" h="9898380">
                  <a:moveTo>
                    <a:pt x="1143152" y="2377021"/>
                  </a:moveTo>
                  <a:lnTo>
                    <a:pt x="0" y="2377021"/>
                  </a:lnTo>
                  <a:lnTo>
                    <a:pt x="0" y="3565525"/>
                  </a:lnTo>
                  <a:lnTo>
                    <a:pt x="1143152" y="3565525"/>
                  </a:lnTo>
                  <a:lnTo>
                    <a:pt x="1143152" y="2377021"/>
                  </a:lnTo>
                  <a:close/>
                </a:path>
                <a:path w="4486275" h="9898380">
                  <a:moveTo>
                    <a:pt x="1143152" y="0"/>
                  </a:moveTo>
                  <a:lnTo>
                    <a:pt x="0" y="0"/>
                  </a:lnTo>
                  <a:lnTo>
                    <a:pt x="0" y="1188504"/>
                  </a:lnTo>
                  <a:lnTo>
                    <a:pt x="1143152" y="1188504"/>
                  </a:lnTo>
                  <a:lnTo>
                    <a:pt x="1143152" y="0"/>
                  </a:lnTo>
                  <a:close/>
                </a:path>
                <a:path w="4486275" h="9898380">
                  <a:moveTo>
                    <a:pt x="4485843" y="9508071"/>
                  </a:moveTo>
                  <a:lnTo>
                    <a:pt x="2814497" y="9508071"/>
                  </a:lnTo>
                  <a:lnTo>
                    <a:pt x="2814497" y="9897948"/>
                  </a:lnTo>
                  <a:lnTo>
                    <a:pt x="4485843" y="9897948"/>
                  </a:lnTo>
                  <a:lnTo>
                    <a:pt x="4485843" y="9508071"/>
                  </a:lnTo>
                  <a:close/>
                </a:path>
                <a:path w="4486275" h="9898380">
                  <a:moveTo>
                    <a:pt x="4485843" y="7131050"/>
                  </a:moveTo>
                  <a:lnTo>
                    <a:pt x="2814497" y="7131050"/>
                  </a:lnTo>
                  <a:lnTo>
                    <a:pt x="2814497" y="8319567"/>
                  </a:lnTo>
                  <a:lnTo>
                    <a:pt x="4485843" y="8319567"/>
                  </a:lnTo>
                  <a:lnTo>
                    <a:pt x="4485843" y="7131050"/>
                  </a:lnTo>
                  <a:close/>
                </a:path>
                <a:path w="4486275" h="9898380">
                  <a:moveTo>
                    <a:pt x="4485843" y="4754029"/>
                  </a:moveTo>
                  <a:lnTo>
                    <a:pt x="2814497" y="4754029"/>
                  </a:lnTo>
                  <a:lnTo>
                    <a:pt x="2814497" y="5942546"/>
                  </a:lnTo>
                  <a:lnTo>
                    <a:pt x="4485843" y="5942546"/>
                  </a:lnTo>
                  <a:lnTo>
                    <a:pt x="4485843" y="4754029"/>
                  </a:lnTo>
                  <a:close/>
                </a:path>
                <a:path w="4486275" h="9898380">
                  <a:moveTo>
                    <a:pt x="4485843" y="2377021"/>
                  </a:moveTo>
                  <a:lnTo>
                    <a:pt x="2814497" y="2377021"/>
                  </a:lnTo>
                  <a:lnTo>
                    <a:pt x="2814497" y="3565525"/>
                  </a:lnTo>
                  <a:lnTo>
                    <a:pt x="4485843" y="3565525"/>
                  </a:lnTo>
                  <a:lnTo>
                    <a:pt x="4485843" y="2377021"/>
                  </a:lnTo>
                  <a:close/>
                </a:path>
                <a:path w="4486275" h="9898380">
                  <a:moveTo>
                    <a:pt x="4485843" y="0"/>
                  </a:moveTo>
                  <a:lnTo>
                    <a:pt x="2814497" y="0"/>
                  </a:lnTo>
                  <a:lnTo>
                    <a:pt x="2814497" y="1188504"/>
                  </a:lnTo>
                  <a:lnTo>
                    <a:pt x="4485843" y="1188504"/>
                  </a:lnTo>
                  <a:lnTo>
                    <a:pt x="4485843" y="0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152" y="11"/>
              <a:ext cx="5014595" cy="9897745"/>
            </a:xfrm>
            <a:custGeom>
              <a:avLst/>
              <a:gdLst/>
              <a:ahLst/>
              <a:cxnLst/>
              <a:rect l="l" t="t" r="r" b="b"/>
              <a:pathLst>
                <a:path w="5014595" h="9897745">
                  <a:moveTo>
                    <a:pt x="1671345" y="8708619"/>
                  </a:moveTo>
                  <a:lnTo>
                    <a:pt x="0" y="8708619"/>
                  </a:lnTo>
                  <a:lnTo>
                    <a:pt x="0" y="9897123"/>
                  </a:lnTo>
                  <a:lnTo>
                    <a:pt x="1671345" y="9897123"/>
                  </a:lnTo>
                  <a:lnTo>
                    <a:pt x="1671345" y="8708619"/>
                  </a:lnTo>
                  <a:close/>
                </a:path>
                <a:path w="5014595" h="9897745">
                  <a:moveTo>
                    <a:pt x="1671345" y="6331598"/>
                  </a:moveTo>
                  <a:lnTo>
                    <a:pt x="0" y="6331598"/>
                  </a:lnTo>
                  <a:lnTo>
                    <a:pt x="0" y="7520102"/>
                  </a:lnTo>
                  <a:lnTo>
                    <a:pt x="1671345" y="7520102"/>
                  </a:lnTo>
                  <a:lnTo>
                    <a:pt x="1671345" y="6331598"/>
                  </a:lnTo>
                  <a:close/>
                </a:path>
                <a:path w="5014595" h="9897745">
                  <a:moveTo>
                    <a:pt x="1671345" y="3954576"/>
                  </a:moveTo>
                  <a:lnTo>
                    <a:pt x="0" y="3954576"/>
                  </a:lnTo>
                  <a:lnTo>
                    <a:pt x="0" y="5143081"/>
                  </a:lnTo>
                  <a:lnTo>
                    <a:pt x="1671345" y="5143081"/>
                  </a:lnTo>
                  <a:lnTo>
                    <a:pt x="1671345" y="3954576"/>
                  </a:lnTo>
                  <a:close/>
                </a:path>
                <a:path w="5014595" h="9897745">
                  <a:moveTo>
                    <a:pt x="1671345" y="1577555"/>
                  </a:moveTo>
                  <a:lnTo>
                    <a:pt x="0" y="1577555"/>
                  </a:lnTo>
                  <a:lnTo>
                    <a:pt x="0" y="2766072"/>
                  </a:lnTo>
                  <a:lnTo>
                    <a:pt x="1671345" y="2766072"/>
                  </a:lnTo>
                  <a:lnTo>
                    <a:pt x="1671345" y="1577555"/>
                  </a:lnTo>
                  <a:close/>
                </a:path>
                <a:path w="5014595" h="9897745">
                  <a:moveTo>
                    <a:pt x="1671345" y="0"/>
                  </a:moveTo>
                  <a:lnTo>
                    <a:pt x="0" y="0"/>
                  </a:lnTo>
                  <a:lnTo>
                    <a:pt x="0" y="389051"/>
                  </a:lnTo>
                  <a:lnTo>
                    <a:pt x="1671345" y="389051"/>
                  </a:lnTo>
                  <a:lnTo>
                    <a:pt x="1671345" y="0"/>
                  </a:lnTo>
                  <a:close/>
                </a:path>
                <a:path w="5014595" h="9897745">
                  <a:moveTo>
                    <a:pt x="5014036" y="8708619"/>
                  </a:moveTo>
                  <a:lnTo>
                    <a:pt x="3342690" y="8708619"/>
                  </a:lnTo>
                  <a:lnTo>
                    <a:pt x="3342690" y="9897123"/>
                  </a:lnTo>
                  <a:lnTo>
                    <a:pt x="5014036" y="9897123"/>
                  </a:lnTo>
                  <a:lnTo>
                    <a:pt x="5014036" y="8708619"/>
                  </a:lnTo>
                  <a:close/>
                </a:path>
                <a:path w="5014595" h="9897745">
                  <a:moveTo>
                    <a:pt x="5014036" y="6331598"/>
                  </a:moveTo>
                  <a:lnTo>
                    <a:pt x="3342690" y="6331598"/>
                  </a:lnTo>
                  <a:lnTo>
                    <a:pt x="3342690" y="7520102"/>
                  </a:lnTo>
                  <a:lnTo>
                    <a:pt x="5014036" y="7520102"/>
                  </a:lnTo>
                  <a:lnTo>
                    <a:pt x="5014036" y="6331598"/>
                  </a:lnTo>
                  <a:close/>
                </a:path>
                <a:path w="5014595" h="9897745">
                  <a:moveTo>
                    <a:pt x="5014036" y="3954576"/>
                  </a:moveTo>
                  <a:lnTo>
                    <a:pt x="3342690" y="3954576"/>
                  </a:lnTo>
                  <a:lnTo>
                    <a:pt x="3342690" y="5143081"/>
                  </a:lnTo>
                  <a:lnTo>
                    <a:pt x="5014036" y="5143081"/>
                  </a:lnTo>
                  <a:lnTo>
                    <a:pt x="5014036" y="3954576"/>
                  </a:lnTo>
                  <a:close/>
                </a:path>
                <a:path w="5014595" h="9897745">
                  <a:moveTo>
                    <a:pt x="5014036" y="1577555"/>
                  </a:moveTo>
                  <a:lnTo>
                    <a:pt x="3342690" y="1577555"/>
                  </a:lnTo>
                  <a:lnTo>
                    <a:pt x="3342690" y="2766072"/>
                  </a:lnTo>
                  <a:lnTo>
                    <a:pt x="5014036" y="2766072"/>
                  </a:lnTo>
                  <a:lnTo>
                    <a:pt x="5014036" y="1577555"/>
                  </a:lnTo>
                  <a:close/>
                </a:path>
                <a:path w="5014595" h="9897745">
                  <a:moveTo>
                    <a:pt x="5014036" y="0"/>
                  </a:moveTo>
                  <a:lnTo>
                    <a:pt x="3342690" y="0"/>
                  </a:lnTo>
                  <a:lnTo>
                    <a:pt x="3342690" y="389051"/>
                  </a:lnTo>
                  <a:lnTo>
                    <a:pt x="5014036" y="389051"/>
                  </a:lnTo>
                  <a:lnTo>
                    <a:pt x="5014036" y="0"/>
                  </a:lnTo>
                  <a:close/>
                </a:path>
              </a:pathLst>
            </a:custGeom>
            <a:solidFill>
              <a:srgbClr val="FFD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66938" y="109003"/>
              <a:ext cx="3366770" cy="10068560"/>
            </a:xfrm>
            <a:custGeom>
              <a:avLst/>
              <a:gdLst/>
              <a:ahLst/>
              <a:cxnLst/>
              <a:rect l="l" t="t" r="r" b="b"/>
              <a:pathLst>
                <a:path w="3366770" h="10068560">
                  <a:moveTo>
                    <a:pt x="23774" y="9903130"/>
                  </a:moveTo>
                  <a:lnTo>
                    <a:pt x="0" y="9903130"/>
                  </a:lnTo>
                  <a:lnTo>
                    <a:pt x="0" y="10068179"/>
                  </a:lnTo>
                  <a:lnTo>
                    <a:pt x="23774" y="10068179"/>
                  </a:lnTo>
                  <a:lnTo>
                    <a:pt x="23774" y="9903130"/>
                  </a:lnTo>
                  <a:close/>
                </a:path>
                <a:path w="3366770" h="10068560">
                  <a:moveTo>
                    <a:pt x="23774" y="9573044"/>
                  </a:moveTo>
                  <a:lnTo>
                    <a:pt x="0" y="9573044"/>
                  </a:lnTo>
                  <a:lnTo>
                    <a:pt x="0" y="9738081"/>
                  </a:lnTo>
                  <a:lnTo>
                    <a:pt x="23774" y="9738081"/>
                  </a:lnTo>
                  <a:lnTo>
                    <a:pt x="23774" y="9573044"/>
                  </a:lnTo>
                  <a:close/>
                </a:path>
                <a:path w="3366770" h="10068560">
                  <a:moveTo>
                    <a:pt x="23774" y="9242920"/>
                  </a:moveTo>
                  <a:lnTo>
                    <a:pt x="0" y="9242920"/>
                  </a:lnTo>
                  <a:lnTo>
                    <a:pt x="0" y="9407969"/>
                  </a:lnTo>
                  <a:lnTo>
                    <a:pt x="23774" y="9407969"/>
                  </a:lnTo>
                  <a:lnTo>
                    <a:pt x="23774" y="9242920"/>
                  </a:lnTo>
                  <a:close/>
                </a:path>
                <a:path w="3366770" h="10068560">
                  <a:moveTo>
                    <a:pt x="23774" y="7262292"/>
                  </a:moveTo>
                  <a:lnTo>
                    <a:pt x="0" y="7262292"/>
                  </a:lnTo>
                  <a:lnTo>
                    <a:pt x="0" y="7427341"/>
                  </a:lnTo>
                  <a:lnTo>
                    <a:pt x="23774" y="7427341"/>
                  </a:lnTo>
                  <a:lnTo>
                    <a:pt x="23774" y="7262292"/>
                  </a:lnTo>
                  <a:close/>
                </a:path>
                <a:path w="3366770" h="10068560">
                  <a:moveTo>
                    <a:pt x="23774" y="6932181"/>
                  </a:moveTo>
                  <a:lnTo>
                    <a:pt x="0" y="6932181"/>
                  </a:lnTo>
                  <a:lnTo>
                    <a:pt x="0" y="7097242"/>
                  </a:lnTo>
                  <a:lnTo>
                    <a:pt x="23774" y="7097242"/>
                  </a:lnTo>
                  <a:lnTo>
                    <a:pt x="23774" y="6932181"/>
                  </a:lnTo>
                  <a:close/>
                </a:path>
                <a:path w="3366770" h="10068560">
                  <a:moveTo>
                    <a:pt x="23774" y="2970936"/>
                  </a:moveTo>
                  <a:lnTo>
                    <a:pt x="0" y="2970936"/>
                  </a:lnTo>
                  <a:lnTo>
                    <a:pt x="0" y="3135985"/>
                  </a:lnTo>
                  <a:lnTo>
                    <a:pt x="23774" y="3135985"/>
                  </a:lnTo>
                  <a:lnTo>
                    <a:pt x="23774" y="2970936"/>
                  </a:lnTo>
                  <a:close/>
                </a:path>
                <a:path w="3366770" h="10068560">
                  <a:moveTo>
                    <a:pt x="23774" y="2640825"/>
                  </a:moveTo>
                  <a:lnTo>
                    <a:pt x="0" y="2640825"/>
                  </a:lnTo>
                  <a:lnTo>
                    <a:pt x="0" y="2805887"/>
                  </a:lnTo>
                  <a:lnTo>
                    <a:pt x="23774" y="2805887"/>
                  </a:lnTo>
                  <a:lnTo>
                    <a:pt x="23774" y="2640825"/>
                  </a:lnTo>
                  <a:close/>
                </a:path>
                <a:path w="3366770" h="10068560">
                  <a:moveTo>
                    <a:pt x="23774" y="2310727"/>
                  </a:moveTo>
                  <a:lnTo>
                    <a:pt x="0" y="2310727"/>
                  </a:lnTo>
                  <a:lnTo>
                    <a:pt x="0" y="2475776"/>
                  </a:lnTo>
                  <a:lnTo>
                    <a:pt x="23774" y="2475776"/>
                  </a:lnTo>
                  <a:lnTo>
                    <a:pt x="23774" y="2310727"/>
                  </a:lnTo>
                  <a:close/>
                </a:path>
                <a:path w="3366770" h="10068560">
                  <a:moveTo>
                    <a:pt x="23774" y="1980628"/>
                  </a:moveTo>
                  <a:lnTo>
                    <a:pt x="0" y="1980628"/>
                  </a:lnTo>
                  <a:lnTo>
                    <a:pt x="0" y="2145677"/>
                  </a:lnTo>
                  <a:lnTo>
                    <a:pt x="23774" y="2145677"/>
                  </a:lnTo>
                  <a:lnTo>
                    <a:pt x="23774" y="1980628"/>
                  </a:lnTo>
                  <a:close/>
                </a:path>
                <a:path w="3366770" h="10068560">
                  <a:moveTo>
                    <a:pt x="1695119" y="9903130"/>
                  </a:moveTo>
                  <a:lnTo>
                    <a:pt x="1671345" y="9903130"/>
                  </a:lnTo>
                  <a:lnTo>
                    <a:pt x="1671345" y="10068179"/>
                  </a:lnTo>
                  <a:lnTo>
                    <a:pt x="1695119" y="10068179"/>
                  </a:lnTo>
                  <a:lnTo>
                    <a:pt x="1695119" y="9903130"/>
                  </a:lnTo>
                  <a:close/>
                </a:path>
                <a:path w="3366770" h="10068560">
                  <a:moveTo>
                    <a:pt x="1695119" y="9573044"/>
                  </a:moveTo>
                  <a:lnTo>
                    <a:pt x="1671345" y="9573044"/>
                  </a:lnTo>
                  <a:lnTo>
                    <a:pt x="1671345" y="9738081"/>
                  </a:lnTo>
                  <a:lnTo>
                    <a:pt x="1695119" y="9738081"/>
                  </a:lnTo>
                  <a:lnTo>
                    <a:pt x="1695119" y="9573044"/>
                  </a:lnTo>
                  <a:close/>
                </a:path>
                <a:path w="3366770" h="10068560">
                  <a:moveTo>
                    <a:pt x="1695119" y="9242920"/>
                  </a:moveTo>
                  <a:lnTo>
                    <a:pt x="1671345" y="9242920"/>
                  </a:lnTo>
                  <a:lnTo>
                    <a:pt x="1671345" y="9407969"/>
                  </a:lnTo>
                  <a:lnTo>
                    <a:pt x="1695119" y="9407969"/>
                  </a:lnTo>
                  <a:lnTo>
                    <a:pt x="1695119" y="9242920"/>
                  </a:lnTo>
                  <a:close/>
                </a:path>
                <a:path w="3366770" h="10068560">
                  <a:moveTo>
                    <a:pt x="1695119" y="8912809"/>
                  </a:moveTo>
                  <a:lnTo>
                    <a:pt x="1671345" y="8912809"/>
                  </a:lnTo>
                  <a:lnTo>
                    <a:pt x="1671345" y="9077884"/>
                  </a:lnTo>
                  <a:lnTo>
                    <a:pt x="1695119" y="9077884"/>
                  </a:lnTo>
                  <a:lnTo>
                    <a:pt x="1695119" y="8912809"/>
                  </a:lnTo>
                  <a:close/>
                </a:path>
                <a:path w="3366770" h="10068560">
                  <a:moveTo>
                    <a:pt x="1695119" y="8582723"/>
                  </a:moveTo>
                  <a:lnTo>
                    <a:pt x="1671345" y="8582723"/>
                  </a:lnTo>
                  <a:lnTo>
                    <a:pt x="1671345" y="8747773"/>
                  </a:lnTo>
                  <a:lnTo>
                    <a:pt x="1695119" y="8747773"/>
                  </a:lnTo>
                  <a:lnTo>
                    <a:pt x="1695119" y="8582723"/>
                  </a:lnTo>
                  <a:close/>
                </a:path>
                <a:path w="3366770" h="10068560">
                  <a:moveTo>
                    <a:pt x="1695119" y="8252612"/>
                  </a:moveTo>
                  <a:lnTo>
                    <a:pt x="1671345" y="8252612"/>
                  </a:lnTo>
                  <a:lnTo>
                    <a:pt x="1671345" y="8417661"/>
                  </a:lnTo>
                  <a:lnTo>
                    <a:pt x="1695119" y="8417661"/>
                  </a:lnTo>
                  <a:lnTo>
                    <a:pt x="1695119" y="8252612"/>
                  </a:lnTo>
                  <a:close/>
                </a:path>
                <a:path w="3366770" h="10068560">
                  <a:moveTo>
                    <a:pt x="1695119" y="7922501"/>
                  </a:moveTo>
                  <a:lnTo>
                    <a:pt x="1671345" y="7922501"/>
                  </a:lnTo>
                  <a:lnTo>
                    <a:pt x="1671345" y="8087563"/>
                  </a:lnTo>
                  <a:lnTo>
                    <a:pt x="1695119" y="8087563"/>
                  </a:lnTo>
                  <a:lnTo>
                    <a:pt x="1695119" y="7922501"/>
                  </a:lnTo>
                  <a:close/>
                </a:path>
                <a:path w="3366770" h="10068560">
                  <a:moveTo>
                    <a:pt x="1695119" y="7592403"/>
                  </a:moveTo>
                  <a:lnTo>
                    <a:pt x="1671345" y="7592403"/>
                  </a:lnTo>
                  <a:lnTo>
                    <a:pt x="1671345" y="7757452"/>
                  </a:lnTo>
                  <a:lnTo>
                    <a:pt x="1695119" y="7757452"/>
                  </a:lnTo>
                  <a:lnTo>
                    <a:pt x="1695119" y="7592403"/>
                  </a:lnTo>
                  <a:close/>
                </a:path>
                <a:path w="3366770" h="10068560">
                  <a:moveTo>
                    <a:pt x="1695119" y="7262292"/>
                  </a:moveTo>
                  <a:lnTo>
                    <a:pt x="1671345" y="7262292"/>
                  </a:lnTo>
                  <a:lnTo>
                    <a:pt x="1671345" y="7427341"/>
                  </a:lnTo>
                  <a:lnTo>
                    <a:pt x="1695119" y="7427341"/>
                  </a:lnTo>
                  <a:lnTo>
                    <a:pt x="1695119" y="7262292"/>
                  </a:lnTo>
                  <a:close/>
                </a:path>
                <a:path w="3366770" h="10068560">
                  <a:moveTo>
                    <a:pt x="1695119" y="6932181"/>
                  </a:moveTo>
                  <a:lnTo>
                    <a:pt x="1671345" y="6932181"/>
                  </a:lnTo>
                  <a:lnTo>
                    <a:pt x="1671345" y="7097242"/>
                  </a:lnTo>
                  <a:lnTo>
                    <a:pt x="1695119" y="7097242"/>
                  </a:lnTo>
                  <a:lnTo>
                    <a:pt x="1695119" y="6932181"/>
                  </a:lnTo>
                  <a:close/>
                </a:path>
                <a:path w="3366770" h="10068560">
                  <a:moveTo>
                    <a:pt x="1695119" y="6602095"/>
                  </a:moveTo>
                  <a:lnTo>
                    <a:pt x="1671345" y="6602095"/>
                  </a:lnTo>
                  <a:lnTo>
                    <a:pt x="1671345" y="6767131"/>
                  </a:lnTo>
                  <a:lnTo>
                    <a:pt x="1695119" y="6767131"/>
                  </a:lnTo>
                  <a:lnTo>
                    <a:pt x="1695119" y="6602095"/>
                  </a:lnTo>
                  <a:close/>
                </a:path>
                <a:path w="3366770" h="10068560">
                  <a:moveTo>
                    <a:pt x="1695119" y="6271971"/>
                  </a:moveTo>
                  <a:lnTo>
                    <a:pt x="1671345" y="6271971"/>
                  </a:lnTo>
                  <a:lnTo>
                    <a:pt x="1671345" y="6437020"/>
                  </a:lnTo>
                  <a:lnTo>
                    <a:pt x="1695119" y="6437020"/>
                  </a:lnTo>
                  <a:lnTo>
                    <a:pt x="1695119" y="6271971"/>
                  </a:lnTo>
                  <a:close/>
                </a:path>
                <a:path w="3366770" h="10068560">
                  <a:moveTo>
                    <a:pt x="1695119" y="5941860"/>
                  </a:moveTo>
                  <a:lnTo>
                    <a:pt x="1671345" y="5941860"/>
                  </a:lnTo>
                  <a:lnTo>
                    <a:pt x="1671345" y="6106934"/>
                  </a:lnTo>
                  <a:lnTo>
                    <a:pt x="1695119" y="6106934"/>
                  </a:lnTo>
                  <a:lnTo>
                    <a:pt x="1695119" y="5941860"/>
                  </a:lnTo>
                  <a:close/>
                </a:path>
                <a:path w="3366770" h="10068560">
                  <a:moveTo>
                    <a:pt x="1695119" y="5611774"/>
                  </a:moveTo>
                  <a:lnTo>
                    <a:pt x="1671345" y="5611774"/>
                  </a:lnTo>
                  <a:lnTo>
                    <a:pt x="1671345" y="5776823"/>
                  </a:lnTo>
                  <a:lnTo>
                    <a:pt x="1695119" y="5776823"/>
                  </a:lnTo>
                  <a:lnTo>
                    <a:pt x="1695119" y="5611774"/>
                  </a:lnTo>
                  <a:close/>
                </a:path>
                <a:path w="3366770" h="10068560">
                  <a:moveTo>
                    <a:pt x="1695119" y="5281663"/>
                  </a:moveTo>
                  <a:lnTo>
                    <a:pt x="1671345" y="5281663"/>
                  </a:lnTo>
                  <a:lnTo>
                    <a:pt x="1671345" y="5446712"/>
                  </a:lnTo>
                  <a:lnTo>
                    <a:pt x="1695119" y="5446712"/>
                  </a:lnTo>
                  <a:lnTo>
                    <a:pt x="1695119" y="5281663"/>
                  </a:lnTo>
                  <a:close/>
                </a:path>
                <a:path w="3366770" h="10068560">
                  <a:moveTo>
                    <a:pt x="1695119" y="4951565"/>
                  </a:moveTo>
                  <a:lnTo>
                    <a:pt x="1671345" y="4951565"/>
                  </a:lnTo>
                  <a:lnTo>
                    <a:pt x="1671345" y="5116614"/>
                  </a:lnTo>
                  <a:lnTo>
                    <a:pt x="1695119" y="5116614"/>
                  </a:lnTo>
                  <a:lnTo>
                    <a:pt x="1695119" y="4951565"/>
                  </a:lnTo>
                  <a:close/>
                </a:path>
                <a:path w="3366770" h="10068560">
                  <a:moveTo>
                    <a:pt x="1695119" y="4621454"/>
                  </a:moveTo>
                  <a:lnTo>
                    <a:pt x="1671345" y="4621454"/>
                  </a:lnTo>
                  <a:lnTo>
                    <a:pt x="1671345" y="4786503"/>
                  </a:lnTo>
                  <a:lnTo>
                    <a:pt x="1695119" y="4786503"/>
                  </a:lnTo>
                  <a:lnTo>
                    <a:pt x="1695119" y="4621454"/>
                  </a:lnTo>
                  <a:close/>
                </a:path>
                <a:path w="3366770" h="10068560">
                  <a:moveTo>
                    <a:pt x="1695119" y="4291355"/>
                  </a:moveTo>
                  <a:lnTo>
                    <a:pt x="1671345" y="4291355"/>
                  </a:lnTo>
                  <a:lnTo>
                    <a:pt x="1671345" y="4456404"/>
                  </a:lnTo>
                  <a:lnTo>
                    <a:pt x="1695119" y="4456404"/>
                  </a:lnTo>
                  <a:lnTo>
                    <a:pt x="1695119" y="4291355"/>
                  </a:lnTo>
                  <a:close/>
                </a:path>
                <a:path w="3366770" h="10068560">
                  <a:moveTo>
                    <a:pt x="1695119" y="3961244"/>
                  </a:moveTo>
                  <a:lnTo>
                    <a:pt x="1671345" y="3961244"/>
                  </a:lnTo>
                  <a:lnTo>
                    <a:pt x="1671345" y="4126293"/>
                  </a:lnTo>
                  <a:lnTo>
                    <a:pt x="1695119" y="4126293"/>
                  </a:lnTo>
                  <a:lnTo>
                    <a:pt x="1695119" y="3961244"/>
                  </a:lnTo>
                  <a:close/>
                </a:path>
                <a:path w="3366770" h="10068560">
                  <a:moveTo>
                    <a:pt x="1695119" y="3631146"/>
                  </a:moveTo>
                  <a:lnTo>
                    <a:pt x="1671345" y="3631146"/>
                  </a:lnTo>
                  <a:lnTo>
                    <a:pt x="1671345" y="3796195"/>
                  </a:lnTo>
                  <a:lnTo>
                    <a:pt x="1695119" y="3796195"/>
                  </a:lnTo>
                  <a:lnTo>
                    <a:pt x="1695119" y="3631146"/>
                  </a:lnTo>
                  <a:close/>
                </a:path>
                <a:path w="3366770" h="10068560">
                  <a:moveTo>
                    <a:pt x="1695119" y="3301047"/>
                  </a:moveTo>
                  <a:lnTo>
                    <a:pt x="1671345" y="3301047"/>
                  </a:lnTo>
                  <a:lnTo>
                    <a:pt x="1671345" y="3466084"/>
                  </a:lnTo>
                  <a:lnTo>
                    <a:pt x="1695119" y="3466084"/>
                  </a:lnTo>
                  <a:lnTo>
                    <a:pt x="1695119" y="3301047"/>
                  </a:lnTo>
                  <a:close/>
                </a:path>
                <a:path w="3366770" h="10068560">
                  <a:moveTo>
                    <a:pt x="1695119" y="2970936"/>
                  </a:moveTo>
                  <a:lnTo>
                    <a:pt x="1671345" y="2970936"/>
                  </a:lnTo>
                  <a:lnTo>
                    <a:pt x="1671345" y="3135985"/>
                  </a:lnTo>
                  <a:lnTo>
                    <a:pt x="1695119" y="3135985"/>
                  </a:lnTo>
                  <a:lnTo>
                    <a:pt x="1695119" y="2970936"/>
                  </a:lnTo>
                  <a:close/>
                </a:path>
                <a:path w="3366770" h="10068560">
                  <a:moveTo>
                    <a:pt x="1695119" y="2640825"/>
                  </a:moveTo>
                  <a:lnTo>
                    <a:pt x="1671345" y="2640825"/>
                  </a:lnTo>
                  <a:lnTo>
                    <a:pt x="1671345" y="2805887"/>
                  </a:lnTo>
                  <a:lnTo>
                    <a:pt x="1695119" y="2805887"/>
                  </a:lnTo>
                  <a:lnTo>
                    <a:pt x="1695119" y="2640825"/>
                  </a:lnTo>
                  <a:close/>
                </a:path>
                <a:path w="3366770" h="10068560">
                  <a:moveTo>
                    <a:pt x="1695119" y="2310727"/>
                  </a:moveTo>
                  <a:lnTo>
                    <a:pt x="1671345" y="2310727"/>
                  </a:lnTo>
                  <a:lnTo>
                    <a:pt x="1671345" y="2475776"/>
                  </a:lnTo>
                  <a:lnTo>
                    <a:pt x="1695119" y="2475776"/>
                  </a:lnTo>
                  <a:lnTo>
                    <a:pt x="1695119" y="2310727"/>
                  </a:lnTo>
                  <a:close/>
                </a:path>
                <a:path w="3366770" h="10068560">
                  <a:moveTo>
                    <a:pt x="1695119" y="1980628"/>
                  </a:moveTo>
                  <a:lnTo>
                    <a:pt x="1671345" y="1980628"/>
                  </a:lnTo>
                  <a:lnTo>
                    <a:pt x="1671345" y="2145677"/>
                  </a:lnTo>
                  <a:lnTo>
                    <a:pt x="1695119" y="2145677"/>
                  </a:lnTo>
                  <a:lnTo>
                    <a:pt x="1695119" y="1980628"/>
                  </a:lnTo>
                  <a:close/>
                </a:path>
                <a:path w="3366770" h="10068560">
                  <a:moveTo>
                    <a:pt x="1695119" y="1650530"/>
                  </a:moveTo>
                  <a:lnTo>
                    <a:pt x="1671345" y="1650530"/>
                  </a:lnTo>
                  <a:lnTo>
                    <a:pt x="1671345" y="1815566"/>
                  </a:lnTo>
                  <a:lnTo>
                    <a:pt x="1695119" y="1815566"/>
                  </a:lnTo>
                  <a:lnTo>
                    <a:pt x="1695119" y="1650530"/>
                  </a:lnTo>
                  <a:close/>
                </a:path>
                <a:path w="3366770" h="10068560">
                  <a:moveTo>
                    <a:pt x="1695119" y="1320406"/>
                  </a:moveTo>
                  <a:lnTo>
                    <a:pt x="1671345" y="1320406"/>
                  </a:lnTo>
                  <a:lnTo>
                    <a:pt x="1671345" y="1485468"/>
                  </a:lnTo>
                  <a:lnTo>
                    <a:pt x="1695119" y="1485468"/>
                  </a:lnTo>
                  <a:lnTo>
                    <a:pt x="1695119" y="1320406"/>
                  </a:lnTo>
                  <a:close/>
                </a:path>
                <a:path w="3366770" h="10068560">
                  <a:moveTo>
                    <a:pt x="1695119" y="990307"/>
                  </a:moveTo>
                  <a:lnTo>
                    <a:pt x="1671345" y="990307"/>
                  </a:lnTo>
                  <a:lnTo>
                    <a:pt x="1671345" y="1155369"/>
                  </a:lnTo>
                  <a:lnTo>
                    <a:pt x="1695119" y="1155369"/>
                  </a:lnTo>
                  <a:lnTo>
                    <a:pt x="1695119" y="990307"/>
                  </a:lnTo>
                  <a:close/>
                </a:path>
                <a:path w="3366770" h="10068560">
                  <a:moveTo>
                    <a:pt x="1695119" y="660209"/>
                  </a:moveTo>
                  <a:lnTo>
                    <a:pt x="1671345" y="660209"/>
                  </a:lnTo>
                  <a:lnTo>
                    <a:pt x="1671345" y="825258"/>
                  </a:lnTo>
                  <a:lnTo>
                    <a:pt x="1695119" y="825258"/>
                  </a:lnTo>
                  <a:lnTo>
                    <a:pt x="1695119" y="660209"/>
                  </a:lnTo>
                  <a:close/>
                </a:path>
                <a:path w="3366770" h="10068560">
                  <a:moveTo>
                    <a:pt x="1695119" y="330111"/>
                  </a:moveTo>
                  <a:lnTo>
                    <a:pt x="1671345" y="330111"/>
                  </a:lnTo>
                  <a:lnTo>
                    <a:pt x="1671345" y="495147"/>
                  </a:lnTo>
                  <a:lnTo>
                    <a:pt x="1695119" y="495147"/>
                  </a:lnTo>
                  <a:lnTo>
                    <a:pt x="1695119" y="330111"/>
                  </a:lnTo>
                  <a:close/>
                </a:path>
                <a:path w="3366770" h="10068560">
                  <a:moveTo>
                    <a:pt x="1695119" y="0"/>
                  </a:moveTo>
                  <a:lnTo>
                    <a:pt x="1671345" y="0"/>
                  </a:lnTo>
                  <a:lnTo>
                    <a:pt x="1671345" y="165049"/>
                  </a:lnTo>
                  <a:lnTo>
                    <a:pt x="1695119" y="165049"/>
                  </a:lnTo>
                  <a:lnTo>
                    <a:pt x="1695119" y="0"/>
                  </a:lnTo>
                  <a:close/>
                </a:path>
                <a:path w="3366770" h="10068560">
                  <a:moveTo>
                    <a:pt x="3366465" y="9903130"/>
                  </a:moveTo>
                  <a:lnTo>
                    <a:pt x="3342690" y="9903130"/>
                  </a:lnTo>
                  <a:lnTo>
                    <a:pt x="3342690" y="10068179"/>
                  </a:lnTo>
                  <a:lnTo>
                    <a:pt x="3366465" y="10068179"/>
                  </a:lnTo>
                  <a:lnTo>
                    <a:pt x="3366465" y="9903130"/>
                  </a:lnTo>
                  <a:close/>
                </a:path>
                <a:path w="3366770" h="10068560">
                  <a:moveTo>
                    <a:pt x="3366465" y="9573044"/>
                  </a:moveTo>
                  <a:lnTo>
                    <a:pt x="3342690" y="9573044"/>
                  </a:lnTo>
                  <a:lnTo>
                    <a:pt x="3342690" y="9738081"/>
                  </a:lnTo>
                  <a:lnTo>
                    <a:pt x="3366465" y="9738081"/>
                  </a:lnTo>
                  <a:lnTo>
                    <a:pt x="3366465" y="9573044"/>
                  </a:lnTo>
                  <a:close/>
                </a:path>
                <a:path w="3366770" h="10068560">
                  <a:moveTo>
                    <a:pt x="3366465" y="9242920"/>
                  </a:moveTo>
                  <a:lnTo>
                    <a:pt x="3342690" y="9242920"/>
                  </a:lnTo>
                  <a:lnTo>
                    <a:pt x="3342690" y="9407969"/>
                  </a:lnTo>
                  <a:lnTo>
                    <a:pt x="3366465" y="9407969"/>
                  </a:lnTo>
                  <a:lnTo>
                    <a:pt x="3366465" y="9242920"/>
                  </a:lnTo>
                  <a:close/>
                </a:path>
                <a:path w="3366770" h="10068560">
                  <a:moveTo>
                    <a:pt x="3366465" y="8912809"/>
                  </a:moveTo>
                  <a:lnTo>
                    <a:pt x="3342690" y="8912809"/>
                  </a:lnTo>
                  <a:lnTo>
                    <a:pt x="3342690" y="9077884"/>
                  </a:lnTo>
                  <a:lnTo>
                    <a:pt x="3366465" y="9077884"/>
                  </a:lnTo>
                  <a:lnTo>
                    <a:pt x="3366465" y="8912809"/>
                  </a:lnTo>
                  <a:close/>
                </a:path>
                <a:path w="3366770" h="10068560">
                  <a:moveTo>
                    <a:pt x="3366465" y="8582723"/>
                  </a:moveTo>
                  <a:lnTo>
                    <a:pt x="3342690" y="8582723"/>
                  </a:lnTo>
                  <a:lnTo>
                    <a:pt x="3342690" y="8747773"/>
                  </a:lnTo>
                  <a:lnTo>
                    <a:pt x="3366465" y="8747773"/>
                  </a:lnTo>
                  <a:lnTo>
                    <a:pt x="3366465" y="8582723"/>
                  </a:lnTo>
                  <a:close/>
                </a:path>
                <a:path w="3366770" h="10068560">
                  <a:moveTo>
                    <a:pt x="3366465" y="8252612"/>
                  </a:moveTo>
                  <a:lnTo>
                    <a:pt x="3342690" y="8252612"/>
                  </a:lnTo>
                  <a:lnTo>
                    <a:pt x="3342690" y="8417661"/>
                  </a:lnTo>
                  <a:lnTo>
                    <a:pt x="3366465" y="8417661"/>
                  </a:lnTo>
                  <a:lnTo>
                    <a:pt x="3366465" y="8252612"/>
                  </a:lnTo>
                  <a:close/>
                </a:path>
                <a:path w="3366770" h="10068560">
                  <a:moveTo>
                    <a:pt x="3366465" y="7922501"/>
                  </a:moveTo>
                  <a:lnTo>
                    <a:pt x="3342690" y="7922501"/>
                  </a:lnTo>
                  <a:lnTo>
                    <a:pt x="3342690" y="8087563"/>
                  </a:lnTo>
                  <a:lnTo>
                    <a:pt x="3366465" y="8087563"/>
                  </a:lnTo>
                  <a:lnTo>
                    <a:pt x="3366465" y="7922501"/>
                  </a:lnTo>
                  <a:close/>
                </a:path>
                <a:path w="3366770" h="10068560">
                  <a:moveTo>
                    <a:pt x="3366465" y="7592403"/>
                  </a:moveTo>
                  <a:lnTo>
                    <a:pt x="3342690" y="7592403"/>
                  </a:lnTo>
                  <a:lnTo>
                    <a:pt x="3342690" y="7757452"/>
                  </a:lnTo>
                  <a:lnTo>
                    <a:pt x="3366465" y="7757452"/>
                  </a:lnTo>
                  <a:lnTo>
                    <a:pt x="3366465" y="7592403"/>
                  </a:lnTo>
                  <a:close/>
                </a:path>
                <a:path w="3366770" h="10068560">
                  <a:moveTo>
                    <a:pt x="3366465" y="7262292"/>
                  </a:moveTo>
                  <a:lnTo>
                    <a:pt x="3342690" y="7262292"/>
                  </a:lnTo>
                  <a:lnTo>
                    <a:pt x="3342690" y="7427341"/>
                  </a:lnTo>
                  <a:lnTo>
                    <a:pt x="3366465" y="7427341"/>
                  </a:lnTo>
                  <a:lnTo>
                    <a:pt x="3366465" y="7262292"/>
                  </a:lnTo>
                  <a:close/>
                </a:path>
                <a:path w="3366770" h="10068560">
                  <a:moveTo>
                    <a:pt x="3366465" y="6932181"/>
                  </a:moveTo>
                  <a:lnTo>
                    <a:pt x="3342690" y="6932181"/>
                  </a:lnTo>
                  <a:lnTo>
                    <a:pt x="3342690" y="7097242"/>
                  </a:lnTo>
                  <a:lnTo>
                    <a:pt x="3366465" y="7097242"/>
                  </a:lnTo>
                  <a:lnTo>
                    <a:pt x="3366465" y="6932181"/>
                  </a:lnTo>
                  <a:close/>
                </a:path>
                <a:path w="3366770" h="10068560">
                  <a:moveTo>
                    <a:pt x="3366465" y="6602095"/>
                  </a:moveTo>
                  <a:lnTo>
                    <a:pt x="3342690" y="6602095"/>
                  </a:lnTo>
                  <a:lnTo>
                    <a:pt x="3342690" y="6767131"/>
                  </a:lnTo>
                  <a:lnTo>
                    <a:pt x="3366465" y="6767131"/>
                  </a:lnTo>
                  <a:lnTo>
                    <a:pt x="3366465" y="6602095"/>
                  </a:lnTo>
                  <a:close/>
                </a:path>
                <a:path w="3366770" h="10068560">
                  <a:moveTo>
                    <a:pt x="3366465" y="6271971"/>
                  </a:moveTo>
                  <a:lnTo>
                    <a:pt x="3342690" y="6271971"/>
                  </a:lnTo>
                  <a:lnTo>
                    <a:pt x="3342690" y="6437020"/>
                  </a:lnTo>
                  <a:lnTo>
                    <a:pt x="3366465" y="6437020"/>
                  </a:lnTo>
                  <a:lnTo>
                    <a:pt x="3366465" y="6271971"/>
                  </a:lnTo>
                  <a:close/>
                </a:path>
                <a:path w="3366770" h="10068560">
                  <a:moveTo>
                    <a:pt x="3366465" y="5941860"/>
                  </a:moveTo>
                  <a:lnTo>
                    <a:pt x="3342690" y="5941860"/>
                  </a:lnTo>
                  <a:lnTo>
                    <a:pt x="3342690" y="6106934"/>
                  </a:lnTo>
                  <a:lnTo>
                    <a:pt x="3366465" y="6106934"/>
                  </a:lnTo>
                  <a:lnTo>
                    <a:pt x="3366465" y="5941860"/>
                  </a:lnTo>
                  <a:close/>
                </a:path>
                <a:path w="3366770" h="10068560">
                  <a:moveTo>
                    <a:pt x="3366465" y="5611774"/>
                  </a:moveTo>
                  <a:lnTo>
                    <a:pt x="3342690" y="5611774"/>
                  </a:lnTo>
                  <a:lnTo>
                    <a:pt x="3342690" y="5776823"/>
                  </a:lnTo>
                  <a:lnTo>
                    <a:pt x="3366465" y="5776823"/>
                  </a:lnTo>
                  <a:lnTo>
                    <a:pt x="3366465" y="5611774"/>
                  </a:lnTo>
                  <a:close/>
                </a:path>
                <a:path w="3366770" h="10068560">
                  <a:moveTo>
                    <a:pt x="3366465" y="5281663"/>
                  </a:moveTo>
                  <a:lnTo>
                    <a:pt x="3342690" y="5281663"/>
                  </a:lnTo>
                  <a:lnTo>
                    <a:pt x="3342690" y="5446712"/>
                  </a:lnTo>
                  <a:lnTo>
                    <a:pt x="3366465" y="5446712"/>
                  </a:lnTo>
                  <a:lnTo>
                    <a:pt x="3366465" y="5281663"/>
                  </a:lnTo>
                  <a:close/>
                </a:path>
                <a:path w="3366770" h="10068560">
                  <a:moveTo>
                    <a:pt x="3366465" y="4951565"/>
                  </a:moveTo>
                  <a:lnTo>
                    <a:pt x="3342690" y="4951565"/>
                  </a:lnTo>
                  <a:lnTo>
                    <a:pt x="3342690" y="5116614"/>
                  </a:lnTo>
                  <a:lnTo>
                    <a:pt x="3366465" y="5116614"/>
                  </a:lnTo>
                  <a:lnTo>
                    <a:pt x="3366465" y="4951565"/>
                  </a:lnTo>
                  <a:close/>
                </a:path>
                <a:path w="3366770" h="10068560">
                  <a:moveTo>
                    <a:pt x="3366465" y="4621454"/>
                  </a:moveTo>
                  <a:lnTo>
                    <a:pt x="3342690" y="4621454"/>
                  </a:lnTo>
                  <a:lnTo>
                    <a:pt x="3342690" y="4786503"/>
                  </a:lnTo>
                  <a:lnTo>
                    <a:pt x="3366465" y="4786503"/>
                  </a:lnTo>
                  <a:lnTo>
                    <a:pt x="3366465" y="4621454"/>
                  </a:lnTo>
                  <a:close/>
                </a:path>
                <a:path w="3366770" h="10068560">
                  <a:moveTo>
                    <a:pt x="3366465" y="4291355"/>
                  </a:moveTo>
                  <a:lnTo>
                    <a:pt x="3342690" y="4291355"/>
                  </a:lnTo>
                  <a:lnTo>
                    <a:pt x="3342690" y="4456404"/>
                  </a:lnTo>
                  <a:lnTo>
                    <a:pt x="3366465" y="4456404"/>
                  </a:lnTo>
                  <a:lnTo>
                    <a:pt x="3366465" y="4291355"/>
                  </a:lnTo>
                  <a:close/>
                </a:path>
                <a:path w="3366770" h="10068560">
                  <a:moveTo>
                    <a:pt x="3366465" y="3961244"/>
                  </a:moveTo>
                  <a:lnTo>
                    <a:pt x="3342690" y="3961244"/>
                  </a:lnTo>
                  <a:lnTo>
                    <a:pt x="3342690" y="4126293"/>
                  </a:lnTo>
                  <a:lnTo>
                    <a:pt x="3366465" y="4126293"/>
                  </a:lnTo>
                  <a:lnTo>
                    <a:pt x="3366465" y="3961244"/>
                  </a:lnTo>
                  <a:close/>
                </a:path>
                <a:path w="3366770" h="10068560">
                  <a:moveTo>
                    <a:pt x="3366465" y="3631146"/>
                  </a:moveTo>
                  <a:lnTo>
                    <a:pt x="3342690" y="3631146"/>
                  </a:lnTo>
                  <a:lnTo>
                    <a:pt x="3342690" y="3796195"/>
                  </a:lnTo>
                  <a:lnTo>
                    <a:pt x="3366465" y="3796195"/>
                  </a:lnTo>
                  <a:lnTo>
                    <a:pt x="3366465" y="3631146"/>
                  </a:lnTo>
                  <a:close/>
                </a:path>
                <a:path w="3366770" h="10068560">
                  <a:moveTo>
                    <a:pt x="3366465" y="3301047"/>
                  </a:moveTo>
                  <a:lnTo>
                    <a:pt x="3342690" y="3301047"/>
                  </a:lnTo>
                  <a:lnTo>
                    <a:pt x="3342690" y="3466084"/>
                  </a:lnTo>
                  <a:lnTo>
                    <a:pt x="3366465" y="3466084"/>
                  </a:lnTo>
                  <a:lnTo>
                    <a:pt x="3366465" y="3301047"/>
                  </a:lnTo>
                  <a:close/>
                </a:path>
                <a:path w="3366770" h="10068560">
                  <a:moveTo>
                    <a:pt x="3366465" y="2970936"/>
                  </a:moveTo>
                  <a:lnTo>
                    <a:pt x="3342690" y="2970936"/>
                  </a:lnTo>
                  <a:lnTo>
                    <a:pt x="3342690" y="3135985"/>
                  </a:lnTo>
                  <a:lnTo>
                    <a:pt x="3366465" y="3135985"/>
                  </a:lnTo>
                  <a:lnTo>
                    <a:pt x="3366465" y="2970936"/>
                  </a:lnTo>
                  <a:close/>
                </a:path>
                <a:path w="3366770" h="10068560">
                  <a:moveTo>
                    <a:pt x="3366465" y="2640825"/>
                  </a:moveTo>
                  <a:lnTo>
                    <a:pt x="3342690" y="2640825"/>
                  </a:lnTo>
                  <a:lnTo>
                    <a:pt x="3342690" y="2805887"/>
                  </a:lnTo>
                  <a:lnTo>
                    <a:pt x="3366465" y="2805887"/>
                  </a:lnTo>
                  <a:lnTo>
                    <a:pt x="3366465" y="2640825"/>
                  </a:lnTo>
                  <a:close/>
                </a:path>
                <a:path w="3366770" h="10068560">
                  <a:moveTo>
                    <a:pt x="3366465" y="2310727"/>
                  </a:moveTo>
                  <a:lnTo>
                    <a:pt x="3342690" y="2310727"/>
                  </a:lnTo>
                  <a:lnTo>
                    <a:pt x="3342690" y="2475776"/>
                  </a:lnTo>
                  <a:lnTo>
                    <a:pt x="3366465" y="2475776"/>
                  </a:lnTo>
                  <a:lnTo>
                    <a:pt x="3366465" y="2310727"/>
                  </a:lnTo>
                  <a:close/>
                </a:path>
                <a:path w="3366770" h="10068560">
                  <a:moveTo>
                    <a:pt x="3366465" y="1980628"/>
                  </a:moveTo>
                  <a:lnTo>
                    <a:pt x="3342690" y="1980628"/>
                  </a:lnTo>
                  <a:lnTo>
                    <a:pt x="3342690" y="2145677"/>
                  </a:lnTo>
                  <a:lnTo>
                    <a:pt x="3366465" y="2145677"/>
                  </a:lnTo>
                  <a:lnTo>
                    <a:pt x="3366465" y="1980628"/>
                  </a:lnTo>
                  <a:close/>
                </a:path>
                <a:path w="3366770" h="10068560">
                  <a:moveTo>
                    <a:pt x="3366465" y="1650530"/>
                  </a:moveTo>
                  <a:lnTo>
                    <a:pt x="3342690" y="1650530"/>
                  </a:lnTo>
                  <a:lnTo>
                    <a:pt x="3342690" y="1815566"/>
                  </a:lnTo>
                  <a:lnTo>
                    <a:pt x="3366465" y="1815566"/>
                  </a:lnTo>
                  <a:lnTo>
                    <a:pt x="3366465" y="1650530"/>
                  </a:lnTo>
                  <a:close/>
                </a:path>
                <a:path w="3366770" h="10068560">
                  <a:moveTo>
                    <a:pt x="3366465" y="1320406"/>
                  </a:moveTo>
                  <a:lnTo>
                    <a:pt x="3342690" y="1320406"/>
                  </a:lnTo>
                  <a:lnTo>
                    <a:pt x="3342690" y="1485468"/>
                  </a:lnTo>
                  <a:lnTo>
                    <a:pt x="3366465" y="1485468"/>
                  </a:lnTo>
                  <a:lnTo>
                    <a:pt x="3366465" y="1320406"/>
                  </a:lnTo>
                  <a:close/>
                </a:path>
                <a:path w="3366770" h="10068560">
                  <a:moveTo>
                    <a:pt x="3366465" y="990307"/>
                  </a:moveTo>
                  <a:lnTo>
                    <a:pt x="3342690" y="990307"/>
                  </a:lnTo>
                  <a:lnTo>
                    <a:pt x="3342690" y="1155369"/>
                  </a:lnTo>
                  <a:lnTo>
                    <a:pt x="3366465" y="1155369"/>
                  </a:lnTo>
                  <a:lnTo>
                    <a:pt x="3366465" y="990307"/>
                  </a:lnTo>
                  <a:close/>
                </a:path>
                <a:path w="3366770" h="10068560">
                  <a:moveTo>
                    <a:pt x="3366465" y="660209"/>
                  </a:moveTo>
                  <a:lnTo>
                    <a:pt x="3342690" y="660209"/>
                  </a:lnTo>
                  <a:lnTo>
                    <a:pt x="3342690" y="825258"/>
                  </a:lnTo>
                  <a:lnTo>
                    <a:pt x="3366465" y="825258"/>
                  </a:lnTo>
                  <a:lnTo>
                    <a:pt x="3366465" y="660209"/>
                  </a:lnTo>
                  <a:close/>
                </a:path>
                <a:path w="3366770" h="10068560">
                  <a:moveTo>
                    <a:pt x="3366465" y="330111"/>
                  </a:moveTo>
                  <a:lnTo>
                    <a:pt x="3342690" y="330111"/>
                  </a:lnTo>
                  <a:lnTo>
                    <a:pt x="3342690" y="495147"/>
                  </a:lnTo>
                  <a:lnTo>
                    <a:pt x="3366465" y="495147"/>
                  </a:lnTo>
                  <a:lnTo>
                    <a:pt x="3366465" y="330111"/>
                  </a:lnTo>
                  <a:close/>
                </a:path>
                <a:path w="3366770" h="10068560">
                  <a:moveTo>
                    <a:pt x="3366465" y="0"/>
                  </a:moveTo>
                  <a:lnTo>
                    <a:pt x="3342690" y="0"/>
                  </a:lnTo>
                  <a:lnTo>
                    <a:pt x="3342690" y="165049"/>
                  </a:lnTo>
                  <a:lnTo>
                    <a:pt x="3366465" y="165049"/>
                  </a:lnTo>
                  <a:lnTo>
                    <a:pt x="33664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64" y="109003"/>
              <a:ext cx="6101080" cy="10068560"/>
            </a:xfrm>
            <a:custGeom>
              <a:avLst/>
              <a:gdLst/>
              <a:ahLst/>
              <a:cxnLst/>
              <a:rect l="l" t="t" r="r" b="b"/>
              <a:pathLst>
                <a:path w="6101080" h="10068560">
                  <a:moveTo>
                    <a:pt x="167144" y="862431"/>
                  </a:moveTo>
                  <a:lnTo>
                    <a:pt x="0" y="862431"/>
                  </a:lnTo>
                  <a:lnTo>
                    <a:pt x="0" y="886193"/>
                  </a:lnTo>
                  <a:lnTo>
                    <a:pt x="167144" y="886193"/>
                  </a:lnTo>
                  <a:lnTo>
                    <a:pt x="167144" y="862431"/>
                  </a:lnTo>
                  <a:close/>
                </a:path>
                <a:path w="6101080" h="10068560">
                  <a:moveTo>
                    <a:pt x="262902" y="9903130"/>
                  </a:moveTo>
                  <a:lnTo>
                    <a:pt x="239128" y="9903130"/>
                  </a:lnTo>
                  <a:lnTo>
                    <a:pt x="239128" y="10068179"/>
                  </a:lnTo>
                  <a:lnTo>
                    <a:pt x="262902" y="10068179"/>
                  </a:lnTo>
                  <a:lnTo>
                    <a:pt x="262902" y="9903130"/>
                  </a:lnTo>
                  <a:close/>
                </a:path>
                <a:path w="6101080" h="10068560">
                  <a:moveTo>
                    <a:pt x="262902" y="9573044"/>
                  </a:moveTo>
                  <a:lnTo>
                    <a:pt x="239128" y="9573044"/>
                  </a:lnTo>
                  <a:lnTo>
                    <a:pt x="239128" y="9738081"/>
                  </a:lnTo>
                  <a:lnTo>
                    <a:pt x="262902" y="9738081"/>
                  </a:lnTo>
                  <a:lnTo>
                    <a:pt x="262902" y="9573044"/>
                  </a:lnTo>
                  <a:close/>
                </a:path>
                <a:path w="6101080" h="10068560">
                  <a:moveTo>
                    <a:pt x="262902" y="9242920"/>
                  </a:moveTo>
                  <a:lnTo>
                    <a:pt x="239128" y="9242920"/>
                  </a:lnTo>
                  <a:lnTo>
                    <a:pt x="239128" y="9407969"/>
                  </a:lnTo>
                  <a:lnTo>
                    <a:pt x="262902" y="9407969"/>
                  </a:lnTo>
                  <a:lnTo>
                    <a:pt x="262902" y="9242920"/>
                  </a:lnTo>
                  <a:close/>
                </a:path>
                <a:path w="6101080" h="10068560">
                  <a:moveTo>
                    <a:pt x="262902" y="8912809"/>
                  </a:moveTo>
                  <a:lnTo>
                    <a:pt x="239128" y="8912809"/>
                  </a:lnTo>
                  <a:lnTo>
                    <a:pt x="239128" y="9077884"/>
                  </a:lnTo>
                  <a:lnTo>
                    <a:pt x="262902" y="9077884"/>
                  </a:lnTo>
                  <a:lnTo>
                    <a:pt x="262902" y="8912809"/>
                  </a:lnTo>
                  <a:close/>
                </a:path>
                <a:path w="6101080" h="10068560">
                  <a:moveTo>
                    <a:pt x="262902" y="8582723"/>
                  </a:moveTo>
                  <a:lnTo>
                    <a:pt x="239128" y="8582723"/>
                  </a:lnTo>
                  <a:lnTo>
                    <a:pt x="239128" y="8747773"/>
                  </a:lnTo>
                  <a:lnTo>
                    <a:pt x="262902" y="8747773"/>
                  </a:lnTo>
                  <a:lnTo>
                    <a:pt x="262902" y="8582723"/>
                  </a:lnTo>
                  <a:close/>
                </a:path>
                <a:path w="6101080" h="10068560">
                  <a:moveTo>
                    <a:pt x="262902" y="8252612"/>
                  </a:moveTo>
                  <a:lnTo>
                    <a:pt x="239128" y="8252612"/>
                  </a:lnTo>
                  <a:lnTo>
                    <a:pt x="239128" y="8417661"/>
                  </a:lnTo>
                  <a:lnTo>
                    <a:pt x="262902" y="8417661"/>
                  </a:lnTo>
                  <a:lnTo>
                    <a:pt x="262902" y="8252612"/>
                  </a:lnTo>
                  <a:close/>
                </a:path>
                <a:path w="6101080" h="10068560">
                  <a:moveTo>
                    <a:pt x="262902" y="7922501"/>
                  </a:moveTo>
                  <a:lnTo>
                    <a:pt x="239128" y="7922501"/>
                  </a:lnTo>
                  <a:lnTo>
                    <a:pt x="239128" y="8087563"/>
                  </a:lnTo>
                  <a:lnTo>
                    <a:pt x="262902" y="8087563"/>
                  </a:lnTo>
                  <a:lnTo>
                    <a:pt x="262902" y="7922501"/>
                  </a:lnTo>
                  <a:close/>
                </a:path>
                <a:path w="6101080" h="10068560">
                  <a:moveTo>
                    <a:pt x="262902" y="7592403"/>
                  </a:moveTo>
                  <a:lnTo>
                    <a:pt x="239128" y="7592403"/>
                  </a:lnTo>
                  <a:lnTo>
                    <a:pt x="239128" y="7757452"/>
                  </a:lnTo>
                  <a:lnTo>
                    <a:pt x="262902" y="7757452"/>
                  </a:lnTo>
                  <a:lnTo>
                    <a:pt x="262902" y="7592403"/>
                  </a:lnTo>
                  <a:close/>
                </a:path>
                <a:path w="6101080" h="10068560">
                  <a:moveTo>
                    <a:pt x="262902" y="7262292"/>
                  </a:moveTo>
                  <a:lnTo>
                    <a:pt x="239128" y="7262292"/>
                  </a:lnTo>
                  <a:lnTo>
                    <a:pt x="239128" y="7427341"/>
                  </a:lnTo>
                  <a:lnTo>
                    <a:pt x="262902" y="7427341"/>
                  </a:lnTo>
                  <a:lnTo>
                    <a:pt x="262902" y="7262292"/>
                  </a:lnTo>
                  <a:close/>
                </a:path>
                <a:path w="6101080" h="10068560">
                  <a:moveTo>
                    <a:pt x="262902" y="6932181"/>
                  </a:moveTo>
                  <a:lnTo>
                    <a:pt x="239128" y="6932181"/>
                  </a:lnTo>
                  <a:lnTo>
                    <a:pt x="239128" y="7097242"/>
                  </a:lnTo>
                  <a:lnTo>
                    <a:pt x="262902" y="7097242"/>
                  </a:lnTo>
                  <a:lnTo>
                    <a:pt x="262902" y="6932181"/>
                  </a:lnTo>
                  <a:close/>
                </a:path>
                <a:path w="6101080" h="10068560">
                  <a:moveTo>
                    <a:pt x="262902" y="6602095"/>
                  </a:moveTo>
                  <a:lnTo>
                    <a:pt x="239128" y="6602095"/>
                  </a:lnTo>
                  <a:lnTo>
                    <a:pt x="239128" y="6767131"/>
                  </a:lnTo>
                  <a:lnTo>
                    <a:pt x="262902" y="6767131"/>
                  </a:lnTo>
                  <a:lnTo>
                    <a:pt x="262902" y="6602095"/>
                  </a:lnTo>
                  <a:close/>
                </a:path>
                <a:path w="6101080" h="10068560">
                  <a:moveTo>
                    <a:pt x="262902" y="6271971"/>
                  </a:moveTo>
                  <a:lnTo>
                    <a:pt x="239128" y="6271971"/>
                  </a:lnTo>
                  <a:lnTo>
                    <a:pt x="239128" y="6437020"/>
                  </a:lnTo>
                  <a:lnTo>
                    <a:pt x="262902" y="6437020"/>
                  </a:lnTo>
                  <a:lnTo>
                    <a:pt x="262902" y="6271971"/>
                  </a:lnTo>
                  <a:close/>
                </a:path>
                <a:path w="6101080" h="10068560">
                  <a:moveTo>
                    <a:pt x="262902" y="5941860"/>
                  </a:moveTo>
                  <a:lnTo>
                    <a:pt x="239128" y="5941860"/>
                  </a:lnTo>
                  <a:lnTo>
                    <a:pt x="239128" y="6106934"/>
                  </a:lnTo>
                  <a:lnTo>
                    <a:pt x="262902" y="6106934"/>
                  </a:lnTo>
                  <a:lnTo>
                    <a:pt x="262902" y="5941860"/>
                  </a:lnTo>
                  <a:close/>
                </a:path>
                <a:path w="6101080" h="10068560">
                  <a:moveTo>
                    <a:pt x="262902" y="5611774"/>
                  </a:moveTo>
                  <a:lnTo>
                    <a:pt x="239128" y="5611774"/>
                  </a:lnTo>
                  <a:lnTo>
                    <a:pt x="239128" y="5776823"/>
                  </a:lnTo>
                  <a:lnTo>
                    <a:pt x="262902" y="5776823"/>
                  </a:lnTo>
                  <a:lnTo>
                    <a:pt x="262902" y="5611774"/>
                  </a:lnTo>
                  <a:close/>
                </a:path>
                <a:path w="6101080" h="10068560">
                  <a:moveTo>
                    <a:pt x="262902" y="5281663"/>
                  </a:moveTo>
                  <a:lnTo>
                    <a:pt x="239128" y="5281663"/>
                  </a:lnTo>
                  <a:lnTo>
                    <a:pt x="239128" y="5446712"/>
                  </a:lnTo>
                  <a:lnTo>
                    <a:pt x="262902" y="5446712"/>
                  </a:lnTo>
                  <a:lnTo>
                    <a:pt x="262902" y="5281663"/>
                  </a:lnTo>
                  <a:close/>
                </a:path>
                <a:path w="6101080" h="10068560">
                  <a:moveTo>
                    <a:pt x="262902" y="4951565"/>
                  </a:moveTo>
                  <a:lnTo>
                    <a:pt x="239128" y="4951565"/>
                  </a:lnTo>
                  <a:lnTo>
                    <a:pt x="239128" y="5116614"/>
                  </a:lnTo>
                  <a:lnTo>
                    <a:pt x="262902" y="5116614"/>
                  </a:lnTo>
                  <a:lnTo>
                    <a:pt x="262902" y="4951565"/>
                  </a:lnTo>
                  <a:close/>
                </a:path>
                <a:path w="6101080" h="10068560">
                  <a:moveTo>
                    <a:pt x="262902" y="4621454"/>
                  </a:moveTo>
                  <a:lnTo>
                    <a:pt x="239128" y="4621454"/>
                  </a:lnTo>
                  <a:lnTo>
                    <a:pt x="239128" y="4786503"/>
                  </a:lnTo>
                  <a:lnTo>
                    <a:pt x="262902" y="4786503"/>
                  </a:lnTo>
                  <a:lnTo>
                    <a:pt x="262902" y="4621454"/>
                  </a:lnTo>
                  <a:close/>
                </a:path>
                <a:path w="6101080" h="10068560">
                  <a:moveTo>
                    <a:pt x="262902" y="4291355"/>
                  </a:moveTo>
                  <a:lnTo>
                    <a:pt x="239128" y="4291355"/>
                  </a:lnTo>
                  <a:lnTo>
                    <a:pt x="239128" y="4456404"/>
                  </a:lnTo>
                  <a:lnTo>
                    <a:pt x="262902" y="4456404"/>
                  </a:lnTo>
                  <a:lnTo>
                    <a:pt x="262902" y="4291355"/>
                  </a:lnTo>
                  <a:close/>
                </a:path>
                <a:path w="6101080" h="10068560">
                  <a:moveTo>
                    <a:pt x="262902" y="3961244"/>
                  </a:moveTo>
                  <a:lnTo>
                    <a:pt x="239128" y="3961244"/>
                  </a:lnTo>
                  <a:lnTo>
                    <a:pt x="239128" y="4126293"/>
                  </a:lnTo>
                  <a:lnTo>
                    <a:pt x="262902" y="4126293"/>
                  </a:lnTo>
                  <a:lnTo>
                    <a:pt x="262902" y="3961244"/>
                  </a:lnTo>
                  <a:close/>
                </a:path>
                <a:path w="6101080" h="10068560">
                  <a:moveTo>
                    <a:pt x="262902" y="3631146"/>
                  </a:moveTo>
                  <a:lnTo>
                    <a:pt x="239128" y="3631146"/>
                  </a:lnTo>
                  <a:lnTo>
                    <a:pt x="239128" y="3796195"/>
                  </a:lnTo>
                  <a:lnTo>
                    <a:pt x="262902" y="3796195"/>
                  </a:lnTo>
                  <a:lnTo>
                    <a:pt x="262902" y="3631146"/>
                  </a:lnTo>
                  <a:close/>
                </a:path>
                <a:path w="6101080" h="10068560">
                  <a:moveTo>
                    <a:pt x="262902" y="3301047"/>
                  </a:moveTo>
                  <a:lnTo>
                    <a:pt x="239128" y="3301047"/>
                  </a:lnTo>
                  <a:lnTo>
                    <a:pt x="239128" y="3466084"/>
                  </a:lnTo>
                  <a:lnTo>
                    <a:pt x="262902" y="3466084"/>
                  </a:lnTo>
                  <a:lnTo>
                    <a:pt x="262902" y="3301047"/>
                  </a:lnTo>
                  <a:close/>
                </a:path>
                <a:path w="6101080" h="10068560">
                  <a:moveTo>
                    <a:pt x="262902" y="2970936"/>
                  </a:moveTo>
                  <a:lnTo>
                    <a:pt x="239128" y="2970936"/>
                  </a:lnTo>
                  <a:lnTo>
                    <a:pt x="239128" y="3135985"/>
                  </a:lnTo>
                  <a:lnTo>
                    <a:pt x="262902" y="3135985"/>
                  </a:lnTo>
                  <a:lnTo>
                    <a:pt x="262902" y="2970936"/>
                  </a:lnTo>
                  <a:close/>
                </a:path>
                <a:path w="6101080" h="10068560">
                  <a:moveTo>
                    <a:pt x="262902" y="2640825"/>
                  </a:moveTo>
                  <a:lnTo>
                    <a:pt x="239128" y="2640825"/>
                  </a:lnTo>
                  <a:lnTo>
                    <a:pt x="239128" y="2805887"/>
                  </a:lnTo>
                  <a:lnTo>
                    <a:pt x="262902" y="2805887"/>
                  </a:lnTo>
                  <a:lnTo>
                    <a:pt x="262902" y="2640825"/>
                  </a:lnTo>
                  <a:close/>
                </a:path>
                <a:path w="6101080" h="10068560">
                  <a:moveTo>
                    <a:pt x="262902" y="2310727"/>
                  </a:moveTo>
                  <a:lnTo>
                    <a:pt x="239128" y="2310727"/>
                  </a:lnTo>
                  <a:lnTo>
                    <a:pt x="239128" y="2475776"/>
                  </a:lnTo>
                  <a:lnTo>
                    <a:pt x="262902" y="2475776"/>
                  </a:lnTo>
                  <a:lnTo>
                    <a:pt x="262902" y="2310727"/>
                  </a:lnTo>
                  <a:close/>
                </a:path>
                <a:path w="6101080" h="10068560">
                  <a:moveTo>
                    <a:pt x="262902" y="1980628"/>
                  </a:moveTo>
                  <a:lnTo>
                    <a:pt x="239128" y="1980628"/>
                  </a:lnTo>
                  <a:lnTo>
                    <a:pt x="239128" y="2145677"/>
                  </a:lnTo>
                  <a:lnTo>
                    <a:pt x="262902" y="2145677"/>
                  </a:lnTo>
                  <a:lnTo>
                    <a:pt x="262902" y="1980628"/>
                  </a:lnTo>
                  <a:close/>
                </a:path>
                <a:path w="6101080" h="10068560">
                  <a:moveTo>
                    <a:pt x="262902" y="1650530"/>
                  </a:moveTo>
                  <a:lnTo>
                    <a:pt x="239128" y="1650530"/>
                  </a:lnTo>
                  <a:lnTo>
                    <a:pt x="239128" y="1815566"/>
                  </a:lnTo>
                  <a:lnTo>
                    <a:pt x="262902" y="1815566"/>
                  </a:lnTo>
                  <a:lnTo>
                    <a:pt x="262902" y="1650530"/>
                  </a:lnTo>
                  <a:close/>
                </a:path>
                <a:path w="6101080" h="10068560">
                  <a:moveTo>
                    <a:pt x="262902" y="1320406"/>
                  </a:moveTo>
                  <a:lnTo>
                    <a:pt x="239128" y="1320406"/>
                  </a:lnTo>
                  <a:lnTo>
                    <a:pt x="239128" y="1485468"/>
                  </a:lnTo>
                  <a:lnTo>
                    <a:pt x="262902" y="1485468"/>
                  </a:lnTo>
                  <a:lnTo>
                    <a:pt x="262902" y="1320406"/>
                  </a:lnTo>
                  <a:close/>
                </a:path>
                <a:path w="6101080" h="10068560">
                  <a:moveTo>
                    <a:pt x="262902" y="990307"/>
                  </a:moveTo>
                  <a:lnTo>
                    <a:pt x="239128" y="990307"/>
                  </a:lnTo>
                  <a:lnTo>
                    <a:pt x="239128" y="1155369"/>
                  </a:lnTo>
                  <a:lnTo>
                    <a:pt x="262902" y="1155369"/>
                  </a:lnTo>
                  <a:lnTo>
                    <a:pt x="262902" y="990307"/>
                  </a:lnTo>
                  <a:close/>
                </a:path>
                <a:path w="6101080" h="10068560">
                  <a:moveTo>
                    <a:pt x="262902" y="660209"/>
                  </a:moveTo>
                  <a:lnTo>
                    <a:pt x="239128" y="660209"/>
                  </a:lnTo>
                  <a:lnTo>
                    <a:pt x="239128" y="825258"/>
                  </a:lnTo>
                  <a:lnTo>
                    <a:pt x="262902" y="825258"/>
                  </a:lnTo>
                  <a:lnTo>
                    <a:pt x="262902" y="660209"/>
                  </a:lnTo>
                  <a:close/>
                </a:path>
                <a:path w="6101080" h="10068560">
                  <a:moveTo>
                    <a:pt x="262902" y="330111"/>
                  </a:moveTo>
                  <a:lnTo>
                    <a:pt x="239128" y="330111"/>
                  </a:lnTo>
                  <a:lnTo>
                    <a:pt x="239128" y="495147"/>
                  </a:lnTo>
                  <a:lnTo>
                    <a:pt x="262902" y="495147"/>
                  </a:lnTo>
                  <a:lnTo>
                    <a:pt x="262902" y="330111"/>
                  </a:lnTo>
                  <a:close/>
                </a:path>
                <a:path w="6101080" h="10068560">
                  <a:moveTo>
                    <a:pt x="262902" y="0"/>
                  </a:moveTo>
                  <a:lnTo>
                    <a:pt x="239128" y="0"/>
                  </a:lnTo>
                  <a:lnTo>
                    <a:pt x="239128" y="165049"/>
                  </a:lnTo>
                  <a:lnTo>
                    <a:pt x="262902" y="165049"/>
                  </a:lnTo>
                  <a:lnTo>
                    <a:pt x="262902" y="0"/>
                  </a:lnTo>
                  <a:close/>
                </a:path>
                <a:path w="6101080" h="10068560">
                  <a:moveTo>
                    <a:pt x="501459" y="862431"/>
                  </a:moveTo>
                  <a:lnTo>
                    <a:pt x="334302" y="862431"/>
                  </a:lnTo>
                  <a:lnTo>
                    <a:pt x="334302" y="886193"/>
                  </a:lnTo>
                  <a:lnTo>
                    <a:pt x="501459" y="886193"/>
                  </a:lnTo>
                  <a:lnTo>
                    <a:pt x="501459" y="862431"/>
                  </a:lnTo>
                  <a:close/>
                </a:path>
                <a:path w="6101080" h="10068560">
                  <a:moveTo>
                    <a:pt x="1504378" y="862431"/>
                  </a:moveTo>
                  <a:lnTo>
                    <a:pt x="1337221" y="862431"/>
                  </a:lnTo>
                  <a:lnTo>
                    <a:pt x="1337221" y="886193"/>
                  </a:lnTo>
                  <a:lnTo>
                    <a:pt x="1504378" y="886193"/>
                  </a:lnTo>
                  <a:lnTo>
                    <a:pt x="1504378" y="862431"/>
                  </a:lnTo>
                  <a:close/>
                </a:path>
                <a:path w="6101080" h="10068560">
                  <a:moveTo>
                    <a:pt x="1838680" y="862431"/>
                  </a:moveTo>
                  <a:lnTo>
                    <a:pt x="1671523" y="862431"/>
                  </a:lnTo>
                  <a:lnTo>
                    <a:pt x="1671523" y="886193"/>
                  </a:lnTo>
                  <a:lnTo>
                    <a:pt x="1838680" y="886193"/>
                  </a:lnTo>
                  <a:lnTo>
                    <a:pt x="1838680" y="862431"/>
                  </a:lnTo>
                  <a:close/>
                </a:path>
                <a:path w="6101080" h="10068560">
                  <a:moveTo>
                    <a:pt x="1934248" y="8912809"/>
                  </a:moveTo>
                  <a:lnTo>
                    <a:pt x="1910473" y="8912809"/>
                  </a:lnTo>
                  <a:lnTo>
                    <a:pt x="1910473" y="9077884"/>
                  </a:lnTo>
                  <a:lnTo>
                    <a:pt x="1934248" y="9077884"/>
                  </a:lnTo>
                  <a:lnTo>
                    <a:pt x="1934248" y="8912809"/>
                  </a:lnTo>
                  <a:close/>
                </a:path>
                <a:path w="6101080" h="10068560">
                  <a:moveTo>
                    <a:pt x="1934248" y="8582723"/>
                  </a:moveTo>
                  <a:lnTo>
                    <a:pt x="1910473" y="8582723"/>
                  </a:lnTo>
                  <a:lnTo>
                    <a:pt x="1910473" y="8747773"/>
                  </a:lnTo>
                  <a:lnTo>
                    <a:pt x="1934248" y="8747773"/>
                  </a:lnTo>
                  <a:lnTo>
                    <a:pt x="1934248" y="8582723"/>
                  </a:lnTo>
                  <a:close/>
                </a:path>
                <a:path w="6101080" h="10068560">
                  <a:moveTo>
                    <a:pt x="1934248" y="8252612"/>
                  </a:moveTo>
                  <a:lnTo>
                    <a:pt x="1910473" y="8252612"/>
                  </a:lnTo>
                  <a:lnTo>
                    <a:pt x="1910473" y="8417661"/>
                  </a:lnTo>
                  <a:lnTo>
                    <a:pt x="1934248" y="8417661"/>
                  </a:lnTo>
                  <a:lnTo>
                    <a:pt x="1934248" y="8252612"/>
                  </a:lnTo>
                  <a:close/>
                </a:path>
                <a:path w="6101080" h="10068560">
                  <a:moveTo>
                    <a:pt x="1934248" y="7922501"/>
                  </a:moveTo>
                  <a:lnTo>
                    <a:pt x="1910473" y="7922501"/>
                  </a:lnTo>
                  <a:lnTo>
                    <a:pt x="1910473" y="8087563"/>
                  </a:lnTo>
                  <a:lnTo>
                    <a:pt x="1934248" y="8087563"/>
                  </a:lnTo>
                  <a:lnTo>
                    <a:pt x="1934248" y="7922501"/>
                  </a:lnTo>
                  <a:close/>
                </a:path>
                <a:path w="6101080" h="10068560">
                  <a:moveTo>
                    <a:pt x="1934248" y="7592403"/>
                  </a:moveTo>
                  <a:lnTo>
                    <a:pt x="1910473" y="7592403"/>
                  </a:lnTo>
                  <a:lnTo>
                    <a:pt x="1910473" y="7757452"/>
                  </a:lnTo>
                  <a:lnTo>
                    <a:pt x="1934248" y="7757452"/>
                  </a:lnTo>
                  <a:lnTo>
                    <a:pt x="1934248" y="7592403"/>
                  </a:lnTo>
                  <a:close/>
                </a:path>
                <a:path w="6101080" h="10068560">
                  <a:moveTo>
                    <a:pt x="1934248" y="6602095"/>
                  </a:moveTo>
                  <a:lnTo>
                    <a:pt x="1910473" y="6602095"/>
                  </a:lnTo>
                  <a:lnTo>
                    <a:pt x="1910473" y="6767131"/>
                  </a:lnTo>
                  <a:lnTo>
                    <a:pt x="1934248" y="6767131"/>
                  </a:lnTo>
                  <a:lnTo>
                    <a:pt x="1934248" y="6602095"/>
                  </a:lnTo>
                  <a:close/>
                </a:path>
                <a:path w="6101080" h="10068560">
                  <a:moveTo>
                    <a:pt x="1934248" y="6271971"/>
                  </a:moveTo>
                  <a:lnTo>
                    <a:pt x="1910473" y="6271971"/>
                  </a:lnTo>
                  <a:lnTo>
                    <a:pt x="1910473" y="6437020"/>
                  </a:lnTo>
                  <a:lnTo>
                    <a:pt x="1934248" y="6437020"/>
                  </a:lnTo>
                  <a:lnTo>
                    <a:pt x="1934248" y="6271971"/>
                  </a:lnTo>
                  <a:close/>
                </a:path>
                <a:path w="6101080" h="10068560">
                  <a:moveTo>
                    <a:pt x="1934248" y="5941860"/>
                  </a:moveTo>
                  <a:lnTo>
                    <a:pt x="1910473" y="5941860"/>
                  </a:lnTo>
                  <a:lnTo>
                    <a:pt x="1910473" y="6106934"/>
                  </a:lnTo>
                  <a:lnTo>
                    <a:pt x="1934248" y="6106934"/>
                  </a:lnTo>
                  <a:lnTo>
                    <a:pt x="1934248" y="5941860"/>
                  </a:lnTo>
                  <a:close/>
                </a:path>
                <a:path w="6101080" h="10068560">
                  <a:moveTo>
                    <a:pt x="1934248" y="5611774"/>
                  </a:moveTo>
                  <a:lnTo>
                    <a:pt x="1910473" y="5611774"/>
                  </a:lnTo>
                  <a:lnTo>
                    <a:pt x="1910473" y="5776823"/>
                  </a:lnTo>
                  <a:lnTo>
                    <a:pt x="1934248" y="5776823"/>
                  </a:lnTo>
                  <a:lnTo>
                    <a:pt x="1934248" y="5611774"/>
                  </a:lnTo>
                  <a:close/>
                </a:path>
                <a:path w="6101080" h="10068560">
                  <a:moveTo>
                    <a:pt x="1934248" y="5281663"/>
                  </a:moveTo>
                  <a:lnTo>
                    <a:pt x="1910473" y="5281663"/>
                  </a:lnTo>
                  <a:lnTo>
                    <a:pt x="1910473" y="5446712"/>
                  </a:lnTo>
                  <a:lnTo>
                    <a:pt x="1934248" y="5446712"/>
                  </a:lnTo>
                  <a:lnTo>
                    <a:pt x="1934248" y="5281663"/>
                  </a:lnTo>
                  <a:close/>
                </a:path>
                <a:path w="6101080" h="10068560">
                  <a:moveTo>
                    <a:pt x="1934248" y="4951565"/>
                  </a:moveTo>
                  <a:lnTo>
                    <a:pt x="1910473" y="4951565"/>
                  </a:lnTo>
                  <a:lnTo>
                    <a:pt x="1910473" y="5116614"/>
                  </a:lnTo>
                  <a:lnTo>
                    <a:pt x="1934248" y="5116614"/>
                  </a:lnTo>
                  <a:lnTo>
                    <a:pt x="1934248" y="4951565"/>
                  </a:lnTo>
                  <a:close/>
                </a:path>
                <a:path w="6101080" h="10068560">
                  <a:moveTo>
                    <a:pt x="1934248" y="4621454"/>
                  </a:moveTo>
                  <a:lnTo>
                    <a:pt x="1910473" y="4621454"/>
                  </a:lnTo>
                  <a:lnTo>
                    <a:pt x="1910473" y="4786503"/>
                  </a:lnTo>
                  <a:lnTo>
                    <a:pt x="1934248" y="4786503"/>
                  </a:lnTo>
                  <a:lnTo>
                    <a:pt x="1934248" y="4621454"/>
                  </a:lnTo>
                  <a:close/>
                </a:path>
                <a:path w="6101080" h="10068560">
                  <a:moveTo>
                    <a:pt x="1934248" y="4291355"/>
                  </a:moveTo>
                  <a:lnTo>
                    <a:pt x="1910473" y="4291355"/>
                  </a:lnTo>
                  <a:lnTo>
                    <a:pt x="1910473" y="4456404"/>
                  </a:lnTo>
                  <a:lnTo>
                    <a:pt x="1934248" y="4456404"/>
                  </a:lnTo>
                  <a:lnTo>
                    <a:pt x="1934248" y="4291355"/>
                  </a:lnTo>
                  <a:close/>
                </a:path>
                <a:path w="6101080" h="10068560">
                  <a:moveTo>
                    <a:pt x="1934248" y="3961244"/>
                  </a:moveTo>
                  <a:lnTo>
                    <a:pt x="1910473" y="3961244"/>
                  </a:lnTo>
                  <a:lnTo>
                    <a:pt x="1910473" y="4126293"/>
                  </a:lnTo>
                  <a:lnTo>
                    <a:pt x="1934248" y="4126293"/>
                  </a:lnTo>
                  <a:lnTo>
                    <a:pt x="1934248" y="3961244"/>
                  </a:lnTo>
                  <a:close/>
                </a:path>
                <a:path w="6101080" h="10068560">
                  <a:moveTo>
                    <a:pt x="1934248" y="3631146"/>
                  </a:moveTo>
                  <a:lnTo>
                    <a:pt x="1910473" y="3631146"/>
                  </a:lnTo>
                  <a:lnTo>
                    <a:pt x="1910473" y="3796195"/>
                  </a:lnTo>
                  <a:lnTo>
                    <a:pt x="1934248" y="3796195"/>
                  </a:lnTo>
                  <a:lnTo>
                    <a:pt x="1934248" y="3631146"/>
                  </a:lnTo>
                  <a:close/>
                </a:path>
                <a:path w="6101080" h="10068560">
                  <a:moveTo>
                    <a:pt x="1934248" y="3301047"/>
                  </a:moveTo>
                  <a:lnTo>
                    <a:pt x="1910473" y="3301047"/>
                  </a:lnTo>
                  <a:lnTo>
                    <a:pt x="1910473" y="3466084"/>
                  </a:lnTo>
                  <a:lnTo>
                    <a:pt x="1934248" y="3466084"/>
                  </a:lnTo>
                  <a:lnTo>
                    <a:pt x="1934248" y="3301047"/>
                  </a:lnTo>
                  <a:close/>
                </a:path>
                <a:path w="6101080" h="10068560">
                  <a:moveTo>
                    <a:pt x="1934248" y="1980628"/>
                  </a:moveTo>
                  <a:lnTo>
                    <a:pt x="1910473" y="1980628"/>
                  </a:lnTo>
                  <a:lnTo>
                    <a:pt x="1910473" y="2145677"/>
                  </a:lnTo>
                  <a:lnTo>
                    <a:pt x="1934248" y="2145677"/>
                  </a:lnTo>
                  <a:lnTo>
                    <a:pt x="1934248" y="1980628"/>
                  </a:lnTo>
                  <a:close/>
                </a:path>
                <a:path w="6101080" h="10068560">
                  <a:moveTo>
                    <a:pt x="1934248" y="1650530"/>
                  </a:moveTo>
                  <a:lnTo>
                    <a:pt x="1910473" y="1650530"/>
                  </a:lnTo>
                  <a:lnTo>
                    <a:pt x="1910473" y="1815566"/>
                  </a:lnTo>
                  <a:lnTo>
                    <a:pt x="1934248" y="1815566"/>
                  </a:lnTo>
                  <a:lnTo>
                    <a:pt x="1934248" y="1650530"/>
                  </a:lnTo>
                  <a:close/>
                </a:path>
                <a:path w="6101080" h="10068560">
                  <a:moveTo>
                    <a:pt x="1934248" y="1320406"/>
                  </a:moveTo>
                  <a:lnTo>
                    <a:pt x="1910473" y="1320406"/>
                  </a:lnTo>
                  <a:lnTo>
                    <a:pt x="1910473" y="1485468"/>
                  </a:lnTo>
                  <a:lnTo>
                    <a:pt x="1934248" y="1485468"/>
                  </a:lnTo>
                  <a:lnTo>
                    <a:pt x="1934248" y="1320406"/>
                  </a:lnTo>
                  <a:close/>
                </a:path>
                <a:path w="6101080" h="10068560">
                  <a:moveTo>
                    <a:pt x="1934248" y="990307"/>
                  </a:moveTo>
                  <a:lnTo>
                    <a:pt x="1910473" y="990307"/>
                  </a:lnTo>
                  <a:lnTo>
                    <a:pt x="1910473" y="1155369"/>
                  </a:lnTo>
                  <a:lnTo>
                    <a:pt x="1934248" y="1155369"/>
                  </a:lnTo>
                  <a:lnTo>
                    <a:pt x="1934248" y="990307"/>
                  </a:lnTo>
                  <a:close/>
                </a:path>
                <a:path w="6101080" h="10068560">
                  <a:moveTo>
                    <a:pt x="1934248" y="660209"/>
                  </a:moveTo>
                  <a:lnTo>
                    <a:pt x="1910473" y="660209"/>
                  </a:lnTo>
                  <a:lnTo>
                    <a:pt x="1910473" y="825258"/>
                  </a:lnTo>
                  <a:lnTo>
                    <a:pt x="1934248" y="825258"/>
                  </a:lnTo>
                  <a:lnTo>
                    <a:pt x="1934248" y="660209"/>
                  </a:lnTo>
                  <a:close/>
                </a:path>
                <a:path w="6101080" h="10068560">
                  <a:moveTo>
                    <a:pt x="1934248" y="330111"/>
                  </a:moveTo>
                  <a:lnTo>
                    <a:pt x="1910473" y="330111"/>
                  </a:lnTo>
                  <a:lnTo>
                    <a:pt x="1910473" y="495147"/>
                  </a:lnTo>
                  <a:lnTo>
                    <a:pt x="1934248" y="495147"/>
                  </a:lnTo>
                  <a:lnTo>
                    <a:pt x="1934248" y="330111"/>
                  </a:lnTo>
                  <a:close/>
                </a:path>
                <a:path w="6101080" h="10068560">
                  <a:moveTo>
                    <a:pt x="1934248" y="0"/>
                  </a:moveTo>
                  <a:lnTo>
                    <a:pt x="1910473" y="0"/>
                  </a:lnTo>
                  <a:lnTo>
                    <a:pt x="1910473" y="165049"/>
                  </a:lnTo>
                  <a:lnTo>
                    <a:pt x="1934248" y="165049"/>
                  </a:lnTo>
                  <a:lnTo>
                    <a:pt x="1934248" y="0"/>
                  </a:lnTo>
                  <a:close/>
                </a:path>
                <a:path w="6101080" h="10068560">
                  <a:moveTo>
                    <a:pt x="2172982" y="862431"/>
                  </a:moveTo>
                  <a:lnTo>
                    <a:pt x="2005838" y="862431"/>
                  </a:lnTo>
                  <a:lnTo>
                    <a:pt x="2005838" y="886193"/>
                  </a:lnTo>
                  <a:lnTo>
                    <a:pt x="2172982" y="886193"/>
                  </a:lnTo>
                  <a:lnTo>
                    <a:pt x="2172982" y="862431"/>
                  </a:lnTo>
                  <a:close/>
                </a:path>
                <a:path w="6101080" h="10068560">
                  <a:moveTo>
                    <a:pt x="2507297" y="862431"/>
                  </a:moveTo>
                  <a:lnTo>
                    <a:pt x="2340140" y="862431"/>
                  </a:lnTo>
                  <a:lnTo>
                    <a:pt x="2340140" y="886193"/>
                  </a:lnTo>
                  <a:lnTo>
                    <a:pt x="2507297" y="886193"/>
                  </a:lnTo>
                  <a:lnTo>
                    <a:pt x="2507297" y="862431"/>
                  </a:lnTo>
                  <a:close/>
                </a:path>
                <a:path w="6101080" h="10068560">
                  <a:moveTo>
                    <a:pt x="2841599" y="862431"/>
                  </a:moveTo>
                  <a:lnTo>
                    <a:pt x="2674442" y="862431"/>
                  </a:lnTo>
                  <a:lnTo>
                    <a:pt x="2674442" y="886193"/>
                  </a:lnTo>
                  <a:lnTo>
                    <a:pt x="2841599" y="886193"/>
                  </a:lnTo>
                  <a:lnTo>
                    <a:pt x="2841599" y="862431"/>
                  </a:lnTo>
                  <a:close/>
                </a:path>
                <a:path w="6101080" h="10068560">
                  <a:moveTo>
                    <a:pt x="3175901" y="862431"/>
                  </a:moveTo>
                  <a:lnTo>
                    <a:pt x="3008757" y="862431"/>
                  </a:lnTo>
                  <a:lnTo>
                    <a:pt x="3008757" y="886193"/>
                  </a:lnTo>
                  <a:lnTo>
                    <a:pt x="3175901" y="886193"/>
                  </a:lnTo>
                  <a:lnTo>
                    <a:pt x="3175901" y="862431"/>
                  </a:lnTo>
                  <a:close/>
                </a:path>
                <a:path w="6101080" h="10068560">
                  <a:moveTo>
                    <a:pt x="3510216" y="862431"/>
                  </a:moveTo>
                  <a:lnTo>
                    <a:pt x="3343059" y="862431"/>
                  </a:lnTo>
                  <a:lnTo>
                    <a:pt x="3343059" y="886193"/>
                  </a:lnTo>
                  <a:lnTo>
                    <a:pt x="3510216" y="886193"/>
                  </a:lnTo>
                  <a:lnTo>
                    <a:pt x="3510216" y="862431"/>
                  </a:lnTo>
                  <a:close/>
                </a:path>
                <a:path w="6101080" h="10068560">
                  <a:moveTo>
                    <a:pt x="3844531" y="862431"/>
                  </a:moveTo>
                  <a:lnTo>
                    <a:pt x="3677374" y="862431"/>
                  </a:lnTo>
                  <a:lnTo>
                    <a:pt x="3677374" y="886193"/>
                  </a:lnTo>
                  <a:lnTo>
                    <a:pt x="3844531" y="886193"/>
                  </a:lnTo>
                  <a:lnTo>
                    <a:pt x="3844531" y="862431"/>
                  </a:lnTo>
                  <a:close/>
                </a:path>
                <a:path w="6101080" h="10068560">
                  <a:moveTo>
                    <a:pt x="4178833" y="862431"/>
                  </a:moveTo>
                  <a:lnTo>
                    <a:pt x="4011676" y="862431"/>
                  </a:lnTo>
                  <a:lnTo>
                    <a:pt x="4011676" y="886193"/>
                  </a:lnTo>
                  <a:lnTo>
                    <a:pt x="4178833" y="886193"/>
                  </a:lnTo>
                  <a:lnTo>
                    <a:pt x="4178833" y="862431"/>
                  </a:lnTo>
                  <a:close/>
                </a:path>
                <a:path w="6101080" h="10068560">
                  <a:moveTo>
                    <a:pt x="4513148" y="862431"/>
                  </a:moveTo>
                  <a:lnTo>
                    <a:pt x="4345991" y="862431"/>
                  </a:lnTo>
                  <a:lnTo>
                    <a:pt x="4345991" y="886193"/>
                  </a:lnTo>
                  <a:lnTo>
                    <a:pt x="4513148" y="886193"/>
                  </a:lnTo>
                  <a:lnTo>
                    <a:pt x="4513148" y="862431"/>
                  </a:lnTo>
                  <a:close/>
                </a:path>
                <a:path w="6101080" h="10068560">
                  <a:moveTo>
                    <a:pt x="4847450" y="862431"/>
                  </a:moveTo>
                  <a:lnTo>
                    <a:pt x="4680293" y="862431"/>
                  </a:lnTo>
                  <a:lnTo>
                    <a:pt x="4680293" y="886193"/>
                  </a:lnTo>
                  <a:lnTo>
                    <a:pt x="4847450" y="886193"/>
                  </a:lnTo>
                  <a:lnTo>
                    <a:pt x="4847450" y="862431"/>
                  </a:lnTo>
                  <a:close/>
                </a:path>
                <a:path w="6101080" h="10068560">
                  <a:moveTo>
                    <a:pt x="5181752" y="862431"/>
                  </a:moveTo>
                  <a:lnTo>
                    <a:pt x="5014607" y="862431"/>
                  </a:lnTo>
                  <a:lnTo>
                    <a:pt x="5014607" y="886193"/>
                  </a:lnTo>
                  <a:lnTo>
                    <a:pt x="5181752" y="886193"/>
                  </a:lnTo>
                  <a:lnTo>
                    <a:pt x="5181752" y="862431"/>
                  </a:lnTo>
                  <a:close/>
                </a:path>
                <a:path w="6101080" h="10068560">
                  <a:moveTo>
                    <a:pt x="5516067" y="862431"/>
                  </a:moveTo>
                  <a:lnTo>
                    <a:pt x="5348910" y="862431"/>
                  </a:lnTo>
                  <a:lnTo>
                    <a:pt x="5348910" y="886193"/>
                  </a:lnTo>
                  <a:lnTo>
                    <a:pt x="5516067" y="886193"/>
                  </a:lnTo>
                  <a:lnTo>
                    <a:pt x="5516067" y="862431"/>
                  </a:lnTo>
                  <a:close/>
                </a:path>
                <a:path w="6101080" h="10068560">
                  <a:moveTo>
                    <a:pt x="5850369" y="862431"/>
                  </a:moveTo>
                  <a:lnTo>
                    <a:pt x="5683212" y="862431"/>
                  </a:lnTo>
                  <a:lnTo>
                    <a:pt x="5683212" y="886193"/>
                  </a:lnTo>
                  <a:lnTo>
                    <a:pt x="5850369" y="886193"/>
                  </a:lnTo>
                  <a:lnTo>
                    <a:pt x="5850369" y="862431"/>
                  </a:lnTo>
                  <a:close/>
                </a:path>
                <a:path w="6101080" h="10068560">
                  <a:moveTo>
                    <a:pt x="6100724" y="862431"/>
                  </a:moveTo>
                  <a:lnTo>
                    <a:pt x="6017526" y="862431"/>
                  </a:lnTo>
                  <a:lnTo>
                    <a:pt x="6017526" y="886193"/>
                  </a:lnTo>
                  <a:lnTo>
                    <a:pt x="6100724" y="886193"/>
                  </a:lnTo>
                  <a:lnTo>
                    <a:pt x="6100724" y="8624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464" y="971434"/>
              <a:ext cx="6101080" cy="4778375"/>
            </a:xfrm>
            <a:custGeom>
              <a:avLst/>
              <a:gdLst/>
              <a:ahLst/>
              <a:cxnLst/>
              <a:rect l="l" t="t" r="r" b="b"/>
              <a:pathLst>
                <a:path w="6101080" h="4778375">
                  <a:moveTo>
                    <a:pt x="167144" y="4754029"/>
                  </a:moveTo>
                  <a:lnTo>
                    <a:pt x="0" y="4754029"/>
                  </a:lnTo>
                  <a:lnTo>
                    <a:pt x="0" y="4777803"/>
                  </a:lnTo>
                  <a:lnTo>
                    <a:pt x="167144" y="4777803"/>
                  </a:lnTo>
                  <a:lnTo>
                    <a:pt x="167144" y="4754029"/>
                  </a:lnTo>
                  <a:close/>
                </a:path>
                <a:path w="6101080" h="4778375">
                  <a:moveTo>
                    <a:pt x="167144" y="3565525"/>
                  </a:moveTo>
                  <a:lnTo>
                    <a:pt x="0" y="3565525"/>
                  </a:lnTo>
                  <a:lnTo>
                    <a:pt x="0" y="3589299"/>
                  </a:lnTo>
                  <a:lnTo>
                    <a:pt x="167144" y="3589299"/>
                  </a:lnTo>
                  <a:lnTo>
                    <a:pt x="167144" y="3565525"/>
                  </a:lnTo>
                  <a:close/>
                </a:path>
                <a:path w="6101080" h="4778375">
                  <a:moveTo>
                    <a:pt x="167144" y="2377021"/>
                  </a:moveTo>
                  <a:lnTo>
                    <a:pt x="0" y="2377021"/>
                  </a:lnTo>
                  <a:lnTo>
                    <a:pt x="0" y="2400782"/>
                  </a:lnTo>
                  <a:lnTo>
                    <a:pt x="167144" y="2400782"/>
                  </a:lnTo>
                  <a:lnTo>
                    <a:pt x="167144" y="2377021"/>
                  </a:lnTo>
                  <a:close/>
                </a:path>
                <a:path w="6101080" h="4778375">
                  <a:moveTo>
                    <a:pt x="167144" y="1188504"/>
                  </a:moveTo>
                  <a:lnTo>
                    <a:pt x="0" y="1188504"/>
                  </a:lnTo>
                  <a:lnTo>
                    <a:pt x="0" y="1212278"/>
                  </a:lnTo>
                  <a:lnTo>
                    <a:pt x="167144" y="1212278"/>
                  </a:lnTo>
                  <a:lnTo>
                    <a:pt x="167144" y="1188504"/>
                  </a:lnTo>
                  <a:close/>
                </a:path>
                <a:path w="6101080" h="4778375">
                  <a:moveTo>
                    <a:pt x="167144" y="0"/>
                  </a:moveTo>
                  <a:lnTo>
                    <a:pt x="0" y="0"/>
                  </a:lnTo>
                  <a:lnTo>
                    <a:pt x="0" y="23761"/>
                  </a:lnTo>
                  <a:lnTo>
                    <a:pt x="167144" y="23761"/>
                  </a:lnTo>
                  <a:lnTo>
                    <a:pt x="167144" y="0"/>
                  </a:lnTo>
                  <a:close/>
                </a:path>
                <a:path w="6101080" h="4778375">
                  <a:moveTo>
                    <a:pt x="501459" y="3565525"/>
                  </a:moveTo>
                  <a:lnTo>
                    <a:pt x="334302" y="3565525"/>
                  </a:lnTo>
                  <a:lnTo>
                    <a:pt x="334302" y="3589299"/>
                  </a:lnTo>
                  <a:lnTo>
                    <a:pt x="501459" y="3589299"/>
                  </a:lnTo>
                  <a:lnTo>
                    <a:pt x="501459" y="3565525"/>
                  </a:lnTo>
                  <a:close/>
                </a:path>
                <a:path w="6101080" h="4778375">
                  <a:moveTo>
                    <a:pt x="501459" y="2377021"/>
                  </a:moveTo>
                  <a:lnTo>
                    <a:pt x="334302" y="2377021"/>
                  </a:lnTo>
                  <a:lnTo>
                    <a:pt x="334302" y="2400782"/>
                  </a:lnTo>
                  <a:lnTo>
                    <a:pt x="501459" y="2400782"/>
                  </a:lnTo>
                  <a:lnTo>
                    <a:pt x="501459" y="2377021"/>
                  </a:lnTo>
                  <a:close/>
                </a:path>
                <a:path w="6101080" h="4778375">
                  <a:moveTo>
                    <a:pt x="501459" y="1188504"/>
                  </a:moveTo>
                  <a:lnTo>
                    <a:pt x="334302" y="1188504"/>
                  </a:lnTo>
                  <a:lnTo>
                    <a:pt x="334302" y="1212278"/>
                  </a:lnTo>
                  <a:lnTo>
                    <a:pt x="501459" y="1212278"/>
                  </a:lnTo>
                  <a:lnTo>
                    <a:pt x="501459" y="1188504"/>
                  </a:lnTo>
                  <a:close/>
                </a:path>
                <a:path w="6101080" h="4778375">
                  <a:moveTo>
                    <a:pt x="835761" y="3565525"/>
                  </a:moveTo>
                  <a:lnTo>
                    <a:pt x="668604" y="3565525"/>
                  </a:lnTo>
                  <a:lnTo>
                    <a:pt x="668604" y="3589299"/>
                  </a:lnTo>
                  <a:lnTo>
                    <a:pt x="835761" y="3589299"/>
                  </a:lnTo>
                  <a:lnTo>
                    <a:pt x="835761" y="3565525"/>
                  </a:lnTo>
                  <a:close/>
                </a:path>
                <a:path w="6101080" h="4778375">
                  <a:moveTo>
                    <a:pt x="835761" y="2377021"/>
                  </a:moveTo>
                  <a:lnTo>
                    <a:pt x="668604" y="2377021"/>
                  </a:lnTo>
                  <a:lnTo>
                    <a:pt x="668604" y="2400782"/>
                  </a:lnTo>
                  <a:lnTo>
                    <a:pt x="835761" y="2400782"/>
                  </a:lnTo>
                  <a:lnTo>
                    <a:pt x="835761" y="2377021"/>
                  </a:lnTo>
                  <a:close/>
                </a:path>
                <a:path w="6101080" h="4778375">
                  <a:moveTo>
                    <a:pt x="835761" y="1188504"/>
                  </a:moveTo>
                  <a:lnTo>
                    <a:pt x="668604" y="1188504"/>
                  </a:lnTo>
                  <a:lnTo>
                    <a:pt x="668604" y="1212278"/>
                  </a:lnTo>
                  <a:lnTo>
                    <a:pt x="835761" y="1212278"/>
                  </a:lnTo>
                  <a:lnTo>
                    <a:pt x="835761" y="1188504"/>
                  </a:lnTo>
                  <a:close/>
                </a:path>
                <a:path w="6101080" h="4778375">
                  <a:moveTo>
                    <a:pt x="835761" y="0"/>
                  </a:moveTo>
                  <a:lnTo>
                    <a:pt x="668604" y="0"/>
                  </a:lnTo>
                  <a:lnTo>
                    <a:pt x="668604" y="23761"/>
                  </a:lnTo>
                  <a:lnTo>
                    <a:pt x="835761" y="23761"/>
                  </a:lnTo>
                  <a:lnTo>
                    <a:pt x="835761" y="0"/>
                  </a:lnTo>
                  <a:close/>
                </a:path>
                <a:path w="6101080" h="4778375">
                  <a:moveTo>
                    <a:pt x="1170063" y="3565525"/>
                  </a:moveTo>
                  <a:lnTo>
                    <a:pt x="1002919" y="3565525"/>
                  </a:lnTo>
                  <a:lnTo>
                    <a:pt x="1002919" y="3589299"/>
                  </a:lnTo>
                  <a:lnTo>
                    <a:pt x="1170063" y="3589299"/>
                  </a:lnTo>
                  <a:lnTo>
                    <a:pt x="1170063" y="3565525"/>
                  </a:lnTo>
                  <a:close/>
                </a:path>
                <a:path w="6101080" h="4778375">
                  <a:moveTo>
                    <a:pt x="1170063" y="2377021"/>
                  </a:moveTo>
                  <a:lnTo>
                    <a:pt x="1002919" y="2377021"/>
                  </a:lnTo>
                  <a:lnTo>
                    <a:pt x="1002919" y="2400782"/>
                  </a:lnTo>
                  <a:lnTo>
                    <a:pt x="1170063" y="2400782"/>
                  </a:lnTo>
                  <a:lnTo>
                    <a:pt x="1170063" y="2377021"/>
                  </a:lnTo>
                  <a:close/>
                </a:path>
                <a:path w="6101080" h="4778375">
                  <a:moveTo>
                    <a:pt x="1170063" y="1188504"/>
                  </a:moveTo>
                  <a:lnTo>
                    <a:pt x="1002919" y="1188504"/>
                  </a:lnTo>
                  <a:lnTo>
                    <a:pt x="1002919" y="1212278"/>
                  </a:lnTo>
                  <a:lnTo>
                    <a:pt x="1170063" y="1212278"/>
                  </a:lnTo>
                  <a:lnTo>
                    <a:pt x="1170063" y="1188504"/>
                  </a:lnTo>
                  <a:close/>
                </a:path>
                <a:path w="6101080" h="4778375">
                  <a:moveTo>
                    <a:pt x="1170063" y="0"/>
                  </a:moveTo>
                  <a:lnTo>
                    <a:pt x="1002919" y="0"/>
                  </a:lnTo>
                  <a:lnTo>
                    <a:pt x="1002919" y="23761"/>
                  </a:lnTo>
                  <a:lnTo>
                    <a:pt x="1170063" y="23761"/>
                  </a:lnTo>
                  <a:lnTo>
                    <a:pt x="1170063" y="0"/>
                  </a:lnTo>
                  <a:close/>
                </a:path>
                <a:path w="6101080" h="4778375">
                  <a:moveTo>
                    <a:pt x="1504378" y="4754029"/>
                  </a:moveTo>
                  <a:lnTo>
                    <a:pt x="1337221" y="4754029"/>
                  </a:lnTo>
                  <a:lnTo>
                    <a:pt x="1337221" y="4777803"/>
                  </a:lnTo>
                  <a:lnTo>
                    <a:pt x="1504378" y="4777803"/>
                  </a:lnTo>
                  <a:lnTo>
                    <a:pt x="1504378" y="4754029"/>
                  </a:lnTo>
                  <a:close/>
                </a:path>
                <a:path w="6101080" h="4778375">
                  <a:moveTo>
                    <a:pt x="1504378" y="3565525"/>
                  </a:moveTo>
                  <a:lnTo>
                    <a:pt x="1337221" y="3565525"/>
                  </a:lnTo>
                  <a:lnTo>
                    <a:pt x="1337221" y="3589299"/>
                  </a:lnTo>
                  <a:lnTo>
                    <a:pt x="1504378" y="3589299"/>
                  </a:lnTo>
                  <a:lnTo>
                    <a:pt x="1504378" y="3565525"/>
                  </a:lnTo>
                  <a:close/>
                </a:path>
                <a:path w="6101080" h="4778375">
                  <a:moveTo>
                    <a:pt x="1504378" y="2377021"/>
                  </a:moveTo>
                  <a:lnTo>
                    <a:pt x="1337221" y="2377021"/>
                  </a:lnTo>
                  <a:lnTo>
                    <a:pt x="1337221" y="2400782"/>
                  </a:lnTo>
                  <a:lnTo>
                    <a:pt x="1504378" y="2400782"/>
                  </a:lnTo>
                  <a:lnTo>
                    <a:pt x="1504378" y="2377021"/>
                  </a:lnTo>
                  <a:close/>
                </a:path>
                <a:path w="6101080" h="4778375">
                  <a:moveTo>
                    <a:pt x="1504378" y="1188504"/>
                  </a:moveTo>
                  <a:lnTo>
                    <a:pt x="1337221" y="1188504"/>
                  </a:lnTo>
                  <a:lnTo>
                    <a:pt x="1337221" y="1212278"/>
                  </a:lnTo>
                  <a:lnTo>
                    <a:pt x="1504378" y="1212278"/>
                  </a:lnTo>
                  <a:lnTo>
                    <a:pt x="1504378" y="1188504"/>
                  </a:lnTo>
                  <a:close/>
                </a:path>
                <a:path w="6101080" h="4778375">
                  <a:moveTo>
                    <a:pt x="1838680" y="4754029"/>
                  </a:moveTo>
                  <a:lnTo>
                    <a:pt x="1671523" y="4754029"/>
                  </a:lnTo>
                  <a:lnTo>
                    <a:pt x="1671523" y="4777803"/>
                  </a:lnTo>
                  <a:lnTo>
                    <a:pt x="1838680" y="4777803"/>
                  </a:lnTo>
                  <a:lnTo>
                    <a:pt x="1838680" y="4754029"/>
                  </a:lnTo>
                  <a:close/>
                </a:path>
                <a:path w="6101080" h="4778375">
                  <a:moveTo>
                    <a:pt x="1838680" y="3565525"/>
                  </a:moveTo>
                  <a:lnTo>
                    <a:pt x="1671523" y="3565525"/>
                  </a:lnTo>
                  <a:lnTo>
                    <a:pt x="1671523" y="3589299"/>
                  </a:lnTo>
                  <a:lnTo>
                    <a:pt x="1838680" y="3589299"/>
                  </a:lnTo>
                  <a:lnTo>
                    <a:pt x="1838680" y="3565525"/>
                  </a:lnTo>
                  <a:close/>
                </a:path>
                <a:path w="6101080" h="4778375">
                  <a:moveTo>
                    <a:pt x="1838680" y="2377021"/>
                  </a:moveTo>
                  <a:lnTo>
                    <a:pt x="1671523" y="2377021"/>
                  </a:lnTo>
                  <a:lnTo>
                    <a:pt x="1671523" y="2400782"/>
                  </a:lnTo>
                  <a:lnTo>
                    <a:pt x="1838680" y="2400782"/>
                  </a:lnTo>
                  <a:lnTo>
                    <a:pt x="1838680" y="2377021"/>
                  </a:lnTo>
                  <a:close/>
                </a:path>
                <a:path w="6101080" h="4778375">
                  <a:moveTo>
                    <a:pt x="1838680" y="1188504"/>
                  </a:moveTo>
                  <a:lnTo>
                    <a:pt x="1671523" y="1188504"/>
                  </a:lnTo>
                  <a:lnTo>
                    <a:pt x="1671523" y="1212278"/>
                  </a:lnTo>
                  <a:lnTo>
                    <a:pt x="1838680" y="1212278"/>
                  </a:lnTo>
                  <a:lnTo>
                    <a:pt x="1838680" y="1188504"/>
                  </a:lnTo>
                  <a:close/>
                </a:path>
                <a:path w="6101080" h="4778375">
                  <a:moveTo>
                    <a:pt x="2172982" y="3565525"/>
                  </a:moveTo>
                  <a:lnTo>
                    <a:pt x="2005838" y="3565525"/>
                  </a:lnTo>
                  <a:lnTo>
                    <a:pt x="2005838" y="3589299"/>
                  </a:lnTo>
                  <a:lnTo>
                    <a:pt x="2172982" y="3589299"/>
                  </a:lnTo>
                  <a:lnTo>
                    <a:pt x="2172982" y="3565525"/>
                  </a:lnTo>
                  <a:close/>
                </a:path>
                <a:path w="6101080" h="4778375">
                  <a:moveTo>
                    <a:pt x="2172982" y="2377021"/>
                  </a:moveTo>
                  <a:lnTo>
                    <a:pt x="2005838" y="2377021"/>
                  </a:lnTo>
                  <a:lnTo>
                    <a:pt x="2005838" y="2400782"/>
                  </a:lnTo>
                  <a:lnTo>
                    <a:pt x="2172982" y="2400782"/>
                  </a:lnTo>
                  <a:lnTo>
                    <a:pt x="2172982" y="2377021"/>
                  </a:lnTo>
                  <a:close/>
                </a:path>
                <a:path w="6101080" h="4778375">
                  <a:moveTo>
                    <a:pt x="2172982" y="1188504"/>
                  </a:moveTo>
                  <a:lnTo>
                    <a:pt x="2005838" y="1188504"/>
                  </a:lnTo>
                  <a:lnTo>
                    <a:pt x="2005838" y="1212278"/>
                  </a:lnTo>
                  <a:lnTo>
                    <a:pt x="2172982" y="1212278"/>
                  </a:lnTo>
                  <a:lnTo>
                    <a:pt x="2172982" y="1188504"/>
                  </a:lnTo>
                  <a:close/>
                </a:path>
                <a:path w="6101080" h="4778375">
                  <a:moveTo>
                    <a:pt x="2507297" y="4754029"/>
                  </a:moveTo>
                  <a:lnTo>
                    <a:pt x="2340140" y="4754029"/>
                  </a:lnTo>
                  <a:lnTo>
                    <a:pt x="2340140" y="4777803"/>
                  </a:lnTo>
                  <a:lnTo>
                    <a:pt x="2507297" y="4777803"/>
                  </a:lnTo>
                  <a:lnTo>
                    <a:pt x="2507297" y="4754029"/>
                  </a:lnTo>
                  <a:close/>
                </a:path>
                <a:path w="6101080" h="4778375">
                  <a:moveTo>
                    <a:pt x="2507297" y="3565525"/>
                  </a:moveTo>
                  <a:lnTo>
                    <a:pt x="2340140" y="3565525"/>
                  </a:lnTo>
                  <a:lnTo>
                    <a:pt x="2340140" y="3589299"/>
                  </a:lnTo>
                  <a:lnTo>
                    <a:pt x="2507297" y="3589299"/>
                  </a:lnTo>
                  <a:lnTo>
                    <a:pt x="2507297" y="3565525"/>
                  </a:lnTo>
                  <a:close/>
                </a:path>
                <a:path w="6101080" h="4778375">
                  <a:moveTo>
                    <a:pt x="2507297" y="2377021"/>
                  </a:moveTo>
                  <a:lnTo>
                    <a:pt x="2340140" y="2377021"/>
                  </a:lnTo>
                  <a:lnTo>
                    <a:pt x="2340140" y="2400782"/>
                  </a:lnTo>
                  <a:lnTo>
                    <a:pt x="2507297" y="2400782"/>
                  </a:lnTo>
                  <a:lnTo>
                    <a:pt x="2507297" y="2377021"/>
                  </a:lnTo>
                  <a:close/>
                </a:path>
                <a:path w="6101080" h="4778375">
                  <a:moveTo>
                    <a:pt x="2507297" y="1188504"/>
                  </a:moveTo>
                  <a:lnTo>
                    <a:pt x="2340140" y="1188504"/>
                  </a:lnTo>
                  <a:lnTo>
                    <a:pt x="2340140" y="1212278"/>
                  </a:lnTo>
                  <a:lnTo>
                    <a:pt x="2507297" y="1212278"/>
                  </a:lnTo>
                  <a:lnTo>
                    <a:pt x="2507297" y="1188504"/>
                  </a:lnTo>
                  <a:close/>
                </a:path>
                <a:path w="6101080" h="4778375">
                  <a:moveTo>
                    <a:pt x="2841599" y="4754029"/>
                  </a:moveTo>
                  <a:lnTo>
                    <a:pt x="2674442" y="4754029"/>
                  </a:lnTo>
                  <a:lnTo>
                    <a:pt x="2674442" y="4777803"/>
                  </a:lnTo>
                  <a:lnTo>
                    <a:pt x="2841599" y="4777803"/>
                  </a:lnTo>
                  <a:lnTo>
                    <a:pt x="2841599" y="4754029"/>
                  </a:lnTo>
                  <a:close/>
                </a:path>
                <a:path w="6101080" h="4778375">
                  <a:moveTo>
                    <a:pt x="2841599" y="3565525"/>
                  </a:moveTo>
                  <a:lnTo>
                    <a:pt x="2674442" y="3565525"/>
                  </a:lnTo>
                  <a:lnTo>
                    <a:pt x="2674442" y="3589299"/>
                  </a:lnTo>
                  <a:lnTo>
                    <a:pt x="2841599" y="3589299"/>
                  </a:lnTo>
                  <a:lnTo>
                    <a:pt x="2841599" y="3565525"/>
                  </a:lnTo>
                  <a:close/>
                </a:path>
                <a:path w="6101080" h="4778375">
                  <a:moveTo>
                    <a:pt x="2841599" y="2377021"/>
                  </a:moveTo>
                  <a:lnTo>
                    <a:pt x="2674442" y="2377021"/>
                  </a:lnTo>
                  <a:lnTo>
                    <a:pt x="2674442" y="2400782"/>
                  </a:lnTo>
                  <a:lnTo>
                    <a:pt x="2841599" y="2400782"/>
                  </a:lnTo>
                  <a:lnTo>
                    <a:pt x="2841599" y="2377021"/>
                  </a:lnTo>
                  <a:close/>
                </a:path>
                <a:path w="6101080" h="4778375">
                  <a:moveTo>
                    <a:pt x="2841599" y="1188504"/>
                  </a:moveTo>
                  <a:lnTo>
                    <a:pt x="2674442" y="1188504"/>
                  </a:lnTo>
                  <a:lnTo>
                    <a:pt x="2674442" y="1212278"/>
                  </a:lnTo>
                  <a:lnTo>
                    <a:pt x="2841599" y="1212278"/>
                  </a:lnTo>
                  <a:lnTo>
                    <a:pt x="2841599" y="1188504"/>
                  </a:lnTo>
                  <a:close/>
                </a:path>
                <a:path w="6101080" h="4778375">
                  <a:moveTo>
                    <a:pt x="3175901" y="4754029"/>
                  </a:moveTo>
                  <a:lnTo>
                    <a:pt x="3008757" y="4754029"/>
                  </a:lnTo>
                  <a:lnTo>
                    <a:pt x="3008757" y="4777803"/>
                  </a:lnTo>
                  <a:lnTo>
                    <a:pt x="3175901" y="4777803"/>
                  </a:lnTo>
                  <a:lnTo>
                    <a:pt x="3175901" y="4754029"/>
                  </a:lnTo>
                  <a:close/>
                </a:path>
                <a:path w="6101080" h="4778375">
                  <a:moveTo>
                    <a:pt x="3175901" y="3565525"/>
                  </a:moveTo>
                  <a:lnTo>
                    <a:pt x="3008757" y="3565525"/>
                  </a:lnTo>
                  <a:lnTo>
                    <a:pt x="3008757" y="3589299"/>
                  </a:lnTo>
                  <a:lnTo>
                    <a:pt x="3175901" y="3589299"/>
                  </a:lnTo>
                  <a:lnTo>
                    <a:pt x="3175901" y="3565525"/>
                  </a:lnTo>
                  <a:close/>
                </a:path>
                <a:path w="6101080" h="4778375">
                  <a:moveTo>
                    <a:pt x="3175901" y="2377021"/>
                  </a:moveTo>
                  <a:lnTo>
                    <a:pt x="3008757" y="2377021"/>
                  </a:lnTo>
                  <a:lnTo>
                    <a:pt x="3008757" y="2400782"/>
                  </a:lnTo>
                  <a:lnTo>
                    <a:pt x="3175901" y="2400782"/>
                  </a:lnTo>
                  <a:lnTo>
                    <a:pt x="3175901" y="2377021"/>
                  </a:lnTo>
                  <a:close/>
                </a:path>
                <a:path w="6101080" h="4778375">
                  <a:moveTo>
                    <a:pt x="3175901" y="1188504"/>
                  </a:moveTo>
                  <a:lnTo>
                    <a:pt x="3008757" y="1188504"/>
                  </a:lnTo>
                  <a:lnTo>
                    <a:pt x="3008757" y="1212278"/>
                  </a:lnTo>
                  <a:lnTo>
                    <a:pt x="3175901" y="1212278"/>
                  </a:lnTo>
                  <a:lnTo>
                    <a:pt x="3175901" y="1188504"/>
                  </a:lnTo>
                  <a:close/>
                </a:path>
                <a:path w="6101080" h="4778375">
                  <a:moveTo>
                    <a:pt x="3510216" y="4754029"/>
                  </a:moveTo>
                  <a:lnTo>
                    <a:pt x="3343059" y="4754029"/>
                  </a:lnTo>
                  <a:lnTo>
                    <a:pt x="3343059" y="4777803"/>
                  </a:lnTo>
                  <a:lnTo>
                    <a:pt x="3510216" y="4777803"/>
                  </a:lnTo>
                  <a:lnTo>
                    <a:pt x="3510216" y="4754029"/>
                  </a:lnTo>
                  <a:close/>
                </a:path>
                <a:path w="6101080" h="4778375">
                  <a:moveTo>
                    <a:pt x="3510216" y="3565525"/>
                  </a:moveTo>
                  <a:lnTo>
                    <a:pt x="3343059" y="3565525"/>
                  </a:lnTo>
                  <a:lnTo>
                    <a:pt x="3343059" y="3589299"/>
                  </a:lnTo>
                  <a:lnTo>
                    <a:pt x="3510216" y="3589299"/>
                  </a:lnTo>
                  <a:lnTo>
                    <a:pt x="3510216" y="3565525"/>
                  </a:lnTo>
                  <a:close/>
                </a:path>
                <a:path w="6101080" h="4778375">
                  <a:moveTo>
                    <a:pt x="3510216" y="2377021"/>
                  </a:moveTo>
                  <a:lnTo>
                    <a:pt x="3343059" y="2377021"/>
                  </a:lnTo>
                  <a:lnTo>
                    <a:pt x="3343059" y="2400782"/>
                  </a:lnTo>
                  <a:lnTo>
                    <a:pt x="3510216" y="2400782"/>
                  </a:lnTo>
                  <a:lnTo>
                    <a:pt x="3510216" y="2377021"/>
                  </a:lnTo>
                  <a:close/>
                </a:path>
                <a:path w="6101080" h="4778375">
                  <a:moveTo>
                    <a:pt x="3510216" y="1188504"/>
                  </a:moveTo>
                  <a:lnTo>
                    <a:pt x="3343059" y="1188504"/>
                  </a:lnTo>
                  <a:lnTo>
                    <a:pt x="3343059" y="1212278"/>
                  </a:lnTo>
                  <a:lnTo>
                    <a:pt x="3510216" y="1212278"/>
                  </a:lnTo>
                  <a:lnTo>
                    <a:pt x="3510216" y="1188504"/>
                  </a:lnTo>
                  <a:close/>
                </a:path>
                <a:path w="6101080" h="4778375">
                  <a:moveTo>
                    <a:pt x="3844531" y="4754029"/>
                  </a:moveTo>
                  <a:lnTo>
                    <a:pt x="3677374" y="4754029"/>
                  </a:lnTo>
                  <a:lnTo>
                    <a:pt x="3677374" y="4777803"/>
                  </a:lnTo>
                  <a:lnTo>
                    <a:pt x="3844531" y="4777803"/>
                  </a:lnTo>
                  <a:lnTo>
                    <a:pt x="3844531" y="4754029"/>
                  </a:lnTo>
                  <a:close/>
                </a:path>
                <a:path w="6101080" h="4778375">
                  <a:moveTo>
                    <a:pt x="3844531" y="3565525"/>
                  </a:moveTo>
                  <a:lnTo>
                    <a:pt x="3677374" y="3565525"/>
                  </a:lnTo>
                  <a:lnTo>
                    <a:pt x="3677374" y="3589299"/>
                  </a:lnTo>
                  <a:lnTo>
                    <a:pt x="3844531" y="3589299"/>
                  </a:lnTo>
                  <a:lnTo>
                    <a:pt x="3844531" y="3565525"/>
                  </a:lnTo>
                  <a:close/>
                </a:path>
                <a:path w="6101080" h="4778375">
                  <a:moveTo>
                    <a:pt x="3844531" y="2377021"/>
                  </a:moveTo>
                  <a:lnTo>
                    <a:pt x="3677374" y="2377021"/>
                  </a:lnTo>
                  <a:lnTo>
                    <a:pt x="3677374" y="2400782"/>
                  </a:lnTo>
                  <a:lnTo>
                    <a:pt x="3844531" y="2400782"/>
                  </a:lnTo>
                  <a:lnTo>
                    <a:pt x="3844531" y="2377021"/>
                  </a:lnTo>
                  <a:close/>
                </a:path>
                <a:path w="6101080" h="4778375">
                  <a:moveTo>
                    <a:pt x="3844531" y="1188504"/>
                  </a:moveTo>
                  <a:lnTo>
                    <a:pt x="3677374" y="1188504"/>
                  </a:lnTo>
                  <a:lnTo>
                    <a:pt x="3677374" y="1212278"/>
                  </a:lnTo>
                  <a:lnTo>
                    <a:pt x="3844531" y="1212278"/>
                  </a:lnTo>
                  <a:lnTo>
                    <a:pt x="3844531" y="1188504"/>
                  </a:lnTo>
                  <a:close/>
                </a:path>
                <a:path w="6101080" h="4778375">
                  <a:moveTo>
                    <a:pt x="4178833" y="3565525"/>
                  </a:moveTo>
                  <a:lnTo>
                    <a:pt x="4011676" y="3565525"/>
                  </a:lnTo>
                  <a:lnTo>
                    <a:pt x="4011676" y="3589299"/>
                  </a:lnTo>
                  <a:lnTo>
                    <a:pt x="4178833" y="3589299"/>
                  </a:lnTo>
                  <a:lnTo>
                    <a:pt x="4178833" y="3565525"/>
                  </a:lnTo>
                  <a:close/>
                </a:path>
                <a:path w="6101080" h="4778375">
                  <a:moveTo>
                    <a:pt x="4178833" y="2377021"/>
                  </a:moveTo>
                  <a:lnTo>
                    <a:pt x="4011676" y="2377021"/>
                  </a:lnTo>
                  <a:lnTo>
                    <a:pt x="4011676" y="2400782"/>
                  </a:lnTo>
                  <a:lnTo>
                    <a:pt x="4178833" y="2400782"/>
                  </a:lnTo>
                  <a:lnTo>
                    <a:pt x="4178833" y="2377021"/>
                  </a:lnTo>
                  <a:close/>
                </a:path>
                <a:path w="6101080" h="4778375">
                  <a:moveTo>
                    <a:pt x="4178833" y="1188504"/>
                  </a:moveTo>
                  <a:lnTo>
                    <a:pt x="4011676" y="1188504"/>
                  </a:lnTo>
                  <a:lnTo>
                    <a:pt x="4011676" y="1212278"/>
                  </a:lnTo>
                  <a:lnTo>
                    <a:pt x="4178833" y="1212278"/>
                  </a:lnTo>
                  <a:lnTo>
                    <a:pt x="4178833" y="1188504"/>
                  </a:lnTo>
                  <a:close/>
                </a:path>
                <a:path w="6101080" h="4778375">
                  <a:moveTo>
                    <a:pt x="4513148" y="3565525"/>
                  </a:moveTo>
                  <a:lnTo>
                    <a:pt x="4345991" y="3565525"/>
                  </a:lnTo>
                  <a:lnTo>
                    <a:pt x="4345991" y="3589299"/>
                  </a:lnTo>
                  <a:lnTo>
                    <a:pt x="4513148" y="3589299"/>
                  </a:lnTo>
                  <a:lnTo>
                    <a:pt x="4513148" y="3565525"/>
                  </a:lnTo>
                  <a:close/>
                </a:path>
                <a:path w="6101080" h="4778375">
                  <a:moveTo>
                    <a:pt x="4513148" y="2377021"/>
                  </a:moveTo>
                  <a:lnTo>
                    <a:pt x="4345991" y="2377021"/>
                  </a:lnTo>
                  <a:lnTo>
                    <a:pt x="4345991" y="2400782"/>
                  </a:lnTo>
                  <a:lnTo>
                    <a:pt x="4513148" y="2400782"/>
                  </a:lnTo>
                  <a:lnTo>
                    <a:pt x="4513148" y="2377021"/>
                  </a:lnTo>
                  <a:close/>
                </a:path>
                <a:path w="6101080" h="4778375">
                  <a:moveTo>
                    <a:pt x="4513148" y="1188504"/>
                  </a:moveTo>
                  <a:lnTo>
                    <a:pt x="4345991" y="1188504"/>
                  </a:lnTo>
                  <a:lnTo>
                    <a:pt x="4345991" y="1212278"/>
                  </a:lnTo>
                  <a:lnTo>
                    <a:pt x="4513148" y="1212278"/>
                  </a:lnTo>
                  <a:lnTo>
                    <a:pt x="4513148" y="1188504"/>
                  </a:lnTo>
                  <a:close/>
                </a:path>
                <a:path w="6101080" h="4778375">
                  <a:moveTo>
                    <a:pt x="4847450" y="3565525"/>
                  </a:moveTo>
                  <a:lnTo>
                    <a:pt x="4680293" y="3565525"/>
                  </a:lnTo>
                  <a:lnTo>
                    <a:pt x="4680293" y="3589299"/>
                  </a:lnTo>
                  <a:lnTo>
                    <a:pt x="4847450" y="3589299"/>
                  </a:lnTo>
                  <a:lnTo>
                    <a:pt x="4847450" y="3565525"/>
                  </a:lnTo>
                  <a:close/>
                </a:path>
                <a:path w="6101080" h="4778375">
                  <a:moveTo>
                    <a:pt x="4847450" y="2377021"/>
                  </a:moveTo>
                  <a:lnTo>
                    <a:pt x="4680293" y="2377021"/>
                  </a:lnTo>
                  <a:lnTo>
                    <a:pt x="4680293" y="2400782"/>
                  </a:lnTo>
                  <a:lnTo>
                    <a:pt x="4847450" y="2400782"/>
                  </a:lnTo>
                  <a:lnTo>
                    <a:pt x="4847450" y="2377021"/>
                  </a:lnTo>
                  <a:close/>
                </a:path>
                <a:path w="6101080" h="4778375">
                  <a:moveTo>
                    <a:pt x="4847450" y="1188504"/>
                  </a:moveTo>
                  <a:lnTo>
                    <a:pt x="4680293" y="1188504"/>
                  </a:lnTo>
                  <a:lnTo>
                    <a:pt x="4680293" y="1212278"/>
                  </a:lnTo>
                  <a:lnTo>
                    <a:pt x="4847450" y="1212278"/>
                  </a:lnTo>
                  <a:lnTo>
                    <a:pt x="4847450" y="1188504"/>
                  </a:lnTo>
                  <a:close/>
                </a:path>
                <a:path w="6101080" h="4778375">
                  <a:moveTo>
                    <a:pt x="5181752" y="3565525"/>
                  </a:moveTo>
                  <a:lnTo>
                    <a:pt x="5014607" y="3565525"/>
                  </a:lnTo>
                  <a:lnTo>
                    <a:pt x="5014607" y="3589299"/>
                  </a:lnTo>
                  <a:lnTo>
                    <a:pt x="5181752" y="3589299"/>
                  </a:lnTo>
                  <a:lnTo>
                    <a:pt x="5181752" y="3565525"/>
                  </a:lnTo>
                  <a:close/>
                </a:path>
                <a:path w="6101080" h="4778375">
                  <a:moveTo>
                    <a:pt x="5181752" y="2377021"/>
                  </a:moveTo>
                  <a:lnTo>
                    <a:pt x="5014607" y="2377021"/>
                  </a:lnTo>
                  <a:lnTo>
                    <a:pt x="5014607" y="2400782"/>
                  </a:lnTo>
                  <a:lnTo>
                    <a:pt x="5181752" y="2400782"/>
                  </a:lnTo>
                  <a:lnTo>
                    <a:pt x="5181752" y="2377021"/>
                  </a:lnTo>
                  <a:close/>
                </a:path>
                <a:path w="6101080" h="4778375">
                  <a:moveTo>
                    <a:pt x="5181752" y="1188504"/>
                  </a:moveTo>
                  <a:lnTo>
                    <a:pt x="5014607" y="1188504"/>
                  </a:lnTo>
                  <a:lnTo>
                    <a:pt x="5014607" y="1212278"/>
                  </a:lnTo>
                  <a:lnTo>
                    <a:pt x="5181752" y="1212278"/>
                  </a:lnTo>
                  <a:lnTo>
                    <a:pt x="5181752" y="1188504"/>
                  </a:lnTo>
                  <a:close/>
                </a:path>
                <a:path w="6101080" h="4778375">
                  <a:moveTo>
                    <a:pt x="5516067" y="4754029"/>
                  </a:moveTo>
                  <a:lnTo>
                    <a:pt x="5348910" y="4754029"/>
                  </a:lnTo>
                  <a:lnTo>
                    <a:pt x="5348910" y="4777803"/>
                  </a:lnTo>
                  <a:lnTo>
                    <a:pt x="5516067" y="4777803"/>
                  </a:lnTo>
                  <a:lnTo>
                    <a:pt x="5516067" y="4754029"/>
                  </a:lnTo>
                  <a:close/>
                </a:path>
                <a:path w="6101080" h="4778375">
                  <a:moveTo>
                    <a:pt x="5516067" y="3565525"/>
                  </a:moveTo>
                  <a:lnTo>
                    <a:pt x="5348910" y="3565525"/>
                  </a:lnTo>
                  <a:lnTo>
                    <a:pt x="5348910" y="3589299"/>
                  </a:lnTo>
                  <a:lnTo>
                    <a:pt x="5516067" y="3589299"/>
                  </a:lnTo>
                  <a:lnTo>
                    <a:pt x="5516067" y="3565525"/>
                  </a:lnTo>
                  <a:close/>
                </a:path>
                <a:path w="6101080" h="4778375">
                  <a:moveTo>
                    <a:pt x="5516067" y="2377021"/>
                  </a:moveTo>
                  <a:lnTo>
                    <a:pt x="5348910" y="2377021"/>
                  </a:lnTo>
                  <a:lnTo>
                    <a:pt x="5348910" y="2400782"/>
                  </a:lnTo>
                  <a:lnTo>
                    <a:pt x="5516067" y="2400782"/>
                  </a:lnTo>
                  <a:lnTo>
                    <a:pt x="5516067" y="2377021"/>
                  </a:lnTo>
                  <a:close/>
                </a:path>
                <a:path w="6101080" h="4778375">
                  <a:moveTo>
                    <a:pt x="5516067" y="1188504"/>
                  </a:moveTo>
                  <a:lnTo>
                    <a:pt x="5348910" y="1188504"/>
                  </a:lnTo>
                  <a:lnTo>
                    <a:pt x="5348910" y="1212278"/>
                  </a:lnTo>
                  <a:lnTo>
                    <a:pt x="5516067" y="1212278"/>
                  </a:lnTo>
                  <a:lnTo>
                    <a:pt x="5516067" y="1188504"/>
                  </a:lnTo>
                  <a:close/>
                </a:path>
                <a:path w="6101080" h="4778375">
                  <a:moveTo>
                    <a:pt x="5850369" y="4754029"/>
                  </a:moveTo>
                  <a:lnTo>
                    <a:pt x="5683212" y="4754029"/>
                  </a:lnTo>
                  <a:lnTo>
                    <a:pt x="5683212" y="4777803"/>
                  </a:lnTo>
                  <a:lnTo>
                    <a:pt x="5850369" y="4777803"/>
                  </a:lnTo>
                  <a:lnTo>
                    <a:pt x="5850369" y="4754029"/>
                  </a:lnTo>
                  <a:close/>
                </a:path>
                <a:path w="6101080" h="4778375">
                  <a:moveTo>
                    <a:pt x="5850369" y="3565525"/>
                  </a:moveTo>
                  <a:lnTo>
                    <a:pt x="5683212" y="3565525"/>
                  </a:lnTo>
                  <a:lnTo>
                    <a:pt x="5683212" y="3589299"/>
                  </a:lnTo>
                  <a:lnTo>
                    <a:pt x="5850369" y="3589299"/>
                  </a:lnTo>
                  <a:lnTo>
                    <a:pt x="5850369" y="3565525"/>
                  </a:lnTo>
                  <a:close/>
                </a:path>
                <a:path w="6101080" h="4778375">
                  <a:moveTo>
                    <a:pt x="5850369" y="2377021"/>
                  </a:moveTo>
                  <a:lnTo>
                    <a:pt x="5683212" y="2377021"/>
                  </a:lnTo>
                  <a:lnTo>
                    <a:pt x="5683212" y="2400782"/>
                  </a:lnTo>
                  <a:lnTo>
                    <a:pt x="5850369" y="2400782"/>
                  </a:lnTo>
                  <a:lnTo>
                    <a:pt x="5850369" y="2377021"/>
                  </a:lnTo>
                  <a:close/>
                </a:path>
                <a:path w="6101080" h="4778375">
                  <a:moveTo>
                    <a:pt x="5850369" y="1188504"/>
                  </a:moveTo>
                  <a:lnTo>
                    <a:pt x="5683212" y="1188504"/>
                  </a:lnTo>
                  <a:lnTo>
                    <a:pt x="5683212" y="1212278"/>
                  </a:lnTo>
                  <a:lnTo>
                    <a:pt x="5850369" y="1212278"/>
                  </a:lnTo>
                  <a:lnTo>
                    <a:pt x="5850369" y="1188504"/>
                  </a:lnTo>
                  <a:close/>
                </a:path>
                <a:path w="6101080" h="4778375">
                  <a:moveTo>
                    <a:pt x="6100724" y="4754029"/>
                  </a:moveTo>
                  <a:lnTo>
                    <a:pt x="6017526" y="4754029"/>
                  </a:lnTo>
                  <a:lnTo>
                    <a:pt x="6017526" y="4777803"/>
                  </a:lnTo>
                  <a:lnTo>
                    <a:pt x="6100724" y="4777803"/>
                  </a:lnTo>
                  <a:lnTo>
                    <a:pt x="6100724" y="4754029"/>
                  </a:lnTo>
                  <a:close/>
                </a:path>
                <a:path w="6101080" h="4778375">
                  <a:moveTo>
                    <a:pt x="6100724" y="3565525"/>
                  </a:moveTo>
                  <a:lnTo>
                    <a:pt x="6017526" y="3565525"/>
                  </a:lnTo>
                  <a:lnTo>
                    <a:pt x="6017526" y="3589299"/>
                  </a:lnTo>
                  <a:lnTo>
                    <a:pt x="6100724" y="3589299"/>
                  </a:lnTo>
                  <a:lnTo>
                    <a:pt x="6100724" y="3565525"/>
                  </a:lnTo>
                  <a:close/>
                </a:path>
                <a:path w="6101080" h="4778375">
                  <a:moveTo>
                    <a:pt x="6100724" y="2377021"/>
                  </a:moveTo>
                  <a:lnTo>
                    <a:pt x="6017526" y="2377021"/>
                  </a:lnTo>
                  <a:lnTo>
                    <a:pt x="6017526" y="2400782"/>
                  </a:lnTo>
                  <a:lnTo>
                    <a:pt x="6100724" y="2400782"/>
                  </a:lnTo>
                  <a:lnTo>
                    <a:pt x="6100724" y="2377021"/>
                  </a:lnTo>
                  <a:close/>
                </a:path>
                <a:path w="6101080" h="4778375">
                  <a:moveTo>
                    <a:pt x="6100724" y="1188504"/>
                  </a:moveTo>
                  <a:lnTo>
                    <a:pt x="6017526" y="1188504"/>
                  </a:lnTo>
                  <a:lnTo>
                    <a:pt x="6017526" y="1212278"/>
                  </a:lnTo>
                  <a:lnTo>
                    <a:pt x="6100724" y="1212278"/>
                  </a:lnTo>
                  <a:lnTo>
                    <a:pt x="6100724" y="11885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464" y="5725464"/>
              <a:ext cx="6101080" cy="3589654"/>
            </a:xfrm>
            <a:custGeom>
              <a:avLst/>
              <a:gdLst/>
              <a:ahLst/>
              <a:cxnLst/>
              <a:rect l="l" t="t" r="r" b="b"/>
              <a:pathLst>
                <a:path w="6101080" h="3589654">
                  <a:moveTo>
                    <a:pt x="167144" y="3565525"/>
                  </a:moveTo>
                  <a:lnTo>
                    <a:pt x="0" y="3565525"/>
                  </a:lnTo>
                  <a:lnTo>
                    <a:pt x="0" y="3589299"/>
                  </a:lnTo>
                  <a:lnTo>
                    <a:pt x="167144" y="3589299"/>
                  </a:lnTo>
                  <a:lnTo>
                    <a:pt x="167144" y="3565525"/>
                  </a:lnTo>
                  <a:close/>
                </a:path>
                <a:path w="6101080" h="3589654">
                  <a:moveTo>
                    <a:pt x="167144" y="2377021"/>
                  </a:moveTo>
                  <a:lnTo>
                    <a:pt x="0" y="2377021"/>
                  </a:lnTo>
                  <a:lnTo>
                    <a:pt x="0" y="2400795"/>
                  </a:lnTo>
                  <a:lnTo>
                    <a:pt x="167144" y="2400795"/>
                  </a:lnTo>
                  <a:lnTo>
                    <a:pt x="167144" y="2377021"/>
                  </a:lnTo>
                  <a:close/>
                </a:path>
                <a:path w="6101080" h="3589654">
                  <a:moveTo>
                    <a:pt x="167144" y="1188516"/>
                  </a:moveTo>
                  <a:lnTo>
                    <a:pt x="0" y="1188516"/>
                  </a:lnTo>
                  <a:lnTo>
                    <a:pt x="0" y="1212278"/>
                  </a:lnTo>
                  <a:lnTo>
                    <a:pt x="167144" y="1212278"/>
                  </a:lnTo>
                  <a:lnTo>
                    <a:pt x="167144" y="1188516"/>
                  </a:lnTo>
                  <a:close/>
                </a:path>
                <a:path w="6101080" h="3589654">
                  <a:moveTo>
                    <a:pt x="501459" y="3565525"/>
                  </a:moveTo>
                  <a:lnTo>
                    <a:pt x="334302" y="3565525"/>
                  </a:lnTo>
                  <a:lnTo>
                    <a:pt x="334302" y="3589299"/>
                  </a:lnTo>
                  <a:lnTo>
                    <a:pt x="501459" y="3589299"/>
                  </a:lnTo>
                  <a:lnTo>
                    <a:pt x="501459" y="3565525"/>
                  </a:lnTo>
                  <a:close/>
                </a:path>
                <a:path w="6101080" h="3589654">
                  <a:moveTo>
                    <a:pt x="501459" y="2377021"/>
                  </a:moveTo>
                  <a:lnTo>
                    <a:pt x="334302" y="2377021"/>
                  </a:lnTo>
                  <a:lnTo>
                    <a:pt x="334302" y="2400795"/>
                  </a:lnTo>
                  <a:lnTo>
                    <a:pt x="501459" y="2400795"/>
                  </a:lnTo>
                  <a:lnTo>
                    <a:pt x="501459" y="2377021"/>
                  </a:lnTo>
                  <a:close/>
                </a:path>
                <a:path w="6101080" h="3589654">
                  <a:moveTo>
                    <a:pt x="501459" y="1188516"/>
                  </a:moveTo>
                  <a:lnTo>
                    <a:pt x="334302" y="1188516"/>
                  </a:lnTo>
                  <a:lnTo>
                    <a:pt x="334302" y="1212278"/>
                  </a:lnTo>
                  <a:lnTo>
                    <a:pt x="501459" y="1212278"/>
                  </a:lnTo>
                  <a:lnTo>
                    <a:pt x="501459" y="1188516"/>
                  </a:lnTo>
                  <a:close/>
                </a:path>
                <a:path w="6101080" h="3589654">
                  <a:moveTo>
                    <a:pt x="501459" y="0"/>
                  </a:moveTo>
                  <a:lnTo>
                    <a:pt x="334302" y="0"/>
                  </a:lnTo>
                  <a:lnTo>
                    <a:pt x="334302" y="23774"/>
                  </a:lnTo>
                  <a:lnTo>
                    <a:pt x="501459" y="23774"/>
                  </a:lnTo>
                  <a:lnTo>
                    <a:pt x="501459" y="0"/>
                  </a:lnTo>
                  <a:close/>
                </a:path>
                <a:path w="6101080" h="3589654">
                  <a:moveTo>
                    <a:pt x="835761" y="3565525"/>
                  </a:moveTo>
                  <a:lnTo>
                    <a:pt x="668604" y="3565525"/>
                  </a:lnTo>
                  <a:lnTo>
                    <a:pt x="668604" y="3589299"/>
                  </a:lnTo>
                  <a:lnTo>
                    <a:pt x="835761" y="3589299"/>
                  </a:lnTo>
                  <a:lnTo>
                    <a:pt x="835761" y="3565525"/>
                  </a:lnTo>
                  <a:close/>
                </a:path>
                <a:path w="6101080" h="3589654">
                  <a:moveTo>
                    <a:pt x="835761" y="2377021"/>
                  </a:moveTo>
                  <a:lnTo>
                    <a:pt x="668604" y="2377021"/>
                  </a:lnTo>
                  <a:lnTo>
                    <a:pt x="668604" y="2400795"/>
                  </a:lnTo>
                  <a:lnTo>
                    <a:pt x="835761" y="2400795"/>
                  </a:lnTo>
                  <a:lnTo>
                    <a:pt x="835761" y="2377021"/>
                  </a:lnTo>
                  <a:close/>
                </a:path>
                <a:path w="6101080" h="3589654">
                  <a:moveTo>
                    <a:pt x="835761" y="1188516"/>
                  </a:moveTo>
                  <a:lnTo>
                    <a:pt x="668604" y="1188516"/>
                  </a:lnTo>
                  <a:lnTo>
                    <a:pt x="668604" y="1212278"/>
                  </a:lnTo>
                  <a:lnTo>
                    <a:pt x="835761" y="1212278"/>
                  </a:lnTo>
                  <a:lnTo>
                    <a:pt x="835761" y="1188516"/>
                  </a:lnTo>
                  <a:close/>
                </a:path>
                <a:path w="6101080" h="3589654">
                  <a:moveTo>
                    <a:pt x="835761" y="0"/>
                  </a:moveTo>
                  <a:lnTo>
                    <a:pt x="668604" y="0"/>
                  </a:lnTo>
                  <a:lnTo>
                    <a:pt x="668604" y="23774"/>
                  </a:lnTo>
                  <a:lnTo>
                    <a:pt x="835761" y="23774"/>
                  </a:lnTo>
                  <a:lnTo>
                    <a:pt x="835761" y="0"/>
                  </a:lnTo>
                  <a:close/>
                </a:path>
                <a:path w="6101080" h="3589654">
                  <a:moveTo>
                    <a:pt x="1170063" y="3565525"/>
                  </a:moveTo>
                  <a:lnTo>
                    <a:pt x="1002919" y="3565525"/>
                  </a:lnTo>
                  <a:lnTo>
                    <a:pt x="1002919" y="3589299"/>
                  </a:lnTo>
                  <a:lnTo>
                    <a:pt x="1170063" y="3589299"/>
                  </a:lnTo>
                  <a:lnTo>
                    <a:pt x="1170063" y="3565525"/>
                  </a:lnTo>
                  <a:close/>
                </a:path>
                <a:path w="6101080" h="3589654">
                  <a:moveTo>
                    <a:pt x="1170063" y="2377021"/>
                  </a:moveTo>
                  <a:lnTo>
                    <a:pt x="1002919" y="2377021"/>
                  </a:lnTo>
                  <a:lnTo>
                    <a:pt x="1002919" y="2400795"/>
                  </a:lnTo>
                  <a:lnTo>
                    <a:pt x="1170063" y="2400795"/>
                  </a:lnTo>
                  <a:lnTo>
                    <a:pt x="1170063" y="2377021"/>
                  </a:lnTo>
                  <a:close/>
                </a:path>
                <a:path w="6101080" h="3589654">
                  <a:moveTo>
                    <a:pt x="1170063" y="1188516"/>
                  </a:moveTo>
                  <a:lnTo>
                    <a:pt x="1002919" y="1188516"/>
                  </a:lnTo>
                  <a:lnTo>
                    <a:pt x="1002919" y="1212278"/>
                  </a:lnTo>
                  <a:lnTo>
                    <a:pt x="1170063" y="1212278"/>
                  </a:lnTo>
                  <a:lnTo>
                    <a:pt x="1170063" y="1188516"/>
                  </a:lnTo>
                  <a:close/>
                </a:path>
                <a:path w="6101080" h="3589654">
                  <a:moveTo>
                    <a:pt x="1170063" y="0"/>
                  </a:moveTo>
                  <a:lnTo>
                    <a:pt x="1002919" y="0"/>
                  </a:lnTo>
                  <a:lnTo>
                    <a:pt x="1002919" y="23774"/>
                  </a:lnTo>
                  <a:lnTo>
                    <a:pt x="1170063" y="23774"/>
                  </a:lnTo>
                  <a:lnTo>
                    <a:pt x="1170063" y="0"/>
                  </a:lnTo>
                  <a:close/>
                </a:path>
                <a:path w="6101080" h="3589654">
                  <a:moveTo>
                    <a:pt x="1504378" y="3565525"/>
                  </a:moveTo>
                  <a:lnTo>
                    <a:pt x="1337221" y="3565525"/>
                  </a:lnTo>
                  <a:lnTo>
                    <a:pt x="1337221" y="3589299"/>
                  </a:lnTo>
                  <a:lnTo>
                    <a:pt x="1504378" y="3589299"/>
                  </a:lnTo>
                  <a:lnTo>
                    <a:pt x="1504378" y="3565525"/>
                  </a:lnTo>
                  <a:close/>
                </a:path>
                <a:path w="6101080" h="3589654">
                  <a:moveTo>
                    <a:pt x="1504378" y="2377021"/>
                  </a:moveTo>
                  <a:lnTo>
                    <a:pt x="1337221" y="2377021"/>
                  </a:lnTo>
                  <a:lnTo>
                    <a:pt x="1337221" y="2400795"/>
                  </a:lnTo>
                  <a:lnTo>
                    <a:pt x="1504378" y="2400795"/>
                  </a:lnTo>
                  <a:lnTo>
                    <a:pt x="1504378" y="2377021"/>
                  </a:lnTo>
                  <a:close/>
                </a:path>
                <a:path w="6101080" h="3589654">
                  <a:moveTo>
                    <a:pt x="1504378" y="1188516"/>
                  </a:moveTo>
                  <a:lnTo>
                    <a:pt x="1337221" y="1188516"/>
                  </a:lnTo>
                  <a:lnTo>
                    <a:pt x="1337221" y="1212278"/>
                  </a:lnTo>
                  <a:lnTo>
                    <a:pt x="1504378" y="1212278"/>
                  </a:lnTo>
                  <a:lnTo>
                    <a:pt x="1504378" y="1188516"/>
                  </a:lnTo>
                  <a:close/>
                </a:path>
                <a:path w="6101080" h="3589654">
                  <a:moveTo>
                    <a:pt x="1838680" y="3565525"/>
                  </a:moveTo>
                  <a:lnTo>
                    <a:pt x="1671523" y="3565525"/>
                  </a:lnTo>
                  <a:lnTo>
                    <a:pt x="1671523" y="3589299"/>
                  </a:lnTo>
                  <a:lnTo>
                    <a:pt x="1838680" y="3589299"/>
                  </a:lnTo>
                  <a:lnTo>
                    <a:pt x="1838680" y="3565525"/>
                  </a:lnTo>
                  <a:close/>
                </a:path>
                <a:path w="6101080" h="3589654">
                  <a:moveTo>
                    <a:pt x="1838680" y="2377021"/>
                  </a:moveTo>
                  <a:lnTo>
                    <a:pt x="1671523" y="2377021"/>
                  </a:lnTo>
                  <a:lnTo>
                    <a:pt x="1671523" y="2400795"/>
                  </a:lnTo>
                  <a:lnTo>
                    <a:pt x="1838680" y="2400795"/>
                  </a:lnTo>
                  <a:lnTo>
                    <a:pt x="1838680" y="2377021"/>
                  </a:lnTo>
                  <a:close/>
                </a:path>
                <a:path w="6101080" h="3589654">
                  <a:moveTo>
                    <a:pt x="1838680" y="1188516"/>
                  </a:moveTo>
                  <a:lnTo>
                    <a:pt x="1671523" y="1188516"/>
                  </a:lnTo>
                  <a:lnTo>
                    <a:pt x="1671523" y="1212278"/>
                  </a:lnTo>
                  <a:lnTo>
                    <a:pt x="1838680" y="1212278"/>
                  </a:lnTo>
                  <a:lnTo>
                    <a:pt x="1838680" y="1188516"/>
                  </a:lnTo>
                  <a:close/>
                </a:path>
                <a:path w="6101080" h="3589654">
                  <a:moveTo>
                    <a:pt x="2172982" y="3565525"/>
                  </a:moveTo>
                  <a:lnTo>
                    <a:pt x="2005838" y="3565525"/>
                  </a:lnTo>
                  <a:lnTo>
                    <a:pt x="2005838" y="3589299"/>
                  </a:lnTo>
                  <a:lnTo>
                    <a:pt x="2172982" y="3589299"/>
                  </a:lnTo>
                  <a:lnTo>
                    <a:pt x="2172982" y="3565525"/>
                  </a:lnTo>
                  <a:close/>
                </a:path>
                <a:path w="6101080" h="3589654">
                  <a:moveTo>
                    <a:pt x="2172982" y="2377021"/>
                  </a:moveTo>
                  <a:lnTo>
                    <a:pt x="2005838" y="2377021"/>
                  </a:lnTo>
                  <a:lnTo>
                    <a:pt x="2005838" y="2400795"/>
                  </a:lnTo>
                  <a:lnTo>
                    <a:pt x="2172982" y="2400795"/>
                  </a:lnTo>
                  <a:lnTo>
                    <a:pt x="2172982" y="2377021"/>
                  </a:lnTo>
                  <a:close/>
                </a:path>
                <a:path w="6101080" h="3589654">
                  <a:moveTo>
                    <a:pt x="2172982" y="1188516"/>
                  </a:moveTo>
                  <a:lnTo>
                    <a:pt x="2005838" y="1188516"/>
                  </a:lnTo>
                  <a:lnTo>
                    <a:pt x="2005838" y="1212278"/>
                  </a:lnTo>
                  <a:lnTo>
                    <a:pt x="2172982" y="1212278"/>
                  </a:lnTo>
                  <a:lnTo>
                    <a:pt x="2172982" y="1188516"/>
                  </a:lnTo>
                  <a:close/>
                </a:path>
                <a:path w="6101080" h="3589654">
                  <a:moveTo>
                    <a:pt x="2172982" y="0"/>
                  </a:moveTo>
                  <a:lnTo>
                    <a:pt x="2005838" y="0"/>
                  </a:lnTo>
                  <a:lnTo>
                    <a:pt x="2005838" y="23774"/>
                  </a:lnTo>
                  <a:lnTo>
                    <a:pt x="2172982" y="23774"/>
                  </a:lnTo>
                  <a:lnTo>
                    <a:pt x="2172982" y="0"/>
                  </a:lnTo>
                  <a:close/>
                </a:path>
                <a:path w="6101080" h="3589654">
                  <a:moveTo>
                    <a:pt x="2507297" y="3565525"/>
                  </a:moveTo>
                  <a:lnTo>
                    <a:pt x="2340140" y="3565525"/>
                  </a:lnTo>
                  <a:lnTo>
                    <a:pt x="2340140" y="3589299"/>
                  </a:lnTo>
                  <a:lnTo>
                    <a:pt x="2507297" y="3589299"/>
                  </a:lnTo>
                  <a:lnTo>
                    <a:pt x="2507297" y="3565525"/>
                  </a:lnTo>
                  <a:close/>
                </a:path>
                <a:path w="6101080" h="3589654">
                  <a:moveTo>
                    <a:pt x="2507297" y="2377021"/>
                  </a:moveTo>
                  <a:lnTo>
                    <a:pt x="2340140" y="2377021"/>
                  </a:lnTo>
                  <a:lnTo>
                    <a:pt x="2340140" y="2400795"/>
                  </a:lnTo>
                  <a:lnTo>
                    <a:pt x="2507297" y="2400795"/>
                  </a:lnTo>
                  <a:lnTo>
                    <a:pt x="2507297" y="2377021"/>
                  </a:lnTo>
                  <a:close/>
                </a:path>
                <a:path w="6101080" h="3589654">
                  <a:moveTo>
                    <a:pt x="2507297" y="1188516"/>
                  </a:moveTo>
                  <a:lnTo>
                    <a:pt x="2340140" y="1188516"/>
                  </a:lnTo>
                  <a:lnTo>
                    <a:pt x="2340140" y="1212278"/>
                  </a:lnTo>
                  <a:lnTo>
                    <a:pt x="2507297" y="1212278"/>
                  </a:lnTo>
                  <a:lnTo>
                    <a:pt x="2507297" y="1188516"/>
                  </a:lnTo>
                  <a:close/>
                </a:path>
                <a:path w="6101080" h="3589654">
                  <a:moveTo>
                    <a:pt x="2841599" y="3565525"/>
                  </a:moveTo>
                  <a:lnTo>
                    <a:pt x="2674442" y="3565525"/>
                  </a:lnTo>
                  <a:lnTo>
                    <a:pt x="2674442" y="3589299"/>
                  </a:lnTo>
                  <a:lnTo>
                    <a:pt x="2841599" y="3589299"/>
                  </a:lnTo>
                  <a:lnTo>
                    <a:pt x="2841599" y="3565525"/>
                  </a:lnTo>
                  <a:close/>
                </a:path>
                <a:path w="6101080" h="3589654">
                  <a:moveTo>
                    <a:pt x="2841599" y="2377021"/>
                  </a:moveTo>
                  <a:lnTo>
                    <a:pt x="2674442" y="2377021"/>
                  </a:lnTo>
                  <a:lnTo>
                    <a:pt x="2674442" y="2400795"/>
                  </a:lnTo>
                  <a:lnTo>
                    <a:pt x="2841599" y="2400795"/>
                  </a:lnTo>
                  <a:lnTo>
                    <a:pt x="2841599" y="2377021"/>
                  </a:lnTo>
                  <a:close/>
                </a:path>
                <a:path w="6101080" h="3589654">
                  <a:moveTo>
                    <a:pt x="2841599" y="1188516"/>
                  </a:moveTo>
                  <a:lnTo>
                    <a:pt x="2674442" y="1188516"/>
                  </a:lnTo>
                  <a:lnTo>
                    <a:pt x="2674442" y="1212278"/>
                  </a:lnTo>
                  <a:lnTo>
                    <a:pt x="2841599" y="1212278"/>
                  </a:lnTo>
                  <a:lnTo>
                    <a:pt x="2841599" y="1188516"/>
                  </a:lnTo>
                  <a:close/>
                </a:path>
                <a:path w="6101080" h="3589654">
                  <a:moveTo>
                    <a:pt x="3175901" y="3565525"/>
                  </a:moveTo>
                  <a:lnTo>
                    <a:pt x="3008757" y="3565525"/>
                  </a:lnTo>
                  <a:lnTo>
                    <a:pt x="3008757" y="3589299"/>
                  </a:lnTo>
                  <a:lnTo>
                    <a:pt x="3175901" y="3589299"/>
                  </a:lnTo>
                  <a:lnTo>
                    <a:pt x="3175901" y="3565525"/>
                  </a:lnTo>
                  <a:close/>
                </a:path>
                <a:path w="6101080" h="3589654">
                  <a:moveTo>
                    <a:pt x="3175901" y="2377021"/>
                  </a:moveTo>
                  <a:lnTo>
                    <a:pt x="3008757" y="2377021"/>
                  </a:lnTo>
                  <a:lnTo>
                    <a:pt x="3008757" y="2400795"/>
                  </a:lnTo>
                  <a:lnTo>
                    <a:pt x="3175901" y="2400795"/>
                  </a:lnTo>
                  <a:lnTo>
                    <a:pt x="3175901" y="2377021"/>
                  </a:lnTo>
                  <a:close/>
                </a:path>
                <a:path w="6101080" h="3589654">
                  <a:moveTo>
                    <a:pt x="3175901" y="1188516"/>
                  </a:moveTo>
                  <a:lnTo>
                    <a:pt x="3008757" y="1188516"/>
                  </a:lnTo>
                  <a:lnTo>
                    <a:pt x="3008757" y="1212278"/>
                  </a:lnTo>
                  <a:lnTo>
                    <a:pt x="3175901" y="1212278"/>
                  </a:lnTo>
                  <a:lnTo>
                    <a:pt x="3175901" y="1188516"/>
                  </a:lnTo>
                  <a:close/>
                </a:path>
                <a:path w="6101080" h="3589654">
                  <a:moveTo>
                    <a:pt x="3510216" y="3565525"/>
                  </a:moveTo>
                  <a:lnTo>
                    <a:pt x="3343059" y="3565525"/>
                  </a:lnTo>
                  <a:lnTo>
                    <a:pt x="3343059" y="3589299"/>
                  </a:lnTo>
                  <a:lnTo>
                    <a:pt x="3510216" y="3589299"/>
                  </a:lnTo>
                  <a:lnTo>
                    <a:pt x="3510216" y="3565525"/>
                  </a:lnTo>
                  <a:close/>
                </a:path>
                <a:path w="6101080" h="3589654">
                  <a:moveTo>
                    <a:pt x="3510216" y="2377021"/>
                  </a:moveTo>
                  <a:lnTo>
                    <a:pt x="3343059" y="2377021"/>
                  </a:lnTo>
                  <a:lnTo>
                    <a:pt x="3343059" y="2400795"/>
                  </a:lnTo>
                  <a:lnTo>
                    <a:pt x="3510216" y="2400795"/>
                  </a:lnTo>
                  <a:lnTo>
                    <a:pt x="3510216" y="2377021"/>
                  </a:lnTo>
                  <a:close/>
                </a:path>
                <a:path w="6101080" h="3589654">
                  <a:moveTo>
                    <a:pt x="3510216" y="1188516"/>
                  </a:moveTo>
                  <a:lnTo>
                    <a:pt x="3343059" y="1188516"/>
                  </a:lnTo>
                  <a:lnTo>
                    <a:pt x="3343059" y="1212278"/>
                  </a:lnTo>
                  <a:lnTo>
                    <a:pt x="3510216" y="1212278"/>
                  </a:lnTo>
                  <a:lnTo>
                    <a:pt x="3510216" y="1188516"/>
                  </a:lnTo>
                  <a:close/>
                </a:path>
                <a:path w="6101080" h="3589654">
                  <a:moveTo>
                    <a:pt x="3844531" y="3565525"/>
                  </a:moveTo>
                  <a:lnTo>
                    <a:pt x="3677374" y="3565525"/>
                  </a:lnTo>
                  <a:lnTo>
                    <a:pt x="3677374" y="3589299"/>
                  </a:lnTo>
                  <a:lnTo>
                    <a:pt x="3844531" y="3589299"/>
                  </a:lnTo>
                  <a:lnTo>
                    <a:pt x="3844531" y="3565525"/>
                  </a:lnTo>
                  <a:close/>
                </a:path>
                <a:path w="6101080" h="3589654">
                  <a:moveTo>
                    <a:pt x="3844531" y="2377021"/>
                  </a:moveTo>
                  <a:lnTo>
                    <a:pt x="3677374" y="2377021"/>
                  </a:lnTo>
                  <a:lnTo>
                    <a:pt x="3677374" y="2400795"/>
                  </a:lnTo>
                  <a:lnTo>
                    <a:pt x="3844531" y="2400795"/>
                  </a:lnTo>
                  <a:lnTo>
                    <a:pt x="3844531" y="2377021"/>
                  </a:lnTo>
                  <a:close/>
                </a:path>
                <a:path w="6101080" h="3589654">
                  <a:moveTo>
                    <a:pt x="3844531" y="1188516"/>
                  </a:moveTo>
                  <a:lnTo>
                    <a:pt x="3677374" y="1188516"/>
                  </a:lnTo>
                  <a:lnTo>
                    <a:pt x="3677374" y="1212278"/>
                  </a:lnTo>
                  <a:lnTo>
                    <a:pt x="3844531" y="1212278"/>
                  </a:lnTo>
                  <a:lnTo>
                    <a:pt x="3844531" y="1188516"/>
                  </a:lnTo>
                  <a:close/>
                </a:path>
                <a:path w="6101080" h="3589654">
                  <a:moveTo>
                    <a:pt x="3844531" y="0"/>
                  </a:moveTo>
                  <a:lnTo>
                    <a:pt x="3677374" y="0"/>
                  </a:lnTo>
                  <a:lnTo>
                    <a:pt x="3677374" y="23774"/>
                  </a:lnTo>
                  <a:lnTo>
                    <a:pt x="3844531" y="23774"/>
                  </a:lnTo>
                  <a:lnTo>
                    <a:pt x="3844531" y="0"/>
                  </a:lnTo>
                  <a:close/>
                </a:path>
                <a:path w="6101080" h="3589654">
                  <a:moveTo>
                    <a:pt x="4178833" y="3565525"/>
                  </a:moveTo>
                  <a:lnTo>
                    <a:pt x="4011676" y="3565525"/>
                  </a:lnTo>
                  <a:lnTo>
                    <a:pt x="4011676" y="3589299"/>
                  </a:lnTo>
                  <a:lnTo>
                    <a:pt x="4178833" y="3589299"/>
                  </a:lnTo>
                  <a:lnTo>
                    <a:pt x="4178833" y="3565525"/>
                  </a:lnTo>
                  <a:close/>
                </a:path>
                <a:path w="6101080" h="3589654">
                  <a:moveTo>
                    <a:pt x="4178833" y="2377021"/>
                  </a:moveTo>
                  <a:lnTo>
                    <a:pt x="4011676" y="2377021"/>
                  </a:lnTo>
                  <a:lnTo>
                    <a:pt x="4011676" y="2400795"/>
                  </a:lnTo>
                  <a:lnTo>
                    <a:pt x="4178833" y="2400795"/>
                  </a:lnTo>
                  <a:lnTo>
                    <a:pt x="4178833" y="2377021"/>
                  </a:lnTo>
                  <a:close/>
                </a:path>
                <a:path w="6101080" h="3589654">
                  <a:moveTo>
                    <a:pt x="4178833" y="1188516"/>
                  </a:moveTo>
                  <a:lnTo>
                    <a:pt x="4011676" y="1188516"/>
                  </a:lnTo>
                  <a:lnTo>
                    <a:pt x="4011676" y="1212278"/>
                  </a:lnTo>
                  <a:lnTo>
                    <a:pt x="4178833" y="1212278"/>
                  </a:lnTo>
                  <a:lnTo>
                    <a:pt x="4178833" y="1188516"/>
                  </a:lnTo>
                  <a:close/>
                </a:path>
                <a:path w="6101080" h="3589654">
                  <a:moveTo>
                    <a:pt x="4178833" y="0"/>
                  </a:moveTo>
                  <a:lnTo>
                    <a:pt x="4011676" y="0"/>
                  </a:lnTo>
                  <a:lnTo>
                    <a:pt x="4011676" y="23774"/>
                  </a:lnTo>
                  <a:lnTo>
                    <a:pt x="4178833" y="23774"/>
                  </a:lnTo>
                  <a:lnTo>
                    <a:pt x="4178833" y="0"/>
                  </a:lnTo>
                  <a:close/>
                </a:path>
                <a:path w="6101080" h="3589654">
                  <a:moveTo>
                    <a:pt x="4513148" y="3565525"/>
                  </a:moveTo>
                  <a:lnTo>
                    <a:pt x="4345991" y="3565525"/>
                  </a:lnTo>
                  <a:lnTo>
                    <a:pt x="4345991" y="3589299"/>
                  </a:lnTo>
                  <a:lnTo>
                    <a:pt x="4513148" y="3589299"/>
                  </a:lnTo>
                  <a:lnTo>
                    <a:pt x="4513148" y="3565525"/>
                  </a:lnTo>
                  <a:close/>
                </a:path>
                <a:path w="6101080" h="3589654">
                  <a:moveTo>
                    <a:pt x="4513148" y="2377021"/>
                  </a:moveTo>
                  <a:lnTo>
                    <a:pt x="4345991" y="2377021"/>
                  </a:lnTo>
                  <a:lnTo>
                    <a:pt x="4345991" y="2400795"/>
                  </a:lnTo>
                  <a:lnTo>
                    <a:pt x="4513148" y="2400795"/>
                  </a:lnTo>
                  <a:lnTo>
                    <a:pt x="4513148" y="2377021"/>
                  </a:lnTo>
                  <a:close/>
                </a:path>
                <a:path w="6101080" h="3589654">
                  <a:moveTo>
                    <a:pt x="4513148" y="1188516"/>
                  </a:moveTo>
                  <a:lnTo>
                    <a:pt x="4345991" y="1188516"/>
                  </a:lnTo>
                  <a:lnTo>
                    <a:pt x="4345991" y="1212278"/>
                  </a:lnTo>
                  <a:lnTo>
                    <a:pt x="4513148" y="1212278"/>
                  </a:lnTo>
                  <a:lnTo>
                    <a:pt x="4513148" y="1188516"/>
                  </a:lnTo>
                  <a:close/>
                </a:path>
                <a:path w="6101080" h="3589654">
                  <a:moveTo>
                    <a:pt x="4513148" y="0"/>
                  </a:moveTo>
                  <a:lnTo>
                    <a:pt x="4345991" y="0"/>
                  </a:lnTo>
                  <a:lnTo>
                    <a:pt x="4345991" y="23774"/>
                  </a:lnTo>
                  <a:lnTo>
                    <a:pt x="4513148" y="23774"/>
                  </a:lnTo>
                  <a:lnTo>
                    <a:pt x="4513148" y="0"/>
                  </a:lnTo>
                  <a:close/>
                </a:path>
                <a:path w="6101080" h="3589654">
                  <a:moveTo>
                    <a:pt x="4847450" y="3565525"/>
                  </a:moveTo>
                  <a:lnTo>
                    <a:pt x="4680293" y="3565525"/>
                  </a:lnTo>
                  <a:lnTo>
                    <a:pt x="4680293" y="3589299"/>
                  </a:lnTo>
                  <a:lnTo>
                    <a:pt x="4847450" y="3589299"/>
                  </a:lnTo>
                  <a:lnTo>
                    <a:pt x="4847450" y="3565525"/>
                  </a:lnTo>
                  <a:close/>
                </a:path>
                <a:path w="6101080" h="3589654">
                  <a:moveTo>
                    <a:pt x="4847450" y="2377021"/>
                  </a:moveTo>
                  <a:lnTo>
                    <a:pt x="4680293" y="2377021"/>
                  </a:lnTo>
                  <a:lnTo>
                    <a:pt x="4680293" y="2400795"/>
                  </a:lnTo>
                  <a:lnTo>
                    <a:pt x="4847450" y="2400795"/>
                  </a:lnTo>
                  <a:lnTo>
                    <a:pt x="4847450" y="2377021"/>
                  </a:lnTo>
                  <a:close/>
                </a:path>
                <a:path w="6101080" h="3589654">
                  <a:moveTo>
                    <a:pt x="4847450" y="1188516"/>
                  </a:moveTo>
                  <a:lnTo>
                    <a:pt x="4680293" y="1188516"/>
                  </a:lnTo>
                  <a:lnTo>
                    <a:pt x="4680293" y="1212278"/>
                  </a:lnTo>
                  <a:lnTo>
                    <a:pt x="4847450" y="1212278"/>
                  </a:lnTo>
                  <a:lnTo>
                    <a:pt x="4847450" y="1188516"/>
                  </a:lnTo>
                  <a:close/>
                </a:path>
                <a:path w="6101080" h="3589654">
                  <a:moveTo>
                    <a:pt x="4847450" y="0"/>
                  </a:moveTo>
                  <a:lnTo>
                    <a:pt x="4680293" y="0"/>
                  </a:lnTo>
                  <a:lnTo>
                    <a:pt x="4680293" y="23774"/>
                  </a:lnTo>
                  <a:lnTo>
                    <a:pt x="4847450" y="23774"/>
                  </a:lnTo>
                  <a:lnTo>
                    <a:pt x="4847450" y="0"/>
                  </a:lnTo>
                  <a:close/>
                </a:path>
                <a:path w="6101080" h="3589654">
                  <a:moveTo>
                    <a:pt x="5181752" y="3565525"/>
                  </a:moveTo>
                  <a:lnTo>
                    <a:pt x="5014607" y="3565525"/>
                  </a:lnTo>
                  <a:lnTo>
                    <a:pt x="5014607" y="3589299"/>
                  </a:lnTo>
                  <a:lnTo>
                    <a:pt x="5181752" y="3589299"/>
                  </a:lnTo>
                  <a:lnTo>
                    <a:pt x="5181752" y="3565525"/>
                  </a:lnTo>
                  <a:close/>
                </a:path>
                <a:path w="6101080" h="3589654">
                  <a:moveTo>
                    <a:pt x="5181752" y="2377021"/>
                  </a:moveTo>
                  <a:lnTo>
                    <a:pt x="5014607" y="2377021"/>
                  </a:lnTo>
                  <a:lnTo>
                    <a:pt x="5014607" y="2400795"/>
                  </a:lnTo>
                  <a:lnTo>
                    <a:pt x="5181752" y="2400795"/>
                  </a:lnTo>
                  <a:lnTo>
                    <a:pt x="5181752" y="2377021"/>
                  </a:lnTo>
                  <a:close/>
                </a:path>
                <a:path w="6101080" h="3589654">
                  <a:moveTo>
                    <a:pt x="5181752" y="1188516"/>
                  </a:moveTo>
                  <a:lnTo>
                    <a:pt x="5014607" y="1188516"/>
                  </a:lnTo>
                  <a:lnTo>
                    <a:pt x="5014607" y="1212278"/>
                  </a:lnTo>
                  <a:lnTo>
                    <a:pt x="5181752" y="1212278"/>
                  </a:lnTo>
                  <a:lnTo>
                    <a:pt x="5181752" y="1188516"/>
                  </a:lnTo>
                  <a:close/>
                </a:path>
                <a:path w="6101080" h="3589654">
                  <a:moveTo>
                    <a:pt x="5181752" y="0"/>
                  </a:moveTo>
                  <a:lnTo>
                    <a:pt x="5014607" y="0"/>
                  </a:lnTo>
                  <a:lnTo>
                    <a:pt x="5014607" y="23774"/>
                  </a:lnTo>
                  <a:lnTo>
                    <a:pt x="5181752" y="23774"/>
                  </a:lnTo>
                  <a:lnTo>
                    <a:pt x="5181752" y="0"/>
                  </a:lnTo>
                  <a:close/>
                </a:path>
                <a:path w="6101080" h="3589654">
                  <a:moveTo>
                    <a:pt x="5516067" y="3565525"/>
                  </a:moveTo>
                  <a:lnTo>
                    <a:pt x="5348910" y="3565525"/>
                  </a:lnTo>
                  <a:lnTo>
                    <a:pt x="5348910" y="3589299"/>
                  </a:lnTo>
                  <a:lnTo>
                    <a:pt x="5516067" y="3589299"/>
                  </a:lnTo>
                  <a:lnTo>
                    <a:pt x="5516067" y="3565525"/>
                  </a:lnTo>
                  <a:close/>
                </a:path>
                <a:path w="6101080" h="3589654">
                  <a:moveTo>
                    <a:pt x="5516067" y="2377021"/>
                  </a:moveTo>
                  <a:lnTo>
                    <a:pt x="5348910" y="2377021"/>
                  </a:lnTo>
                  <a:lnTo>
                    <a:pt x="5348910" y="2400795"/>
                  </a:lnTo>
                  <a:lnTo>
                    <a:pt x="5516067" y="2400795"/>
                  </a:lnTo>
                  <a:lnTo>
                    <a:pt x="5516067" y="2377021"/>
                  </a:lnTo>
                  <a:close/>
                </a:path>
                <a:path w="6101080" h="3589654">
                  <a:moveTo>
                    <a:pt x="5516067" y="1188516"/>
                  </a:moveTo>
                  <a:lnTo>
                    <a:pt x="5348910" y="1188516"/>
                  </a:lnTo>
                  <a:lnTo>
                    <a:pt x="5348910" y="1212278"/>
                  </a:lnTo>
                  <a:lnTo>
                    <a:pt x="5516067" y="1212278"/>
                  </a:lnTo>
                  <a:lnTo>
                    <a:pt x="5516067" y="1188516"/>
                  </a:lnTo>
                  <a:close/>
                </a:path>
                <a:path w="6101080" h="3589654">
                  <a:moveTo>
                    <a:pt x="5850369" y="3565525"/>
                  </a:moveTo>
                  <a:lnTo>
                    <a:pt x="5683212" y="3565525"/>
                  </a:lnTo>
                  <a:lnTo>
                    <a:pt x="5683212" y="3589299"/>
                  </a:lnTo>
                  <a:lnTo>
                    <a:pt x="5850369" y="3589299"/>
                  </a:lnTo>
                  <a:lnTo>
                    <a:pt x="5850369" y="3565525"/>
                  </a:lnTo>
                  <a:close/>
                </a:path>
                <a:path w="6101080" h="3589654">
                  <a:moveTo>
                    <a:pt x="5850369" y="2377021"/>
                  </a:moveTo>
                  <a:lnTo>
                    <a:pt x="5683212" y="2377021"/>
                  </a:lnTo>
                  <a:lnTo>
                    <a:pt x="5683212" y="2400795"/>
                  </a:lnTo>
                  <a:lnTo>
                    <a:pt x="5850369" y="2400795"/>
                  </a:lnTo>
                  <a:lnTo>
                    <a:pt x="5850369" y="2377021"/>
                  </a:lnTo>
                  <a:close/>
                </a:path>
                <a:path w="6101080" h="3589654">
                  <a:moveTo>
                    <a:pt x="5850369" y="1188516"/>
                  </a:moveTo>
                  <a:lnTo>
                    <a:pt x="5683212" y="1188516"/>
                  </a:lnTo>
                  <a:lnTo>
                    <a:pt x="5683212" y="1212278"/>
                  </a:lnTo>
                  <a:lnTo>
                    <a:pt x="5850369" y="1212278"/>
                  </a:lnTo>
                  <a:lnTo>
                    <a:pt x="5850369" y="1188516"/>
                  </a:lnTo>
                  <a:close/>
                </a:path>
                <a:path w="6101080" h="3589654">
                  <a:moveTo>
                    <a:pt x="6100724" y="3565525"/>
                  </a:moveTo>
                  <a:lnTo>
                    <a:pt x="6017526" y="3565525"/>
                  </a:lnTo>
                  <a:lnTo>
                    <a:pt x="6017526" y="3589299"/>
                  </a:lnTo>
                  <a:lnTo>
                    <a:pt x="6100724" y="3589299"/>
                  </a:lnTo>
                  <a:lnTo>
                    <a:pt x="6100724" y="3565525"/>
                  </a:lnTo>
                  <a:close/>
                </a:path>
                <a:path w="6101080" h="3589654">
                  <a:moveTo>
                    <a:pt x="6100724" y="2377021"/>
                  </a:moveTo>
                  <a:lnTo>
                    <a:pt x="6017526" y="2377021"/>
                  </a:lnTo>
                  <a:lnTo>
                    <a:pt x="6017526" y="2400795"/>
                  </a:lnTo>
                  <a:lnTo>
                    <a:pt x="6100724" y="2400795"/>
                  </a:lnTo>
                  <a:lnTo>
                    <a:pt x="6100724" y="2377021"/>
                  </a:lnTo>
                  <a:close/>
                </a:path>
                <a:path w="6101080" h="3589654">
                  <a:moveTo>
                    <a:pt x="6100724" y="1188516"/>
                  </a:moveTo>
                  <a:lnTo>
                    <a:pt x="6017526" y="1188516"/>
                  </a:lnTo>
                  <a:lnTo>
                    <a:pt x="6017526" y="1212278"/>
                  </a:lnTo>
                  <a:lnTo>
                    <a:pt x="6100724" y="1212278"/>
                  </a:lnTo>
                  <a:lnTo>
                    <a:pt x="6100724" y="11885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39050" y="0"/>
              <a:ext cx="14449425" cy="10274300"/>
            </a:xfrm>
            <a:custGeom>
              <a:avLst/>
              <a:gdLst/>
              <a:ahLst/>
              <a:cxnLst/>
              <a:rect l="l" t="t" r="r" b="b"/>
              <a:pathLst>
                <a:path w="14449425" h="10274300">
                  <a:moveTo>
                    <a:pt x="14448949" y="10274300"/>
                  </a:moveTo>
                  <a:lnTo>
                    <a:pt x="2309324" y="10274300"/>
                  </a:lnTo>
                  <a:lnTo>
                    <a:pt x="2263205" y="10147300"/>
                  </a:lnTo>
                  <a:lnTo>
                    <a:pt x="2172144" y="10147300"/>
                  </a:lnTo>
                  <a:lnTo>
                    <a:pt x="2127208" y="10020300"/>
                  </a:lnTo>
                  <a:lnTo>
                    <a:pt x="2038537" y="10020300"/>
                  </a:lnTo>
                  <a:lnTo>
                    <a:pt x="1994806" y="9893300"/>
                  </a:lnTo>
                  <a:lnTo>
                    <a:pt x="1908565" y="9893300"/>
                  </a:lnTo>
                  <a:lnTo>
                    <a:pt x="1866060" y="9766300"/>
                  </a:lnTo>
                  <a:lnTo>
                    <a:pt x="1782292" y="9766300"/>
                  </a:lnTo>
                  <a:lnTo>
                    <a:pt x="1741033" y="9639300"/>
                  </a:lnTo>
                  <a:lnTo>
                    <a:pt x="1700195" y="9639300"/>
                  </a:lnTo>
                  <a:lnTo>
                    <a:pt x="1659779" y="9512300"/>
                  </a:lnTo>
                  <a:lnTo>
                    <a:pt x="1580225" y="9512300"/>
                  </a:lnTo>
                  <a:lnTo>
                    <a:pt x="1541091" y="9385300"/>
                  </a:lnTo>
                  <a:lnTo>
                    <a:pt x="1464120" y="9385300"/>
                  </a:lnTo>
                  <a:lnTo>
                    <a:pt x="1426289" y="9258300"/>
                  </a:lnTo>
                  <a:lnTo>
                    <a:pt x="1388896" y="9258300"/>
                  </a:lnTo>
                  <a:lnTo>
                    <a:pt x="1351944" y="9131300"/>
                  </a:lnTo>
                  <a:lnTo>
                    <a:pt x="1279373" y="9131300"/>
                  </a:lnTo>
                  <a:lnTo>
                    <a:pt x="1243759" y="9004300"/>
                  </a:lnTo>
                  <a:lnTo>
                    <a:pt x="1208595" y="9004300"/>
                  </a:lnTo>
                  <a:lnTo>
                    <a:pt x="1173883" y="8877300"/>
                  </a:lnTo>
                  <a:lnTo>
                    <a:pt x="1105828" y="8877300"/>
                  </a:lnTo>
                  <a:lnTo>
                    <a:pt x="1072489" y="8750300"/>
                  </a:lnTo>
                  <a:lnTo>
                    <a:pt x="1039612" y="8750300"/>
                  </a:lnTo>
                  <a:lnTo>
                    <a:pt x="1007199" y="8623300"/>
                  </a:lnTo>
                  <a:lnTo>
                    <a:pt x="943775" y="8623300"/>
                  </a:lnTo>
                  <a:lnTo>
                    <a:pt x="912769" y="8496300"/>
                  </a:lnTo>
                  <a:lnTo>
                    <a:pt x="882237" y="8496300"/>
                  </a:lnTo>
                  <a:lnTo>
                    <a:pt x="852181" y="8369300"/>
                  </a:lnTo>
                  <a:lnTo>
                    <a:pt x="822603" y="8369300"/>
                  </a:lnTo>
                  <a:lnTo>
                    <a:pt x="793505" y="8242300"/>
                  </a:lnTo>
                  <a:lnTo>
                    <a:pt x="736761" y="8242300"/>
                  </a:lnTo>
                  <a:lnTo>
                    <a:pt x="709120" y="8115300"/>
                  </a:lnTo>
                  <a:lnTo>
                    <a:pt x="681968" y="8115300"/>
                  </a:lnTo>
                  <a:lnTo>
                    <a:pt x="655308" y="7988300"/>
                  </a:lnTo>
                  <a:lnTo>
                    <a:pt x="629143" y="7988300"/>
                  </a:lnTo>
                  <a:lnTo>
                    <a:pt x="603475" y="7861300"/>
                  </a:lnTo>
                  <a:lnTo>
                    <a:pt x="553638" y="7861300"/>
                  </a:lnTo>
                  <a:lnTo>
                    <a:pt x="529474" y="7734300"/>
                  </a:lnTo>
                  <a:lnTo>
                    <a:pt x="505817" y="7734300"/>
                  </a:lnTo>
                  <a:lnTo>
                    <a:pt x="482668" y="7607300"/>
                  </a:lnTo>
                  <a:lnTo>
                    <a:pt x="460029" y="7607300"/>
                  </a:lnTo>
                  <a:lnTo>
                    <a:pt x="437904" y="7480300"/>
                  </a:lnTo>
                  <a:lnTo>
                    <a:pt x="395202" y="7480300"/>
                  </a:lnTo>
                  <a:lnTo>
                    <a:pt x="374630" y="7353300"/>
                  </a:lnTo>
                  <a:lnTo>
                    <a:pt x="354580" y="7353300"/>
                  </a:lnTo>
                  <a:lnTo>
                    <a:pt x="335056" y="7226300"/>
                  </a:lnTo>
                  <a:lnTo>
                    <a:pt x="316058" y="7226300"/>
                  </a:lnTo>
                  <a:lnTo>
                    <a:pt x="297589" y="7099300"/>
                  </a:lnTo>
                  <a:lnTo>
                    <a:pt x="279652" y="7099300"/>
                  </a:lnTo>
                  <a:lnTo>
                    <a:pt x="262250" y="6972300"/>
                  </a:lnTo>
                  <a:lnTo>
                    <a:pt x="245383" y="6972300"/>
                  </a:lnTo>
                  <a:lnTo>
                    <a:pt x="229055" y="6845300"/>
                  </a:lnTo>
                  <a:lnTo>
                    <a:pt x="213269" y="6845300"/>
                  </a:lnTo>
                  <a:lnTo>
                    <a:pt x="198025" y="6718300"/>
                  </a:lnTo>
                  <a:lnTo>
                    <a:pt x="169177" y="6718300"/>
                  </a:lnTo>
                  <a:lnTo>
                    <a:pt x="155578" y="6591300"/>
                  </a:lnTo>
                  <a:lnTo>
                    <a:pt x="142530" y="6591300"/>
                  </a:lnTo>
                  <a:lnTo>
                    <a:pt x="130038" y="6464300"/>
                  </a:lnTo>
                  <a:lnTo>
                    <a:pt x="118103" y="6464300"/>
                  </a:lnTo>
                  <a:lnTo>
                    <a:pt x="106728" y="6337300"/>
                  </a:lnTo>
                  <a:lnTo>
                    <a:pt x="95914" y="6337300"/>
                  </a:lnTo>
                  <a:lnTo>
                    <a:pt x="85665" y="6210300"/>
                  </a:lnTo>
                  <a:lnTo>
                    <a:pt x="75982" y="6210300"/>
                  </a:lnTo>
                  <a:lnTo>
                    <a:pt x="66868" y="6083300"/>
                  </a:lnTo>
                  <a:lnTo>
                    <a:pt x="58326" y="6083300"/>
                  </a:lnTo>
                  <a:lnTo>
                    <a:pt x="50356" y="5956300"/>
                  </a:lnTo>
                  <a:lnTo>
                    <a:pt x="42963" y="5956300"/>
                  </a:lnTo>
                  <a:lnTo>
                    <a:pt x="36147" y="5829300"/>
                  </a:lnTo>
                  <a:lnTo>
                    <a:pt x="29913" y="5829300"/>
                  </a:lnTo>
                  <a:lnTo>
                    <a:pt x="24260" y="5702300"/>
                  </a:lnTo>
                  <a:lnTo>
                    <a:pt x="19193" y="5702300"/>
                  </a:lnTo>
                  <a:lnTo>
                    <a:pt x="14714" y="5575300"/>
                  </a:lnTo>
                  <a:lnTo>
                    <a:pt x="7526" y="5575300"/>
                  </a:lnTo>
                  <a:lnTo>
                    <a:pt x="4823" y="5448300"/>
                  </a:lnTo>
                  <a:lnTo>
                    <a:pt x="2716" y="5448300"/>
                  </a:lnTo>
                  <a:lnTo>
                    <a:pt x="1208" y="5321300"/>
                  </a:lnTo>
                  <a:lnTo>
                    <a:pt x="302" y="5321300"/>
                  </a:lnTo>
                  <a:lnTo>
                    <a:pt x="0" y="5194300"/>
                  </a:lnTo>
                  <a:lnTo>
                    <a:pt x="302" y="5194300"/>
                  </a:lnTo>
                  <a:lnTo>
                    <a:pt x="1208" y="5067300"/>
                  </a:lnTo>
                  <a:lnTo>
                    <a:pt x="2716" y="5067300"/>
                  </a:lnTo>
                  <a:lnTo>
                    <a:pt x="4823" y="4940300"/>
                  </a:lnTo>
                  <a:lnTo>
                    <a:pt x="7526" y="4940300"/>
                  </a:lnTo>
                  <a:lnTo>
                    <a:pt x="10824" y="4813300"/>
                  </a:lnTo>
                  <a:lnTo>
                    <a:pt x="14714" y="4813300"/>
                  </a:lnTo>
                  <a:lnTo>
                    <a:pt x="19193" y="4686300"/>
                  </a:lnTo>
                  <a:lnTo>
                    <a:pt x="24260" y="4686300"/>
                  </a:lnTo>
                  <a:lnTo>
                    <a:pt x="29913" y="4559300"/>
                  </a:lnTo>
                  <a:lnTo>
                    <a:pt x="36147" y="4559300"/>
                  </a:lnTo>
                  <a:lnTo>
                    <a:pt x="42963" y="4432300"/>
                  </a:lnTo>
                  <a:lnTo>
                    <a:pt x="50356" y="4432300"/>
                  </a:lnTo>
                  <a:lnTo>
                    <a:pt x="58326" y="4305300"/>
                  </a:lnTo>
                  <a:lnTo>
                    <a:pt x="66868" y="4305300"/>
                  </a:lnTo>
                  <a:lnTo>
                    <a:pt x="75982" y="4178300"/>
                  </a:lnTo>
                  <a:lnTo>
                    <a:pt x="85665" y="4178300"/>
                  </a:lnTo>
                  <a:lnTo>
                    <a:pt x="95914" y="4051300"/>
                  </a:lnTo>
                  <a:lnTo>
                    <a:pt x="106728" y="4051300"/>
                  </a:lnTo>
                  <a:lnTo>
                    <a:pt x="118103" y="3924300"/>
                  </a:lnTo>
                  <a:lnTo>
                    <a:pt x="130038" y="3924300"/>
                  </a:lnTo>
                  <a:lnTo>
                    <a:pt x="142530" y="3797300"/>
                  </a:lnTo>
                  <a:lnTo>
                    <a:pt x="169177" y="3797300"/>
                  </a:lnTo>
                  <a:lnTo>
                    <a:pt x="183327" y="3670300"/>
                  </a:lnTo>
                  <a:lnTo>
                    <a:pt x="198025" y="3670300"/>
                  </a:lnTo>
                  <a:lnTo>
                    <a:pt x="213269" y="3543300"/>
                  </a:lnTo>
                  <a:lnTo>
                    <a:pt x="229055" y="3543300"/>
                  </a:lnTo>
                  <a:lnTo>
                    <a:pt x="245383" y="3416300"/>
                  </a:lnTo>
                  <a:lnTo>
                    <a:pt x="262250" y="3416300"/>
                  </a:lnTo>
                  <a:lnTo>
                    <a:pt x="279652" y="3289300"/>
                  </a:lnTo>
                  <a:lnTo>
                    <a:pt x="297589" y="3289300"/>
                  </a:lnTo>
                  <a:lnTo>
                    <a:pt x="316058" y="3162300"/>
                  </a:lnTo>
                  <a:lnTo>
                    <a:pt x="335056" y="3162300"/>
                  </a:lnTo>
                  <a:lnTo>
                    <a:pt x="354580" y="3035300"/>
                  </a:lnTo>
                  <a:lnTo>
                    <a:pt x="395202" y="3035300"/>
                  </a:lnTo>
                  <a:lnTo>
                    <a:pt x="416294" y="2908300"/>
                  </a:lnTo>
                  <a:lnTo>
                    <a:pt x="437904" y="2908300"/>
                  </a:lnTo>
                  <a:lnTo>
                    <a:pt x="460029" y="2781300"/>
                  </a:lnTo>
                  <a:lnTo>
                    <a:pt x="482668" y="2781300"/>
                  </a:lnTo>
                  <a:lnTo>
                    <a:pt x="505817" y="2654300"/>
                  </a:lnTo>
                  <a:lnTo>
                    <a:pt x="553638" y="2654300"/>
                  </a:lnTo>
                  <a:lnTo>
                    <a:pt x="578306" y="2527300"/>
                  </a:lnTo>
                  <a:lnTo>
                    <a:pt x="603475" y="2527300"/>
                  </a:lnTo>
                  <a:lnTo>
                    <a:pt x="629143" y="2400300"/>
                  </a:lnTo>
                  <a:lnTo>
                    <a:pt x="655308" y="2400300"/>
                  </a:lnTo>
                  <a:lnTo>
                    <a:pt x="681968" y="2273300"/>
                  </a:lnTo>
                  <a:lnTo>
                    <a:pt x="709120" y="2273300"/>
                  </a:lnTo>
                  <a:lnTo>
                    <a:pt x="736761" y="2146300"/>
                  </a:lnTo>
                  <a:lnTo>
                    <a:pt x="793505" y="2146300"/>
                  </a:lnTo>
                  <a:lnTo>
                    <a:pt x="822603" y="2019300"/>
                  </a:lnTo>
                  <a:lnTo>
                    <a:pt x="852181" y="2019300"/>
                  </a:lnTo>
                  <a:lnTo>
                    <a:pt x="882237" y="1892300"/>
                  </a:lnTo>
                  <a:lnTo>
                    <a:pt x="943775" y="1892300"/>
                  </a:lnTo>
                  <a:lnTo>
                    <a:pt x="975253" y="1765300"/>
                  </a:lnTo>
                  <a:lnTo>
                    <a:pt x="1007199" y="1765300"/>
                  </a:lnTo>
                  <a:lnTo>
                    <a:pt x="1039612" y="1638300"/>
                  </a:lnTo>
                  <a:lnTo>
                    <a:pt x="1105828" y="1638300"/>
                  </a:lnTo>
                  <a:lnTo>
                    <a:pt x="1139627" y="1511300"/>
                  </a:lnTo>
                  <a:lnTo>
                    <a:pt x="1173883" y="1511300"/>
                  </a:lnTo>
                  <a:lnTo>
                    <a:pt x="1208595" y="1384300"/>
                  </a:lnTo>
                  <a:lnTo>
                    <a:pt x="1279373" y="1384300"/>
                  </a:lnTo>
                  <a:lnTo>
                    <a:pt x="1315436" y="1257300"/>
                  </a:lnTo>
                  <a:lnTo>
                    <a:pt x="1351944" y="1257300"/>
                  </a:lnTo>
                  <a:lnTo>
                    <a:pt x="1388896" y="1130300"/>
                  </a:lnTo>
                  <a:lnTo>
                    <a:pt x="1464120" y="1130300"/>
                  </a:lnTo>
                  <a:lnTo>
                    <a:pt x="1502388" y="1003300"/>
                  </a:lnTo>
                  <a:lnTo>
                    <a:pt x="1541091" y="1003300"/>
                  </a:lnTo>
                  <a:lnTo>
                    <a:pt x="1580225" y="876300"/>
                  </a:lnTo>
                  <a:lnTo>
                    <a:pt x="1659779" y="876300"/>
                  </a:lnTo>
                  <a:lnTo>
                    <a:pt x="1700195" y="749300"/>
                  </a:lnTo>
                  <a:lnTo>
                    <a:pt x="1782292" y="749300"/>
                  </a:lnTo>
                  <a:lnTo>
                    <a:pt x="1823968" y="622300"/>
                  </a:lnTo>
                  <a:lnTo>
                    <a:pt x="1866060" y="622300"/>
                  </a:lnTo>
                  <a:lnTo>
                    <a:pt x="1908565" y="495300"/>
                  </a:lnTo>
                  <a:lnTo>
                    <a:pt x="1994806" y="495300"/>
                  </a:lnTo>
                  <a:lnTo>
                    <a:pt x="2038537" y="368300"/>
                  </a:lnTo>
                  <a:lnTo>
                    <a:pt x="2127208" y="368300"/>
                  </a:lnTo>
                  <a:lnTo>
                    <a:pt x="2172144" y="241300"/>
                  </a:lnTo>
                  <a:lnTo>
                    <a:pt x="2263205" y="241300"/>
                  </a:lnTo>
                  <a:lnTo>
                    <a:pt x="2309324" y="114300"/>
                  </a:lnTo>
                  <a:lnTo>
                    <a:pt x="2402732" y="114300"/>
                  </a:lnTo>
                  <a:lnTo>
                    <a:pt x="2447607" y="0"/>
                  </a:lnTo>
                  <a:lnTo>
                    <a:pt x="14448949" y="0"/>
                  </a:lnTo>
                  <a:lnTo>
                    <a:pt x="14448949" y="10274300"/>
                  </a:lnTo>
                  <a:close/>
                </a:path>
              </a:pathLst>
            </a:custGeom>
            <a:solidFill>
              <a:srgbClr val="FFF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39371" y="5197592"/>
              <a:ext cx="2419985" cy="5089525"/>
            </a:xfrm>
            <a:custGeom>
              <a:avLst/>
              <a:gdLst/>
              <a:ahLst/>
              <a:cxnLst/>
              <a:rect l="l" t="t" r="r" b="b"/>
              <a:pathLst>
                <a:path w="2419985" h="5089525">
                  <a:moveTo>
                    <a:pt x="2409464" y="5079999"/>
                  </a:moveTo>
                  <a:lnTo>
                    <a:pt x="2419961" y="5089407"/>
                  </a:lnTo>
                </a:path>
                <a:path w="2419985" h="5089525">
                  <a:moveTo>
                    <a:pt x="2271667" y="4952999"/>
                  </a:moveTo>
                  <a:lnTo>
                    <a:pt x="2308606" y="4987663"/>
                  </a:lnTo>
                  <a:lnTo>
                    <a:pt x="2355107" y="5030635"/>
                  </a:lnTo>
                  <a:lnTo>
                    <a:pt x="2401995" y="5073306"/>
                  </a:lnTo>
                  <a:lnTo>
                    <a:pt x="2409464" y="5079999"/>
                  </a:lnTo>
                </a:path>
                <a:path w="2419985" h="5089525">
                  <a:moveTo>
                    <a:pt x="2139951" y="4825999"/>
                  </a:moveTo>
                  <a:lnTo>
                    <a:pt x="2171452" y="4856961"/>
                  </a:lnTo>
                  <a:lnTo>
                    <a:pt x="2216776" y="4900824"/>
                  </a:lnTo>
                  <a:lnTo>
                    <a:pt x="2262495" y="4944392"/>
                  </a:lnTo>
                  <a:lnTo>
                    <a:pt x="2271667" y="4952999"/>
                  </a:lnTo>
                </a:path>
                <a:path w="2419985" h="5089525">
                  <a:moveTo>
                    <a:pt x="2013963" y="4698999"/>
                  </a:moveTo>
                  <a:lnTo>
                    <a:pt x="2037871" y="4723619"/>
                  </a:lnTo>
                  <a:lnTo>
                    <a:pt x="2081997" y="4768356"/>
                  </a:lnTo>
                  <a:lnTo>
                    <a:pt x="2126525" y="4812804"/>
                  </a:lnTo>
                  <a:lnTo>
                    <a:pt x="2139951" y="4825999"/>
                  </a:lnTo>
                </a:path>
                <a:path w="2419985" h="5089525">
                  <a:moveTo>
                    <a:pt x="1893388" y="4571999"/>
                  </a:moveTo>
                  <a:lnTo>
                    <a:pt x="1907924" y="4587691"/>
                  </a:lnTo>
                  <a:lnTo>
                    <a:pt x="1950832" y="4633285"/>
                  </a:lnTo>
                  <a:lnTo>
                    <a:pt x="1994148" y="4678595"/>
                  </a:lnTo>
                  <a:lnTo>
                    <a:pt x="2013963" y="4698999"/>
                  </a:lnTo>
                </a:path>
                <a:path w="2419985" h="5089525">
                  <a:moveTo>
                    <a:pt x="1777941" y="4444999"/>
                  </a:moveTo>
                  <a:lnTo>
                    <a:pt x="1781676" y="4449228"/>
                  </a:lnTo>
                  <a:lnTo>
                    <a:pt x="1823344" y="4495661"/>
                  </a:lnTo>
                  <a:lnTo>
                    <a:pt x="1865427" y="4541816"/>
                  </a:lnTo>
                  <a:lnTo>
                    <a:pt x="1893388" y="4571999"/>
                  </a:lnTo>
                </a:path>
                <a:path w="2419985" h="5089525">
                  <a:moveTo>
                    <a:pt x="1667495" y="4317999"/>
                  </a:moveTo>
                  <a:lnTo>
                    <a:pt x="1699595" y="4355538"/>
                  </a:lnTo>
                  <a:lnTo>
                    <a:pt x="1740425" y="4402520"/>
                  </a:lnTo>
                  <a:lnTo>
                    <a:pt x="1777941" y="4444999"/>
                  </a:lnTo>
                </a:path>
                <a:path w="2419985" h="5089525">
                  <a:moveTo>
                    <a:pt x="1561762" y="4190999"/>
                  </a:moveTo>
                  <a:lnTo>
                    <a:pt x="1579648" y="4212968"/>
                  </a:lnTo>
                  <a:lnTo>
                    <a:pt x="1619204" y="4260760"/>
                  </a:lnTo>
                  <a:lnTo>
                    <a:pt x="1659187" y="4308284"/>
                  </a:lnTo>
                  <a:lnTo>
                    <a:pt x="1667495" y="4317999"/>
                  </a:lnTo>
                </a:path>
                <a:path w="2419985" h="5089525">
                  <a:moveTo>
                    <a:pt x="1460465" y="4063999"/>
                  </a:moveTo>
                  <a:lnTo>
                    <a:pt x="1463566" y="4068004"/>
                  </a:lnTo>
                  <a:lnTo>
                    <a:pt x="1501827" y="4116588"/>
                  </a:lnTo>
                  <a:lnTo>
                    <a:pt x="1540522" y="4164910"/>
                  </a:lnTo>
                  <a:lnTo>
                    <a:pt x="1561762" y="4190999"/>
                  </a:lnTo>
                </a:path>
                <a:path w="2419985" h="5089525">
                  <a:moveTo>
                    <a:pt x="1363613" y="3936999"/>
                  </a:moveTo>
                  <a:lnTo>
                    <a:pt x="1388356" y="3970057"/>
                  </a:lnTo>
                  <a:lnTo>
                    <a:pt x="1425742" y="4019159"/>
                  </a:lnTo>
                  <a:lnTo>
                    <a:pt x="1460465" y="4063999"/>
                  </a:lnTo>
                </a:path>
                <a:path w="2419985" h="5089525">
                  <a:moveTo>
                    <a:pt x="1270884" y="3809999"/>
                  </a:moveTo>
                  <a:lnTo>
                    <a:pt x="1278855" y="3821218"/>
                  </a:lnTo>
                  <a:lnTo>
                    <a:pt x="1314910" y="3871084"/>
                  </a:lnTo>
                  <a:lnTo>
                    <a:pt x="1351412" y="3920698"/>
                  </a:lnTo>
                  <a:lnTo>
                    <a:pt x="1363613" y="3936999"/>
                  </a:lnTo>
                </a:path>
                <a:path w="2419985" h="5089525">
                  <a:moveTo>
                    <a:pt x="1182213" y="3682999"/>
                  </a:moveTo>
                  <a:lnTo>
                    <a:pt x="1208090" y="3720737"/>
                  </a:lnTo>
                  <a:lnTo>
                    <a:pt x="1243247" y="3771102"/>
                  </a:lnTo>
                  <a:lnTo>
                    <a:pt x="1270884" y="3809999"/>
                  </a:lnTo>
                </a:path>
                <a:path w="2419985" h="5089525">
                  <a:moveTo>
                    <a:pt x="1097442" y="3555999"/>
                  </a:moveTo>
                  <a:lnTo>
                    <a:pt x="1105344" y="3568170"/>
                  </a:lnTo>
                  <a:lnTo>
                    <a:pt x="1139136" y="3619269"/>
                  </a:lnTo>
                  <a:lnTo>
                    <a:pt x="1173386" y="3670125"/>
                  </a:lnTo>
                  <a:lnTo>
                    <a:pt x="1182213" y="3682999"/>
                  </a:lnTo>
                </a:path>
                <a:path w="2419985" h="5089525">
                  <a:moveTo>
                    <a:pt x="1016467" y="3428999"/>
                  </a:moveTo>
                  <a:lnTo>
                    <a:pt x="1039140" y="3465252"/>
                  </a:lnTo>
                  <a:lnTo>
                    <a:pt x="1072011" y="3516830"/>
                  </a:lnTo>
                  <a:lnTo>
                    <a:pt x="1097442" y="3555999"/>
                  </a:lnTo>
                </a:path>
                <a:path w="2419985" h="5089525">
                  <a:moveTo>
                    <a:pt x="939130" y="3301999"/>
                  </a:moveTo>
                  <a:lnTo>
                    <a:pt x="943322" y="3309102"/>
                  </a:lnTo>
                  <a:lnTo>
                    <a:pt x="974794" y="3361386"/>
                  </a:lnTo>
                  <a:lnTo>
                    <a:pt x="1006734" y="3413436"/>
                  </a:lnTo>
                  <a:lnTo>
                    <a:pt x="1016467" y="3428999"/>
                  </a:lnTo>
                </a:path>
                <a:path w="2419985" h="5089525">
                  <a:moveTo>
                    <a:pt x="865433" y="3174999"/>
                  </a:moveTo>
                  <a:lnTo>
                    <a:pt x="881796" y="3203844"/>
                  </a:lnTo>
                  <a:lnTo>
                    <a:pt x="912323" y="3256588"/>
                  </a:lnTo>
                  <a:lnTo>
                    <a:pt x="939130" y="3301999"/>
                  </a:lnTo>
                </a:path>
                <a:path w="2419985" h="5089525">
                  <a:moveTo>
                    <a:pt x="795120" y="3047999"/>
                  </a:moveTo>
                  <a:lnTo>
                    <a:pt x="822173" y="3097677"/>
                  </a:lnTo>
                  <a:lnTo>
                    <a:pt x="851746" y="3150873"/>
                  </a:lnTo>
                  <a:lnTo>
                    <a:pt x="865433" y="3174999"/>
                  </a:lnTo>
                </a:path>
                <a:path w="2419985" h="5089525">
                  <a:moveTo>
                    <a:pt x="728296" y="2920999"/>
                  </a:moveTo>
                  <a:lnTo>
                    <a:pt x="736349" y="2936756"/>
                  </a:lnTo>
                  <a:lnTo>
                    <a:pt x="764473" y="2990616"/>
                  </a:lnTo>
                  <a:lnTo>
                    <a:pt x="793082" y="3044257"/>
                  </a:lnTo>
                  <a:lnTo>
                    <a:pt x="795120" y="3047999"/>
                  </a:lnTo>
                </a:path>
                <a:path w="2419985" h="5089525">
                  <a:moveTo>
                    <a:pt x="664751" y="2793999"/>
                  </a:moveTo>
                  <a:lnTo>
                    <a:pt x="681566" y="2828385"/>
                  </a:lnTo>
                  <a:lnTo>
                    <a:pt x="708713" y="2882678"/>
                  </a:lnTo>
                  <a:lnTo>
                    <a:pt x="728296" y="2920999"/>
                  </a:lnTo>
                </a:path>
                <a:path w="2419985" h="5089525">
                  <a:moveTo>
                    <a:pt x="604382" y="2666999"/>
                  </a:moveTo>
                  <a:lnTo>
                    <a:pt x="628752" y="2719160"/>
                  </a:lnTo>
                  <a:lnTo>
                    <a:pt x="654912" y="2773878"/>
                  </a:lnTo>
                  <a:lnTo>
                    <a:pt x="664751" y="2793999"/>
                  </a:lnTo>
                </a:path>
                <a:path w="2419985" h="5089525">
                  <a:moveTo>
                    <a:pt x="547279" y="2539999"/>
                  </a:moveTo>
                  <a:lnTo>
                    <a:pt x="553261" y="2553754"/>
                  </a:lnTo>
                  <a:lnTo>
                    <a:pt x="577924" y="2609095"/>
                  </a:lnTo>
                  <a:lnTo>
                    <a:pt x="603088" y="2664231"/>
                  </a:lnTo>
                  <a:lnTo>
                    <a:pt x="604382" y="2666999"/>
                  </a:lnTo>
                </a:path>
                <a:path w="2419985" h="5089525">
                  <a:moveTo>
                    <a:pt x="493262" y="2412999"/>
                  </a:moveTo>
                  <a:lnTo>
                    <a:pt x="505449" y="2442460"/>
                  </a:lnTo>
                  <a:lnTo>
                    <a:pt x="529102" y="2498208"/>
                  </a:lnTo>
                  <a:lnTo>
                    <a:pt x="547279" y="2539999"/>
                  </a:lnTo>
                </a:path>
                <a:path w="2419985" h="5089525">
                  <a:moveTo>
                    <a:pt x="442251" y="2285999"/>
                  </a:moveTo>
                  <a:lnTo>
                    <a:pt x="459671" y="2330367"/>
                  </a:lnTo>
                  <a:lnTo>
                    <a:pt x="482305" y="2386513"/>
                  </a:lnTo>
                  <a:lnTo>
                    <a:pt x="493262" y="2412999"/>
                  </a:lnTo>
                </a:path>
                <a:path w="2419985" h="5089525">
                  <a:moveTo>
                    <a:pt x="394220" y="2158999"/>
                  </a:moveTo>
                  <a:lnTo>
                    <a:pt x="394856" y="2160761"/>
                  </a:lnTo>
                  <a:lnTo>
                    <a:pt x="415944" y="2217489"/>
                  </a:lnTo>
                  <a:lnTo>
                    <a:pt x="437550" y="2274025"/>
                  </a:lnTo>
                  <a:lnTo>
                    <a:pt x="442251" y="2285999"/>
                  </a:lnTo>
                </a:path>
                <a:path w="2419985" h="5089525">
                  <a:moveTo>
                    <a:pt x="349221" y="2031999"/>
                  </a:moveTo>
                  <a:lnTo>
                    <a:pt x="354242" y="2046735"/>
                  </a:lnTo>
                  <a:lnTo>
                    <a:pt x="374288" y="2103842"/>
                  </a:lnTo>
                  <a:lnTo>
                    <a:pt x="394220" y="2158999"/>
                  </a:lnTo>
                </a:path>
                <a:path w="2419985" h="5089525">
                  <a:moveTo>
                    <a:pt x="307092" y="1904999"/>
                  </a:moveTo>
                  <a:lnTo>
                    <a:pt x="315727" y="1931965"/>
                  </a:lnTo>
                  <a:lnTo>
                    <a:pt x="334721" y="1989442"/>
                  </a:lnTo>
                  <a:lnTo>
                    <a:pt x="349221" y="2031999"/>
                  </a:lnTo>
                </a:path>
                <a:path w="2419985" h="5089525">
                  <a:moveTo>
                    <a:pt x="267794" y="1777999"/>
                  </a:moveTo>
                  <a:lnTo>
                    <a:pt x="279329" y="1816464"/>
                  </a:lnTo>
                  <a:lnTo>
                    <a:pt x="297262" y="1874304"/>
                  </a:lnTo>
                  <a:lnTo>
                    <a:pt x="307092" y="1904999"/>
                  </a:lnTo>
                </a:path>
                <a:path w="2419985" h="5089525">
                  <a:moveTo>
                    <a:pt x="231293" y="1650999"/>
                  </a:moveTo>
                  <a:lnTo>
                    <a:pt x="245066" y="1700248"/>
                  </a:lnTo>
                  <a:lnTo>
                    <a:pt x="261930" y="1758444"/>
                  </a:lnTo>
                  <a:lnTo>
                    <a:pt x="267794" y="1777999"/>
                  </a:lnTo>
                </a:path>
                <a:path w="2419985" h="5089525">
                  <a:moveTo>
                    <a:pt x="197563" y="1523999"/>
                  </a:moveTo>
                  <a:lnTo>
                    <a:pt x="197717" y="1524619"/>
                  </a:lnTo>
                  <a:lnTo>
                    <a:pt x="212958" y="1583334"/>
                  </a:lnTo>
                  <a:lnTo>
                    <a:pt x="228742" y="1641877"/>
                  </a:lnTo>
                  <a:lnTo>
                    <a:pt x="231293" y="1650999"/>
                  </a:lnTo>
                </a:path>
                <a:path w="2419985" h="5089525">
                  <a:moveTo>
                    <a:pt x="166651" y="1396999"/>
                  </a:moveTo>
                  <a:lnTo>
                    <a:pt x="168875" y="1406685"/>
                  </a:lnTo>
                  <a:lnTo>
                    <a:pt x="183022" y="1465736"/>
                  </a:lnTo>
                  <a:lnTo>
                    <a:pt x="197563" y="1523999"/>
                  </a:lnTo>
                </a:path>
                <a:path w="2419985" h="5089525">
                  <a:moveTo>
                    <a:pt x="138438" y="1269999"/>
                  </a:moveTo>
                  <a:lnTo>
                    <a:pt x="142234" y="1288092"/>
                  </a:lnTo>
                  <a:lnTo>
                    <a:pt x="155278" y="1347470"/>
                  </a:lnTo>
                  <a:lnTo>
                    <a:pt x="166651" y="1396999"/>
                  </a:lnTo>
                </a:path>
                <a:path w="2419985" h="5089525">
                  <a:moveTo>
                    <a:pt x="112899" y="1142999"/>
                  </a:moveTo>
                  <a:lnTo>
                    <a:pt x="117811" y="1168853"/>
                  </a:lnTo>
                  <a:lnTo>
                    <a:pt x="129744" y="1228552"/>
                  </a:lnTo>
                  <a:lnTo>
                    <a:pt x="138438" y="1269999"/>
                  </a:lnTo>
                </a:path>
                <a:path w="2419985" h="5089525">
                  <a:moveTo>
                    <a:pt x="90008" y="1015999"/>
                  </a:moveTo>
                  <a:lnTo>
                    <a:pt x="95627" y="1048986"/>
                  </a:lnTo>
                  <a:lnTo>
                    <a:pt x="106438" y="1108997"/>
                  </a:lnTo>
                  <a:lnTo>
                    <a:pt x="112899" y="1142999"/>
                  </a:lnTo>
                </a:path>
                <a:path w="2419985" h="5089525">
                  <a:moveTo>
                    <a:pt x="69745" y="888999"/>
                  </a:moveTo>
                  <a:lnTo>
                    <a:pt x="75698" y="928505"/>
                  </a:lnTo>
                  <a:lnTo>
                    <a:pt x="85379" y="988821"/>
                  </a:lnTo>
                  <a:lnTo>
                    <a:pt x="90008" y="1015999"/>
                  </a:lnTo>
                </a:path>
                <a:path w="2419985" h="5089525">
                  <a:moveTo>
                    <a:pt x="52088" y="761999"/>
                  </a:moveTo>
                  <a:lnTo>
                    <a:pt x="58045" y="807426"/>
                  </a:lnTo>
                  <a:lnTo>
                    <a:pt x="66586" y="868039"/>
                  </a:lnTo>
                  <a:lnTo>
                    <a:pt x="69745" y="888999"/>
                  </a:lnTo>
                </a:path>
                <a:path w="2419985" h="5089525">
                  <a:moveTo>
                    <a:pt x="37019" y="634999"/>
                  </a:moveTo>
                  <a:lnTo>
                    <a:pt x="42685" y="685765"/>
                  </a:lnTo>
                  <a:lnTo>
                    <a:pt x="50077" y="746667"/>
                  </a:lnTo>
                  <a:lnTo>
                    <a:pt x="52088" y="761999"/>
                  </a:lnTo>
                </a:path>
                <a:path w="2419985" h="5089525">
                  <a:moveTo>
                    <a:pt x="24520" y="507999"/>
                  </a:moveTo>
                  <a:lnTo>
                    <a:pt x="29638" y="563537"/>
                  </a:lnTo>
                  <a:lnTo>
                    <a:pt x="35871" y="624721"/>
                  </a:lnTo>
                  <a:lnTo>
                    <a:pt x="37019" y="634999"/>
                  </a:lnTo>
                </a:path>
                <a:path w="2419985" h="5089525">
                  <a:moveTo>
                    <a:pt x="14575" y="380999"/>
                  </a:moveTo>
                  <a:lnTo>
                    <a:pt x="18921" y="440757"/>
                  </a:lnTo>
                  <a:lnTo>
                    <a:pt x="23987" y="502215"/>
                  </a:lnTo>
                  <a:lnTo>
                    <a:pt x="24520" y="507999"/>
                  </a:lnTo>
                </a:path>
                <a:path w="2419985" h="5089525">
                  <a:moveTo>
                    <a:pt x="7186" y="253999"/>
                  </a:moveTo>
                  <a:lnTo>
                    <a:pt x="7256" y="255588"/>
                  </a:lnTo>
                  <a:lnTo>
                    <a:pt x="10553" y="317442"/>
                  </a:lnTo>
                  <a:lnTo>
                    <a:pt x="14442" y="379166"/>
                  </a:lnTo>
                  <a:lnTo>
                    <a:pt x="14575" y="380999"/>
                  </a:lnTo>
                </a:path>
                <a:path w="2419985" h="5089525">
                  <a:moveTo>
                    <a:pt x="2337" y="126999"/>
                  </a:moveTo>
                  <a:lnTo>
                    <a:pt x="2446" y="131499"/>
                  </a:lnTo>
                  <a:lnTo>
                    <a:pt x="4553" y="193607"/>
                  </a:lnTo>
                  <a:lnTo>
                    <a:pt x="7186" y="253999"/>
                  </a:lnTo>
                </a:path>
                <a:path w="2419985" h="5089525">
                  <a:moveTo>
                    <a:pt x="0" y="0"/>
                  </a:moveTo>
                  <a:lnTo>
                    <a:pt x="33" y="6912"/>
                  </a:lnTo>
                  <a:lnTo>
                    <a:pt x="939" y="69266"/>
                  </a:lnTo>
                  <a:lnTo>
                    <a:pt x="2337" y="126999"/>
                  </a:lnTo>
                </a:path>
              </a:pathLst>
            </a:custGeom>
            <a:ln w="95232">
              <a:solidFill>
                <a:srgbClr val="BA7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71671" y="0"/>
              <a:ext cx="14316710" cy="10274300"/>
            </a:xfrm>
            <a:custGeom>
              <a:avLst/>
              <a:gdLst/>
              <a:ahLst/>
              <a:cxnLst/>
              <a:rect l="l" t="t" r="r" b="b"/>
              <a:pathLst>
                <a:path w="14316710" h="10274300">
                  <a:moveTo>
                    <a:pt x="14316327" y="10274299"/>
                  </a:moveTo>
                  <a:lnTo>
                    <a:pt x="2400028" y="10274299"/>
                  </a:lnTo>
                  <a:lnTo>
                    <a:pt x="2355493" y="10159999"/>
                  </a:lnTo>
                  <a:lnTo>
                    <a:pt x="2264946" y="10159999"/>
                  </a:lnTo>
                  <a:lnTo>
                    <a:pt x="2220230" y="10032999"/>
                  </a:lnTo>
                  <a:lnTo>
                    <a:pt x="2131926" y="10032999"/>
                  </a:lnTo>
                  <a:lnTo>
                    <a:pt x="2088342" y="9905999"/>
                  </a:lnTo>
                  <a:lnTo>
                    <a:pt x="2002322" y="9905999"/>
                  </a:lnTo>
                  <a:lnTo>
                    <a:pt x="1959890" y="9778999"/>
                  </a:lnTo>
                  <a:lnTo>
                    <a:pt x="1876193" y="9778999"/>
                  </a:lnTo>
                  <a:lnTo>
                    <a:pt x="1834932" y="9651999"/>
                  </a:lnTo>
                  <a:lnTo>
                    <a:pt x="1753599" y="9651999"/>
                  </a:lnTo>
                  <a:lnTo>
                    <a:pt x="1713530" y="9524999"/>
                  </a:lnTo>
                  <a:lnTo>
                    <a:pt x="1634601" y="9524999"/>
                  </a:lnTo>
                  <a:lnTo>
                    <a:pt x="1595745" y="9397999"/>
                  </a:lnTo>
                  <a:lnTo>
                    <a:pt x="1519259" y="9397999"/>
                  </a:lnTo>
                  <a:lnTo>
                    <a:pt x="1481635" y="9270999"/>
                  </a:lnTo>
                  <a:lnTo>
                    <a:pt x="1444426" y="9270999"/>
                  </a:lnTo>
                  <a:lnTo>
                    <a:pt x="1407634" y="9143999"/>
                  </a:lnTo>
                  <a:lnTo>
                    <a:pt x="1335312" y="9143999"/>
                  </a:lnTo>
                  <a:lnTo>
                    <a:pt x="1299786" y="9016999"/>
                  </a:lnTo>
                  <a:lnTo>
                    <a:pt x="1230015" y="9016999"/>
                  </a:lnTo>
                  <a:lnTo>
                    <a:pt x="1195774" y="8889999"/>
                  </a:lnTo>
                  <a:lnTo>
                    <a:pt x="1161967" y="8889999"/>
                  </a:lnTo>
                  <a:lnTo>
                    <a:pt x="1128595" y="8762999"/>
                  </a:lnTo>
                  <a:lnTo>
                    <a:pt x="1063165" y="8762999"/>
                  </a:lnTo>
                  <a:lnTo>
                    <a:pt x="1031112" y="8635999"/>
                  </a:lnTo>
                  <a:lnTo>
                    <a:pt x="999503" y="8635999"/>
                  </a:lnTo>
                  <a:lnTo>
                    <a:pt x="968341" y="8508999"/>
                  </a:lnTo>
                  <a:lnTo>
                    <a:pt x="907364" y="8508999"/>
                  </a:lnTo>
                  <a:lnTo>
                    <a:pt x="877555" y="8381999"/>
                  </a:lnTo>
                  <a:lnTo>
                    <a:pt x="848200" y="8381999"/>
                  </a:lnTo>
                  <a:lnTo>
                    <a:pt x="819303" y="8254999"/>
                  </a:lnTo>
                  <a:lnTo>
                    <a:pt x="762892" y="8254999"/>
                  </a:lnTo>
                  <a:lnTo>
                    <a:pt x="735381" y="8127999"/>
                  </a:lnTo>
                  <a:lnTo>
                    <a:pt x="708337" y="8127999"/>
                  </a:lnTo>
                  <a:lnTo>
                    <a:pt x="681762" y="8000999"/>
                  </a:lnTo>
                  <a:lnTo>
                    <a:pt x="630026" y="8000999"/>
                  </a:lnTo>
                  <a:lnTo>
                    <a:pt x="604871" y="7873999"/>
                  </a:lnTo>
                  <a:lnTo>
                    <a:pt x="580193" y="7873999"/>
                  </a:lnTo>
                  <a:lnTo>
                    <a:pt x="555995" y="7746999"/>
                  </a:lnTo>
                  <a:lnTo>
                    <a:pt x="532279" y="7746999"/>
                  </a:lnTo>
                  <a:lnTo>
                    <a:pt x="509047" y="7619999"/>
                  </a:lnTo>
                  <a:lnTo>
                    <a:pt x="464046" y="7619999"/>
                  </a:lnTo>
                  <a:lnTo>
                    <a:pt x="442281" y="7492999"/>
                  </a:lnTo>
                  <a:lnTo>
                    <a:pt x="421010" y="7492999"/>
                  </a:lnTo>
                  <a:lnTo>
                    <a:pt x="400233" y="7365999"/>
                  </a:lnTo>
                  <a:lnTo>
                    <a:pt x="379955" y="7365999"/>
                  </a:lnTo>
                  <a:lnTo>
                    <a:pt x="360177" y="7238999"/>
                  </a:lnTo>
                  <a:lnTo>
                    <a:pt x="322129" y="7238999"/>
                  </a:lnTo>
                  <a:lnTo>
                    <a:pt x="303864" y="7111999"/>
                  </a:lnTo>
                  <a:lnTo>
                    <a:pt x="286108" y="7111999"/>
                  </a:lnTo>
                  <a:lnTo>
                    <a:pt x="268863" y="6984999"/>
                  </a:lnTo>
                  <a:lnTo>
                    <a:pt x="252132" y="6984999"/>
                  </a:lnTo>
                  <a:lnTo>
                    <a:pt x="235916" y="6857999"/>
                  </a:lnTo>
                  <a:lnTo>
                    <a:pt x="220218" y="6857999"/>
                  </a:lnTo>
                  <a:lnTo>
                    <a:pt x="205041" y="6730999"/>
                  </a:lnTo>
                  <a:lnTo>
                    <a:pt x="176254" y="6730999"/>
                  </a:lnTo>
                  <a:lnTo>
                    <a:pt x="162650" y="6603999"/>
                  </a:lnTo>
                  <a:lnTo>
                    <a:pt x="149575" y="6603999"/>
                  </a:lnTo>
                  <a:lnTo>
                    <a:pt x="137032" y="6476999"/>
                  </a:lnTo>
                  <a:lnTo>
                    <a:pt x="125021" y="6476999"/>
                  </a:lnTo>
                  <a:lnTo>
                    <a:pt x="113547" y="6349999"/>
                  </a:lnTo>
                  <a:lnTo>
                    <a:pt x="102610" y="6349999"/>
                  </a:lnTo>
                  <a:lnTo>
                    <a:pt x="92214" y="6222999"/>
                  </a:lnTo>
                  <a:lnTo>
                    <a:pt x="82360" y="6222999"/>
                  </a:lnTo>
                  <a:lnTo>
                    <a:pt x="73051" y="6095999"/>
                  </a:lnTo>
                  <a:lnTo>
                    <a:pt x="56075" y="6095999"/>
                  </a:lnTo>
                  <a:lnTo>
                    <a:pt x="48413" y="5968999"/>
                  </a:lnTo>
                  <a:lnTo>
                    <a:pt x="41305" y="5968999"/>
                  </a:lnTo>
                  <a:lnTo>
                    <a:pt x="34753" y="5841999"/>
                  </a:lnTo>
                  <a:lnTo>
                    <a:pt x="28758" y="5841999"/>
                  </a:lnTo>
                  <a:lnTo>
                    <a:pt x="23324" y="5714999"/>
                  </a:lnTo>
                  <a:lnTo>
                    <a:pt x="18453" y="5714999"/>
                  </a:lnTo>
                  <a:lnTo>
                    <a:pt x="14146" y="5587999"/>
                  </a:lnTo>
                  <a:lnTo>
                    <a:pt x="10406" y="5587999"/>
                  </a:lnTo>
                  <a:lnTo>
                    <a:pt x="7236" y="5460999"/>
                  </a:lnTo>
                  <a:lnTo>
                    <a:pt x="4637" y="5460999"/>
                  </a:lnTo>
                  <a:lnTo>
                    <a:pt x="2611" y="5333999"/>
                  </a:lnTo>
                  <a:lnTo>
                    <a:pt x="1162" y="5333999"/>
                  </a:lnTo>
                  <a:lnTo>
                    <a:pt x="290" y="5206999"/>
                  </a:lnTo>
                  <a:lnTo>
                    <a:pt x="0" y="5206999"/>
                  </a:lnTo>
                  <a:lnTo>
                    <a:pt x="290" y="5079999"/>
                  </a:lnTo>
                  <a:lnTo>
                    <a:pt x="2611" y="5079999"/>
                  </a:lnTo>
                  <a:lnTo>
                    <a:pt x="4637" y="4952999"/>
                  </a:lnTo>
                  <a:lnTo>
                    <a:pt x="7236" y="4952999"/>
                  </a:lnTo>
                  <a:lnTo>
                    <a:pt x="10406" y="4825999"/>
                  </a:lnTo>
                  <a:lnTo>
                    <a:pt x="14146" y="4825999"/>
                  </a:lnTo>
                  <a:lnTo>
                    <a:pt x="18453" y="4698999"/>
                  </a:lnTo>
                  <a:lnTo>
                    <a:pt x="23324" y="4698999"/>
                  </a:lnTo>
                  <a:lnTo>
                    <a:pt x="28758" y="4571999"/>
                  </a:lnTo>
                  <a:lnTo>
                    <a:pt x="34753" y="4571999"/>
                  </a:lnTo>
                  <a:lnTo>
                    <a:pt x="41305" y="4444999"/>
                  </a:lnTo>
                  <a:lnTo>
                    <a:pt x="48413" y="4444999"/>
                  </a:lnTo>
                  <a:lnTo>
                    <a:pt x="56075" y="4317999"/>
                  </a:lnTo>
                  <a:lnTo>
                    <a:pt x="64289" y="4317999"/>
                  </a:lnTo>
                  <a:lnTo>
                    <a:pt x="73051" y="4190999"/>
                  </a:lnTo>
                  <a:lnTo>
                    <a:pt x="92214" y="4190999"/>
                  </a:lnTo>
                  <a:lnTo>
                    <a:pt x="102610" y="4063999"/>
                  </a:lnTo>
                  <a:lnTo>
                    <a:pt x="113547" y="4063999"/>
                  </a:lnTo>
                  <a:lnTo>
                    <a:pt x="125021" y="3936999"/>
                  </a:lnTo>
                  <a:lnTo>
                    <a:pt x="137032" y="3936999"/>
                  </a:lnTo>
                  <a:lnTo>
                    <a:pt x="149575" y="3809999"/>
                  </a:lnTo>
                  <a:lnTo>
                    <a:pt x="162650" y="3809999"/>
                  </a:lnTo>
                  <a:lnTo>
                    <a:pt x="176254" y="3682999"/>
                  </a:lnTo>
                  <a:lnTo>
                    <a:pt x="190385" y="3682999"/>
                  </a:lnTo>
                  <a:lnTo>
                    <a:pt x="205041" y="3555999"/>
                  </a:lnTo>
                  <a:lnTo>
                    <a:pt x="235916" y="3555999"/>
                  </a:lnTo>
                  <a:lnTo>
                    <a:pt x="252132" y="3428999"/>
                  </a:lnTo>
                  <a:lnTo>
                    <a:pt x="268863" y="3428999"/>
                  </a:lnTo>
                  <a:lnTo>
                    <a:pt x="286108" y="3301999"/>
                  </a:lnTo>
                  <a:lnTo>
                    <a:pt x="303864" y="3301999"/>
                  </a:lnTo>
                  <a:lnTo>
                    <a:pt x="322129" y="3174999"/>
                  </a:lnTo>
                  <a:lnTo>
                    <a:pt x="360177" y="3174999"/>
                  </a:lnTo>
                  <a:lnTo>
                    <a:pt x="379955" y="3047999"/>
                  </a:lnTo>
                  <a:lnTo>
                    <a:pt x="400233" y="3047999"/>
                  </a:lnTo>
                  <a:lnTo>
                    <a:pt x="421010" y="2920999"/>
                  </a:lnTo>
                  <a:lnTo>
                    <a:pt x="442281" y="2920999"/>
                  </a:lnTo>
                  <a:lnTo>
                    <a:pt x="464046" y="2793999"/>
                  </a:lnTo>
                  <a:lnTo>
                    <a:pt x="509047" y="2793999"/>
                  </a:lnTo>
                  <a:lnTo>
                    <a:pt x="532279" y="2666999"/>
                  </a:lnTo>
                  <a:lnTo>
                    <a:pt x="555995" y="2666999"/>
                  </a:lnTo>
                  <a:lnTo>
                    <a:pt x="580193" y="2539999"/>
                  </a:lnTo>
                  <a:lnTo>
                    <a:pt x="604871" y="2539999"/>
                  </a:lnTo>
                  <a:lnTo>
                    <a:pt x="630026" y="2412999"/>
                  </a:lnTo>
                  <a:lnTo>
                    <a:pt x="681762" y="2412999"/>
                  </a:lnTo>
                  <a:lnTo>
                    <a:pt x="708337" y="2285999"/>
                  </a:lnTo>
                  <a:lnTo>
                    <a:pt x="735381" y="2285999"/>
                  </a:lnTo>
                  <a:lnTo>
                    <a:pt x="762892" y="2158999"/>
                  </a:lnTo>
                  <a:lnTo>
                    <a:pt x="819303" y="2158999"/>
                  </a:lnTo>
                  <a:lnTo>
                    <a:pt x="848200" y="2031999"/>
                  </a:lnTo>
                  <a:lnTo>
                    <a:pt x="877555" y="2031999"/>
                  </a:lnTo>
                  <a:lnTo>
                    <a:pt x="907364" y="1904999"/>
                  </a:lnTo>
                  <a:lnTo>
                    <a:pt x="968341" y="1904999"/>
                  </a:lnTo>
                  <a:lnTo>
                    <a:pt x="999503" y="1777999"/>
                  </a:lnTo>
                  <a:lnTo>
                    <a:pt x="1031112" y="1777999"/>
                  </a:lnTo>
                  <a:lnTo>
                    <a:pt x="1063165" y="1650999"/>
                  </a:lnTo>
                  <a:lnTo>
                    <a:pt x="1128595" y="1650999"/>
                  </a:lnTo>
                  <a:lnTo>
                    <a:pt x="1161967" y="1523999"/>
                  </a:lnTo>
                  <a:lnTo>
                    <a:pt x="1195774" y="1523999"/>
                  </a:lnTo>
                  <a:lnTo>
                    <a:pt x="1230015" y="1396999"/>
                  </a:lnTo>
                  <a:lnTo>
                    <a:pt x="1299786" y="1396999"/>
                  </a:lnTo>
                  <a:lnTo>
                    <a:pt x="1335312" y="1269999"/>
                  </a:lnTo>
                  <a:lnTo>
                    <a:pt x="1407634" y="1269999"/>
                  </a:lnTo>
                  <a:lnTo>
                    <a:pt x="1444426" y="1142999"/>
                  </a:lnTo>
                  <a:lnTo>
                    <a:pt x="1481635" y="1142999"/>
                  </a:lnTo>
                  <a:lnTo>
                    <a:pt x="1519259" y="1015999"/>
                  </a:lnTo>
                  <a:lnTo>
                    <a:pt x="1595745" y="1015999"/>
                  </a:lnTo>
                  <a:lnTo>
                    <a:pt x="1634601" y="888999"/>
                  </a:lnTo>
                  <a:lnTo>
                    <a:pt x="1713530" y="888999"/>
                  </a:lnTo>
                  <a:lnTo>
                    <a:pt x="1753599" y="761999"/>
                  </a:lnTo>
                  <a:lnTo>
                    <a:pt x="1834932" y="761999"/>
                  </a:lnTo>
                  <a:lnTo>
                    <a:pt x="1876193" y="634999"/>
                  </a:lnTo>
                  <a:lnTo>
                    <a:pt x="1959890" y="634999"/>
                  </a:lnTo>
                  <a:lnTo>
                    <a:pt x="2002322" y="507999"/>
                  </a:lnTo>
                  <a:lnTo>
                    <a:pt x="2088342" y="507999"/>
                  </a:lnTo>
                  <a:lnTo>
                    <a:pt x="2131926" y="380999"/>
                  </a:lnTo>
                  <a:lnTo>
                    <a:pt x="2220230" y="380999"/>
                  </a:lnTo>
                  <a:lnTo>
                    <a:pt x="2264946" y="253999"/>
                  </a:lnTo>
                  <a:lnTo>
                    <a:pt x="2355493" y="253999"/>
                  </a:lnTo>
                  <a:lnTo>
                    <a:pt x="2401320" y="126999"/>
                  </a:lnTo>
                  <a:lnTo>
                    <a:pt x="2494070" y="126999"/>
                  </a:lnTo>
                  <a:lnTo>
                    <a:pt x="2540989" y="0"/>
                  </a:lnTo>
                  <a:lnTo>
                    <a:pt x="14316327" y="0"/>
                  </a:lnTo>
                  <a:lnTo>
                    <a:pt x="14316327" y="10274299"/>
                  </a:lnTo>
                  <a:close/>
                </a:path>
              </a:pathLst>
            </a:custGeom>
            <a:solidFill>
              <a:srgbClr val="FFF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71671" y="2747"/>
              <a:ext cx="2588895" cy="10284460"/>
            </a:xfrm>
            <a:custGeom>
              <a:avLst/>
              <a:gdLst/>
              <a:ahLst/>
              <a:cxnLst/>
              <a:rect l="l" t="t" r="r" b="b"/>
              <a:pathLst>
                <a:path w="2588895" h="10284460">
                  <a:moveTo>
                    <a:pt x="1502770" y="9326645"/>
                  </a:moveTo>
                  <a:lnTo>
                    <a:pt x="1495347" y="9317579"/>
                  </a:lnTo>
                  <a:lnTo>
                    <a:pt x="1481548" y="9270999"/>
                  </a:lnTo>
                  <a:lnTo>
                    <a:pt x="1457338" y="9270999"/>
                  </a:lnTo>
                  <a:lnTo>
                    <a:pt x="1436957" y="9245509"/>
                  </a:lnTo>
                  <a:lnTo>
                    <a:pt x="1425168" y="9204812"/>
                  </a:lnTo>
                  <a:lnTo>
                    <a:pt x="1487240" y="9155716"/>
                  </a:lnTo>
                  <a:lnTo>
                    <a:pt x="1509280" y="9183443"/>
                  </a:lnTo>
                  <a:lnTo>
                    <a:pt x="1531473" y="9211088"/>
                  </a:lnTo>
                  <a:lnTo>
                    <a:pt x="1553820" y="9238649"/>
                  </a:lnTo>
                  <a:lnTo>
                    <a:pt x="1576318" y="9266128"/>
                  </a:lnTo>
                  <a:lnTo>
                    <a:pt x="1502770" y="9326645"/>
                  </a:lnTo>
                  <a:close/>
                </a:path>
                <a:path w="2588895" h="10284460">
                  <a:moveTo>
                    <a:pt x="1626522" y="9473065"/>
                  </a:moveTo>
                  <a:lnTo>
                    <a:pt x="1614332" y="9459060"/>
                  </a:lnTo>
                  <a:lnTo>
                    <a:pt x="1595651" y="9397999"/>
                  </a:lnTo>
                  <a:lnTo>
                    <a:pt x="1562245" y="9397999"/>
                  </a:lnTo>
                  <a:lnTo>
                    <a:pt x="1556363" y="9391044"/>
                  </a:lnTo>
                  <a:lnTo>
                    <a:pt x="1533304" y="9363514"/>
                  </a:lnTo>
                  <a:lnTo>
                    <a:pt x="1606465" y="9302530"/>
                  </a:lnTo>
                  <a:lnTo>
                    <a:pt x="1629232" y="9329711"/>
                  </a:lnTo>
                  <a:lnTo>
                    <a:pt x="1652151" y="9356809"/>
                  </a:lnTo>
                  <a:lnTo>
                    <a:pt x="1675221" y="9383823"/>
                  </a:lnTo>
                  <a:lnTo>
                    <a:pt x="1698442" y="9410754"/>
                  </a:lnTo>
                  <a:lnTo>
                    <a:pt x="1626522" y="9473065"/>
                  </a:lnTo>
                  <a:close/>
                </a:path>
                <a:path w="2588895" h="10284460">
                  <a:moveTo>
                    <a:pt x="1753780" y="9616396"/>
                  </a:moveTo>
                  <a:lnTo>
                    <a:pt x="1736123" y="9596930"/>
                  </a:lnTo>
                  <a:lnTo>
                    <a:pt x="1713430" y="9524999"/>
                  </a:lnTo>
                  <a:lnTo>
                    <a:pt x="1671844" y="9524999"/>
                  </a:lnTo>
                  <a:lnTo>
                    <a:pt x="1658021" y="9509321"/>
                  </a:lnTo>
                  <a:lnTo>
                    <a:pt x="1729611" y="9446500"/>
                  </a:lnTo>
                  <a:lnTo>
                    <a:pt x="1753033" y="9473065"/>
                  </a:lnTo>
                  <a:lnTo>
                    <a:pt x="1776601" y="9499543"/>
                  </a:lnTo>
                  <a:lnTo>
                    <a:pt x="1799474" y="9524999"/>
                  </a:lnTo>
                  <a:lnTo>
                    <a:pt x="1824176" y="9552240"/>
                  </a:lnTo>
                  <a:lnTo>
                    <a:pt x="1753780" y="9616396"/>
                  </a:lnTo>
                  <a:close/>
                </a:path>
                <a:path w="2588895" h="10284460">
                  <a:moveTo>
                    <a:pt x="1884653" y="9756470"/>
                  </a:moveTo>
                  <a:lnTo>
                    <a:pt x="1860550" y="9731187"/>
                  </a:lnTo>
                  <a:lnTo>
                    <a:pt x="1834825" y="9651999"/>
                  </a:lnTo>
                  <a:lnTo>
                    <a:pt x="1786433" y="9651999"/>
                  </a:lnTo>
                  <a:lnTo>
                    <a:pt x="1786129" y="9651671"/>
                  </a:lnTo>
                  <a:lnTo>
                    <a:pt x="1856125" y="9587081"/>
                  </a:lnTo>
                  <a:lnTo>
                    <a:pt x="1880235" y="9613087"/>
                  </a:lnTo>
                  <a:lnTo>
                    <a:pt x="1928892" y="9664840"/>
                  </a:lnTo>
                  <a:lnTo>
                    <a:pt x="1953439" y="9690589"/>
                  </a:lnTo>
                  <a:lnTo>
                    <a:pt x="1884653" y="9756470"/>
                  </a:lnTo>
                  <a:close/>
                </a:path>
                <a:path w="2588895" h="10284460">
                  <a:moveTo>
                    <a:pt x="2018887" y="9893231"/>
                  </a:moveTo>
                  <a:lnTo>
                    <a:pt x="1987420" y="9861747"/>
                  </a:lnTo>
                  <a:lnTo>
                    <a:pt x="1959775" y="9778999"/>
                  </a:lnTo>
                  <a:lnTo>
                    <a:pt x="1930419" y="9778999"/>
                  </a:lnTo>
                  <a:lnTo>
                    <a:pt x="1986362" y="9724755"/>
                  </a:lnTo>
                  <a:lnTo>
                    <a:pt x="2035934" y="9775412"/>
                  </a:lnTo>
                  <a:lnTo>
                    <a:pt x="2086041" y="9825690"/>
                  </a:lnTo>
                  <a:lnTo>
                    <a:pt x="2018887" y="9893231"/>
                  </a:lnTo>
                  <a:close/>
                </a:path>
                <a:path w="2588895" h="10284460">
                  <a:moveTo>
                    <a:pt x="2156436" y="10026724"/>
                  </a:moveTo>
                  <a:lnTo>
                    <a:pt x="2116597" y="9988692"/>
                  </a:lnTo>
                  <a:lnTo>
                    <a:pt x="2088220" y="9905999"/>
                  </a:lnTo>
                  <a:lnTo>
                    <a:pt x="2073425" y="9905999"/>
                  </a:lnTo>
                  <a:lnTo>
                    <a:pt x="2119668" y="9858922"/>
                  </a:lnTo>
                  <a:lnTo>
                    <a:pt x="2170550" y="9908453"/>
                  </a:lnTo>
                  <a:lnTo>
                    <a:pt x="2221941" y="9957581"/>
                  </a:lnTo>
                  <a:lnTo>
                    <a:pt x="2156436" y="10026724"/>
                  </a:lnTo>
                  <a:close/>
                </a:path>
                <a:path w="2588895" h="10284460">
                  <a:moveTo>
                    <a:pt x="2297091" y="10156828"/>
                  </a:moveTo>
                  <a:lnTo>
                    <a:pt x="2247930" y="10112046"/>
                  </a:lnTo>
                  <a:lnTo>
                    <a:pt x="2220100" y="10032999"/>
                  </a:lnTo>
                  <a:lnTo>
                    <a:pt x="2216356" y="10032999"/>
                  </a:lnTo>
                  <a:lnTo>
                    <a:pt x="2256493" y="9990120"/>
                  </a:lnTo>
                  <a:lnTo>
                    <a:pt x="2308449" y="10038320"/>
                  </a:lnTo>
                  <a:lnTo>
                    <a:pt x="2360929" y="10086143"/>
                  </a:lnTo>
                  <a:lnTo>
                    <a:pt x="2297091" y="10156828"/>
                  </a:lnTo>
                  <a:close/>
                </a:path>
                <a:path w="2588895" h="10284460">
                  <a:moveTo>
                    <a:pt x="2440823" y="10283592"/>
                  </a:moveTo>
                  <a:lnTo>
                    <a:pt x="2381249" y="10231763"/>
                  </a:lnTo>
                  <a:lnTo>
                    <a:pt x="2356228" y="10162418"/>
                  </a:lnTo>
                  <a:lnTo>
                    <a:pt x="2396110" y="10117729"/>
                  </a:lnTo>
                  <a:lnTo>
                    <a:pt x="2449299" y="10164777"/>
                  </a:lnTo>
                  <a:lnTo>
                    <a:pt x="2502980" y="10211423"/>
                  </a:lnTo>
                  <a:lnTo>
                    <a:pt x="2440823" y="10283592"/>
                  </a:lnTo>
                  <a:close/>
                </a:path>
                <a:path w="2588895" h="10284460">
                  <a:moveTo>
                    <a:pt x="2588748" y="10284252"/>
                  </a:moveTo>
                  <a:lnTo>
                    <a:pt x="2503333" y="10284252"/>
                  </a:lnTo>
                  <a:lnTo>
                    <a:pt x="2539040" y="10242299"/>
                  </a:lnTo>
                  <a:lnTo>
                    <a:pt x="2588748" y="10284252"/>
                  </a:lnTo>
                  <a:close/>
                </a:path>
                <a:path w="2588895" h="10284460">
                  <a:moveTo>
                    <a:pt x="1049381" y="8708630"/>
                  </a:moveTo>
                  <a:lnTo>
                    <a:pt x="1031051" y="8635999"/>
                  </a:lnTo>
                  <a:lnTo>
                    <a:pt x="999445" y="8635999"/>
                  </a:lnTo>
                  <a:lnTo>
                    <a:pt x="985453" y="8578976"/>
                  </a:lnTo>
                  <a:lnTo>
                    <a:pt x="1049755" y="8538399"/>
                  </a:lnTo>
                  <a:lnTo>
                    <a:pt x="1068747" y="8568326"/>
                  </a:lnTo>
                  <a:lnTo>
                    <a:pt x="1087900" y="8598171"/>
                  </a:lnTo>
                  <a:lnTo>
                    <a:pt x="1107216" y="8627934"/>
                  </a:lnTo>
                  <a:lnTo>
                    <a:pt x="1126693" y="8657615"/>
                  </a:lnTo>
                  <a:lnTo>
                    <a:pt x="1049381" y="8708630"/>
                  </a:lnTo>
                  <a:close/>
                </a:path>
                <a:path w="2588895" h="10284460">
                  <a:moveTo>
                    <a:pt x="1156084" y="8867869"/>
                  </a:moveTo>
                  <a:lnTo>
                    <a:pt x="1128528" y="8762999"/>
                  </a:lnTo>
                  <a:lnTo>
                    <a:pt x="1082487" y="8762999"/>
                  </a:lnTo>
                  <a:lnTo>
                    <a:pt x="1073705" y="8749955"/>
                  </a:lnTo>
                  <a:lnTo>
                    <a:pt x="1152848" y="8696963"/>
                  </a:lnTo>
                  <a:lnTo>
                    <a:pt x="1172640" y="8726362"/>
                  </a:lnTo>
                  <a:lnTo>
                    <a:pt x="1192596" y="8755684"/>
                  </a:lnTo>
                  <a:lnTo>
                    <a:pt x="1212715" y="8784931"/>
                  </a:lnTo>
                  <a:lnTo>
                    <a:pt x="1232998" y="8814101"/>
                  </a:lnTo>
                  <a:lnTo>
                    <a:pt x="1156084" y="8867869"/>
                  </a:lnTo>
                  <a:close/>
                </a:path>
                <a:path w="2588895" h="10284460">
                  <a:moveTo>
                    <a:pt x="1276869" y="9016999"/>
                  </a:moveTo>
                  <a:lnTo>
                    <a:pt x="1261464" y="9016999"/>
                  </a:lnTo>
                  <a:lnTo>
                    <a:pt x="1245574" y="8995393"/>
                  </a:lnTo>
                  <a:lnTo>
                    <a:pt x="1224417" y="8966324"/>
                  </a:lnTo>
                  <a:lnTo>
                    <a:pt x="1211414" y="8948273"/>
                  </a:lnTo>
                  <a:lnTo>
                    <a:pt x="1197656" y="8897240"/>
                  </a:lnTo>
                  <a:lnTo>
                    <a:pt x="1260273" y="8852841"/>
                  </a:lnTo>
                  <a:lnTo>
                    <a:pt x="1280840" y="8881696"/>
                  </a:lnTo>
                  <a:lnTo>
                    <a:pt x="1301564" y="8910467"/>
                  </a:lnTo>
                  <a:lnTo>
                    <a:pt x="1322444" y="8939154"/>
                  </a:lnTo>
                  <a:lnTo>
                    <a:pt x="1343479" y="8967757"/>
                  </a:lnTo>
                  <a:lnTo>
                    <a:pt x="1276869" y="9016999"/>
                  </a:lnTo>
                  <a:close/>
                </a:path>
                <a:path w="2588895" h="10284460">
                  <a:moveTo>
                    <a:pt x="1410807" y="9155237"/>
                  </a:moveTo>
                  <a:lnTo>
                    <a:pt x="1407552" y="9143999"/>
                  </a:lnTo>
                  <a:lnTo>
                    <a:pt x="1357244" y="9143999"/>
                  </a:lnTo>
                  <a:lnTo>
                    <a:pt x="1338860" y="9120083"/>
                  </a:lnTo>
                  <a:lnTo>
                    <a:pt x="1322548" y="9098648"/>
                  </a:lnTo>
                  <a:lnTo>
                    <a:pt x="1309563" y="9052227"/>
                  </a:lnTo>
                  <a:lnTo>
                    <a:pt x="1371694" y="9005664"/>
                  </a:lnTo>
                  <a:lnTo>
                    <a:pt x="1393023" y="9033979"/>
                  </a:lnTo>
                  <a:lnTo>
                    <a:pt x="1414509" y="9062213"/>
                  </a:lnTo>
                  <a:lnTo>
                    <a:pt x="1436152" y="9090368"/>
                  </a:lnTo>
                  <a:lnTo>
                    <a:pt x="1457953" y="9118442"/>
                  </a:lnTo>
                  <a:lnTo>
                    <a:pt x="1410807" y="9155237"/>
                  </a:lnTo>
                  <a:close/>
                </a:path>
                <a:path w="2588895" h="10284460">
                  <a:moveTo>
                    <a:pt x="754218" y="8215162"/>
                  </a:moveTo>
                  <a:lnTo>
                    <a:pt x="735338" y="8127999"/>
                  </a:lnTo>
                  <a:lnTo>
                    <a:pt x="708295" y="8127999"/>
                  </a:lnTo>
                  <a:lnTo>
                    <a:pt x="698673" y="8082010"/>
                  </a:lnTo>
                  <a:lnTo>
                    <a:pt x="767093" y="8046429"/>
                  </a:lnTo>
                  <a:lnTo>
                    <a:pt x="783518" y="8077808"/>
                  </a:lnTo>
                  <a:lnTo>
                    <a:pt x="800121" y="8109125"/>
                  </a:lnTo>
                  <a:lnTo>
                    <a:pt x="816905" y="8140382"/>
                  </a:lnTo>
                  <a:lnTo>
                    <a:pt x="833868" y="8171578"/>
                  </a:lnTo>
                  <a:lnTo>
                    <a:pt x="754218" y="8215162"/>
                  </a:lnTo>
                  <a:close/>
                </a:path>
                <a:path w="2588895" h="10284460">
                  <a:moveTo>
                    <a:pt x="848716" y="8381999"/>
                  </a:moveTo>
                  <a:lnTo>
                    <a:pt x="848150" y="8381999"/>
                  </a:lnTo>
                  <a:lnTo>
                    <a:pt x="819255" y="8254999"/>
                  </a:lnTo>
                  <a:lnTo>
                    <a:pt x="781266" y="8254999"/>
                  </a:lnTo>
                  <a:lnTo>
                    <a:pt x="856731" y="8213016"/>
                  </a:lnTo>
                  <a:lnTo>
                    <a:pt x="874038" y="8243936"/>
                  </a:lnTo>
                  <a:lnTo>
                    <a:pt x="891520" y="8274786"/>
                  </a:lnTo>
                  <a:lnTo>
                    <a:pt x="909175" y="8305568"/>
                  </a:lnTo>
                  <a:lnTo>
                    <a:pt x="927003" y="8336280"/>
                  </a:lnTo>
                  <a:lnTo>
                    <a:pt x="848716" y="8381999"/>
                  </a:lnTo>
                  <a:close/>
                </a:path>
                <a:path w="2588895" h="10284460">
                  <a:moveTo>
                    <a:pt x="973454" y="8530069"/>
                  </a:moveTo>
                  <a:lnTo>
                    <a:pt x="968284" y="8508999"/>
                  </a:lnTo>
                  <a:lnTo>
                    <a:pt x="919354" y="8508999"/>
                  </a:lnTo>
                  <a:lnTo>
                    <a:pt x="906050" y="8487219"/>
                  </a:lnTo>
                  <a:lnTo>
                    <a:pt x="899751" y="8476787"/>
                  </a:lnTo>
                  <a:lnTo>
                    <a:pt x="885452" y="8415865"/>
                  </a:lnTo>
                  <a:lnTo>
                    <a:pt x="950968" y="8376994"/>
                  </a:lnTo>
                  <a:lnTo>
                    <a:pt x="969130" y="8407426"/>
                  </a:lnTo>
                  <a:lnTo>
                    <a:pt x="987459" y="8437782"/>
                  </a:lnTo>
                  <a:lnTo>
                    <a:pt x="1005957" y="8468063"/>
                  </a:lnTo>
                  <a:lnTo>
                    <a:pt x="1024622" y="8498268"/>
                  </a:lnTo>
                  <a:lnTo>
                    <a:pt x="973454" y="8530069"/>
                  </a:lnTo>
                  <a:close/>
                </a:path>
                <a:path w="2588895" h="10284460">
                  <a:moveTo>
                    <a:pt x="688528" y="8033527"/>
                  </a:moveTo>
                  <a:lnTo>
                    <a:pt x="681722" y="8000999"/>
                  </a:lnTo>
                  <a:lnTo>
                    <a:pt x="636978" y="8000999"/>
                  </a:lnTo>
                  <a:lnTo>
                    <a:pt x="628211" y="7983500"/>
                  </a:lnTo>
                  <a:lnTo>
                    <a:pt x="625395" y="7977804"/>
                  </a:lnTo>
                  <a:lnTo>
                    <a:pt x="612229" y="7911330"/>
                  </a:lnTo>
                  <a:lnTo>
                    <a:pt x="682230" y="7877422"/>
                  </a:lnTo>
                  <a:lnTo>
                    <a:pt x="697758" y="7909261"/>
                  </a:lnTo>
                  <a:lnTo>
                    <a:pt x="713470" y="7941043"/>
                  </a:lnTo>
                  <a:lnTo>
                    <a:pt x="729366" y="7972768"/>
                  </a:lnTo>
                  <a:lnTo>
                    <a:pt x="745444" y="8004437"/>
                  </a:lnTo>
                  <a:lnTo>
                    <a:pt x="688528" y="8033527"/>
                  </a:lnTo>
                  <a:close/>
                </a:path>
                <a:path w="2588895" h="10284460">
                  <a:moveTo>
                    <a:pt x="580087" y="7873623"/>
                  </a:moveTo>
                  <a:lnTo>
                    <a:pt x="555962" y="7746999"/>
                  </a:lnTo>
                  <a:lnTo>
                    <a:pt x="532247" y="7746999"/>
                  </a:lnTo>
                  <a:lnTo>
                    <a:pt x="530642" y="7738223"/>
                  </a:lnTo>
                  <a:lnTo>
                    <a:pt x="602234" y="7706053"/>
                  </a:lnTo>
                  <a:lnTo>
                    <a:pt x="616794" y="7738223"/>
                  </a:lnTo>
                  <a:lnTo>
                    <a:pt x="631627" y="7770529"/>
                  </a:lnTo>
                  <a:lnTo>
                    <a:pt x="646601" y="7802682"/>
                  </a:lnTo>
                  <a:lnTo>
                    <a:pt x="661761" y="7834779"/>
                  </a:lnTo>
                  <a:lnTo>
                    <a:pt x="580087" y="7873623"/>
                  </a:lnTo>
                  <a:close/>
                </a:path>
                <a:path w="2588895" h="10284460">
                  <a:moveTo>
                    <a:pt x="521797" y="7689864"/>
                  </a:moveTo>
                  <a:lnTo>
                    <a:pt x="509017" y="7619999"/>
                  </a:lnTo>
                  <a:lnTo>
                    <a:pt x="464019" y="7619999"/>
                  </a:lnTo>
                  <a:lnTo>
                    <a:pt x="454211" y="7562763"/>
                  </a:lnTo>
                  <a:lnTo>
                    <a:pt x="527241" y="7532466"/>
                  </a:lnTo>
                  <a:lnTo>
                    <a:pt x="540906" y="7565154"/>
                  </a:lnTo>
                  <a:lnTo>
                    <a:pt x="554759" y="7597787"/>
                  </a:lnTo>
                  <a:lnTo>
                    <a:pt x="568798" y="7630363"/>
                  </a:lnTo>
                  <a:lnTo>
                    <a:pt x="583023" y="7662882"/>
                  </a:lnTo>
                  <a:lnTo>
                    <a:pt x="521797" y="7689864"/>
                  </a:lnTo>
                  <a:close/>
                </a:path>
                <a:path w="2588895" h="10284460">
                  <a:moveTo>
                    <a:pt x="445934" y="7514465"/>
                  </a:moveTo>
                  <a:lnTo>
                    <a:pt x="442255" y="7492999"/>
                  </a:lnTo>
                  <a:lnTo>
                    <a:pt x="420985" y="7492999"/>
                  </a:lnTo>
                  <a:lnTo>
                    <a:pt x="402138" y="7377788"/>
                  </a:lnTo>
                  <a:lnTo>
                    <a:pt x="457350" y="7356761"/>
                  </a:lnTo>
                  <a:lnTo>
                    <a:pt x="470050" y="7389832"/>
                  </a:lnTo>
                  <a:lnTo>
                    <a:pt x="482938" y="7422850"/>
                  </a:lnTo>
                  <a:lnTo>
                    <a:pt x="496016" y="7455815"/>
                  </a:lnTo>
                  <a:lnTo>
                    <a:pt x="509283" y="7488727"/>
                  </a:lnTo>
                  <a:lnTo>
                    <a:pt x="445934" y="7514465"/>
                  </a:lnTo>
                  <a:close/>
                </a:path>
                <a:path w="2588895" h="10284460">
                  <a:moveTo>
                    <a:pt x="375393" y="7336844"/>
                  </a:moveTo>
                  <a:lnTo>
                    <a:pt x="360156" y="7238999"/>
                  </a:lnTo>
                  <a:lnTo>
                    <a:pt x="322110" y="7238999"/>
                  </a:lnTo>
                  <a:lnTo>
                    <a:pt x="317265" y="7205304"/>
                  </a:lnTo>
                  <a:lnTo>
                    <a:pt x="392687" y="7179111"/>
                  </a:lnTo>
                  <a:lnTo>
                    <a:pt x="404401" y="7212540"/>
                  </a:lnTo>
                  <a:lnTo>
                    <a:pt x="416306" y="7245919"/>
                  </a:lnTo>
                  <a:lnTo>
                    <a:pt x="428403" y="7279247"/>
                  </a:lnTo>
                  <a:lnTo>
                    <a:pt x="440691" y="7312526"/>
                  </a:lnTo>
                  <a:lnTo>
                    <a:pt x="375393" y="7336844"/>
                  </a:lnTo>
                  <a:close/>
                </a:path>
                <a:path w="2588895" h="10284460">
                  <a:moveTo>
                    <a:pt x="310335" y="7157117"/>
                  </a:moveTo>
                  <a:lnTo>
                    <a:pt x="303846" y="7111999"/>
                  </a:lnTo>
                  <a:lnTo>
                    <a:pt x="286091" y="7111999"/>
                  </a:lnTo>
                  <a:lnTo>
                    <a:pt x="273383" y="7018404"/>
                  </a:lnTo>
                  <a:lnTo>
                    <a:pt x="333324" y="6999575"/>
                  </a:lnTo>
                  <a:lnTo>
                    <a:pt x="344038" y="7033350"/>
                  </a:lnTo>
                  <a:lnTo>
                    <a:pt x="354947" y="7067080"/>
                  </a:lnTo>
                  <a:lnTo>
                    <a:pt x="366050" y="7100764"/>
                  </a:lnTo>
                  <a:lnTo>
                    <a:pt x="377347" y="7134402"/>
                  </a:lnTo>
                  <a:lnTo>
                    <a:pt x="310335" y="7157117"/>
                  </a:lnTo>
                  <a:close/>
                </a:path>
                <a:path w="2588895" h="10284460">
                  <a:moveTo>
                    <a:pt x="250884" y="6975337"/>
                  </a:moveTo>
                  <a:lnTo>
                    <a:pt x="235902" y="6857999"/>
                  </a:lnTo>
                  <a:lnTo>
                    <a:pt x="220206" y="6857999"/>
                  </a:lnTo>
                  <a:lnTo>
                    <a:pt x="217557" y="6835840"/>
                  </a:lnTo>
                  <a:lnTo>
                    <a:pt x="279398" y="6818439"/>
                  </a:lnTo>
                  <a:lnTo>
                    <a:pt x="289085" y="6852493"/>
                  </a:lnTo>
                  <a:lnTo>
                    <a:pt x="298967" y="6886504"/>
                  </a:lnTo>
                  <a:lnTo>
                    <a:pt x="309045" y="6920474"/>
                  </a:lnTo>
                  <a:lnTo>
                    <a:pt x="319320" y="6954402"/>
                  </a:lnTo>
                  <a:lnTo>
                    <a:pt x="250884" y="6975337"/>
                  </a:lnTo>
                  <a:close/>
                </a:path>
                <a:path w="2588895" h="10284460">
                  <a:moveTo>
                    <a:pt x="211830" y="6787910"/>
                  </a:moveTo>
                  <a:lnTo>
                    <a:pt x="205029" y="6730999"/>
                  </a:lnTo>
                  <a:lnTo>
                    <a:pt x="176244" y="6730999"/>
                  </a:lnTo>
                  <a:lnTo>
                    <a:pt x="167714" y="6651363"/>
                  </a:lnTo>
                  <a:lnTo>
                    <a:pt x="230927" y="6635624"/>
                  </a:lnTo>
                  <a:lnTo>
                    <a:pt x="239590" y="6669999"/>
                  </a:lnTo>
                  <a:lnTo>
                    <a:pt x="248451" y="6704336"/>
                  </a:lnTo>
                  <a:lnTo>
                    <a:pt x="257511" y="6738636"/>
                  </a:lnTo>
                  <a:lnTo>
                    <a:pt x="266769" y="6772897"/>
                  </a:lnTo>
                  <a:lnTo>
                    <a:pt x="211830" y="6787910"/>
                  </a:lnTo>
                  <a:close/>
                </a:path>
                <a:path w="2588895" h="10284460">
                  <a:moveTo>
                    <a:pt x="160303" y="6603999"/>
                  </a:moveTo>
                  <a:lnTo>
                    <a:pt x="149567" y="6603999"/>
                  </a:lnTo>
                  <a:lnTo>
                    <a:pt x="137024" y="6476999"/>
                  </a:lnTo>
                  <a:lnTo>
                    <a:pt x="125014" y="6476999"/>
                  </a:lnTo>
                  <a:lnTo>
                    <a:pt x="123979" y="6465541"/>
                  </a:lnTo>
                  <a:lnTo>
                    <a:pt x="188075" y="6451636"/>
                  </a:lnTo>
                  <a:lnTo>
                    <a:pt x="195677" y="6486203"/>
                  </a:lnTo>
                  <a:lnTo>
                    <a:pt x="203478" y="6520734"/>
                  </a:lnTo>
                  <a:lnTo>
                    <a:pt x="211478" y="6555232"/>
                  </a:lnTo>
                  <a:lnTo>
                    <a:pt x="219677" y="6589694"/>
                  </a:lnTo>
                  <a:lnTo>
                    <a:pt x="160303" y="6603999"/>
                  </a:lnTo>
                  <a:close/>
                </a:path>
                <a:path w="2588895" h="10284460">
                  <a:moveTo>
                    <a:pt x="119653" y="6417654"/>
                  </a:moveTo>
                  <a:lnTo>
                    <a:pt x="113540" y="6349999"/>
                  </a:lnTo>
                  <a:lnTo>
                    <a:pt x="102604" y="6349999"/>
                  </a:lnTo>
                  <a:lnTo>
                    <a:pt x="96562" y="6276184"/>
                  </a:lnTo>
                  <a:lnTo>
                    <a:pt x="150793" y="6266144"/>
                  </a:lnTo>
                  <a:lnTo>
                    <a:pt x="157352" y="6301012"/>
                  </a:lnTo>
                  <a:lnTo>
                    <a:pt x="164111" y="6335846"/>
                  </a:lnTo>
                  <a:lnTo>
                    <a:pt x="171071" y="6370646"/>
                  </a:lnTo>
                  <a:lnTo>
                    <a:pt x="178232" y="6405414"/>
                  </a:lnTo>
                  <a:lnTo>
                    <a:pt x="119653" y="6417654"/>
                  </a:lnTo>
                  <a:close/>
                </a:path>
                <a:path w="2588895" h="10284460">
                  <a:moveTo>
                    <a:pt x="92656" y="6228470"/>
                  </a:moveTo>
                  <a:lnTo>
                    <a:pt x="92209" y="6222999"/>
                  </a:lnTo>
                  <a:lnTo>
                    <a:pt x="82355" y="6222999"/>
                  </a:lnTo>
                  <a:lnTo>
                    <a:pt x="73047" y="6095999"/>
                  </a:lnTo>
                  <a:lnTo>
                    <a:pt x="56072" y="6095999"/>
                  </a:lnTo>
                  <a:lnTo>
                    <a:pt x="55695" y="6089753"/>
                  </a:lnTo>
                  <a:lnTo>
                    <a:pt x="119264" y="6079984"/>
                  </a:lnTo>
                  <a:lnTo>
                    <a:pt x="124740" y="6114948"/>
                  </a:lnTo>
                  <a:lnTo>
                    <a:pt x="130416" y="6149882"/>
                  </a:lnTo>
                  <a:lnTo>
                    <a:pt x="136293" y="6184786"/>
                  </a:lnTo>
                  <a:lnTo>
                    <a:pt x="142371" y="6219659"/>
                  </a:lnTo>
                  <a:lnTo>
                    <a:pt x="92656" y="6228470"/>
                  </a:lnTo>
                  <a:close/>
                </a:path>
                <a:path w="2588895" h="10284460">
                  <a:moveTo>
                    <a:pt x="52809" y="6041909"/>
                  </a:moveTo>
                  <a:lnTo>
                    <a:pt x="48411" y="5968999"/>
                  </a:lnTo>
                  <a:lnTo>
                    <a:pt x="41303" y="5968999"/>
                  </a:lnTo>
                  <a:lnTo>
                    <a:pt x="37705" y="5899271"/>
                  </a:lnTo>
                  <a:lnTo>
                    <a:pt x="93386" y="5892456"/>
                  </a:lnTo>
                  <a:lnTo>
                    <a:pt x="97801" y="5927691"/>
                  </a:lnTo>
                  <a:lnTo>
                    <a:pt x="102419" y="5962900"/>
                  </a:lnTo>
                  <a:lnTo>
                    <a:pt x="107240" y="5998082"/>
                  </a:lnTo>
                  <a:lnTo>
                    <a:pt x="112264" y="6033238"/>
                  </a:lnTo>
                  <a:lnTo>
                    <a:pt x="52809" y="6041909"/>
                  </a:lnTo>
                  <a:close/>
                </a:path>
                <a:path w="2588895" h="10284460">
                  <a:moveTo>
                    <a:pt x="35248" y="5851647"/>
                  </a:moveTo>
                  <a:lnTo>
                    <a:pt x="34751" y="5841999"/>
                  </a:lnTo>
                  <a:lnTo>
                    <a:pt x="28757" y="5841999"/>
                  </a:lnTo>
                  <a:lnTo>
                    <a:pt x="23323" y="5714999"/>
                  </a:lnTo>
                  <a:lnTo>
                    <a:pt x="18452" y="5714999"/>
                  </a:lnTo>
                  <a:lnTo>
                    <a:pt x="18278" y="5709864"/>
                  </a:lnTo>
                  <a:lnTo>
                    <a:pt x="73330" y="5704829"/>
                  </a:lnTo>
                  <a:lnTo>
                    <a:pt x="76654" y="5740061"/>
                  </a:lnTo>
                  <a:lnTo>
                    <a:pt x="80179" y="5775269"/>
                  </a:lnTo>
                  <a:lnTo>
                    <a:pt x="83906" y="5810455"/>
                  </a:lnTo>
                  <a:lnTo>
                    <a:pt x="87835" y="5845618"/>
                  </a:lnTo>
                  <a:lnTo>
                    <a:pt x="35248" y="5851647"/>
                  </a:lnTo>
                  <a:close/>
                </a:path>
                <a:path w="2588895" h="10284460">
                  <a:moveTo>
                    <a:pt x="16659" y="5662129"/>
                  </a:moveTo>
                  <a:lnTo>
                    <a:pt x="14145" y="5587999"/>
                  </a:lnTo>
                  <a:lnTo>
                    <a:pt x="10406" y="5587999"/>
                  </a:lnTo>
                  <a:lnTo>
                    <a:pt x="8683" y="5518986"/>
                  </a:lnTo>
                  <a:lnTo>
                    <a:pt x="58975" y="5515939"/>
                  </a:lnTo>
                  <a:lnTo>
                    <a:pt x="61227" y="5551416"/>
                  </a:lnTo>
                  <a:lnTo>
                    <a:pt x="63683" y="5586874"/>
                  </a:lnTo>
                  <a:lnTo>
                    <a:pt x="66342" y="5622312"/>
                  </a:lnTo>
                  <a:lnTo>
                    <a:pt x="69205" y="5657730"/>
                  </a:lnTo>
                  <a:lnTo>
                    <a:pt x="16659" y="5662129"/>
                  </a:lnTo>
                  <a:close/>
                </a:path>
                <a:path w="2588895" h="10284460">
                  <a:moveTo>
                    <a:pt x="7498" y="5471528"/>
                  </a:moveTo>
                  <a:lnTo>
                    <a:pt x="7235" y="5460999"/>
                  </a:lnTo>
                  <a:lnTo>
                    <a:pt x="4636" y="5460999"/>
                  </a:lnTo>
                  <a:lnTo>
                    <a:pt x="2611" y="5333999"/>
                  </a:lnTo>
                  <a:lnTo>
                    <a:pt x="1162" y="5333999"/>
                  </a:lnTo>
                  <a:lnTo>
                    <a:pt x="1128" y="5329046"/>
                  </a:lnTo>
                  <a:lnTo>
                    <a:pt x="50436" y="5327562"/>
                  </a:lnTo>
                  <a:lnTo>
                    <a:pt x="51602" y="5362932"/>
                  </a:lnTo>
                  <a:lnTo>
                    <a:pt x="52969" y="5398285"/>
                  </a:lnTo>
                  <a:lnTo>
                    <a:pt x="54537" y="5433622"/>
                  </a:lnTo>
                  <a:lnTo>
                    <a:pt x="56307" y="5468942"/>
                  </a:lnTo>
                  <a:lnTo>
                    <a:pt x="7498" y="5471528"/>
                  </a:lnTo>
                  <a:close/>
                </a:path>
                <a:path w="2588895" h="10284460">
                  <a:moveTo>
                    <a:pt x="801" y="5281372"/>
                  </a:moveTo>
                  <a:lnTo>
                    <a:pt x="313" y="5210339"/>
                  </a:lnTo>
                  <a:lnTo>
                    <a:pt x="290" y="5206999"/>
                  </a:lnTo>
                  <a:lnTo>
                    <a:pt x="0" y="5206999"/>
                  </a:lnTo>
                  <a:lnTo>
                    <a:pt x="72" y="5175344"/>
                  </a:lnTo>
                  <a:lnTo>
                    <a:pt x="158" y="5137977"/>
                  </a:lnTo>
                  <a:lnTo>
                    <a:pt x="47621" y="5137977"/>
                  </a:lnTo>
                  <a:lnTo>
                    <a:pt x="47720" y="5175344"/>
                  </a:lnTo>
                  <a:lnTo>
                    <a:pt x="47987" y="5206999"/>
                  </a:lnTo>
                  <a:lnTo>
                    <a:pt x="48015" y="5210339"/>
                  </a:lnTo>
                  <a:lnTo>
                    <a:pt x="48506" y="5245319"/>
                  </a:lnTo>
                  <a:lnTo>
                    <a:pt x="49194" y="5280284"/>
                  </a:lnTo>
                  <a:lnTo>
                    <a:pt x="801" y="5281372"/>
                  </a:lnTo>
                  <a:close/>
                </a:path>
                <a:path w="2588895" h="10284460">
                  <a:moveTo>
                    <a:pt x="47821" y="5090514"/>
                  </a:moveTo>
                  <a:lnTo>
                    <a:pt x="267" y="5090134"/>
                  </a:lnTo>
                  <a:lnTo>
                    <a:pt x="290" y="5079999"/>
                  </a:lnTo>
                  <a:lnTo>
                    <a:pt x="2611" y="5079999"/>
                  </a:lnTo>
                  <a:lnTo>
                    <a:pt x="4636" y="4952999"/>
                  </a:lnTo>
                  <a:lnTo>
                    <a:pt x="7235" y="4952999"/>
                  </a:lnTo>
                  <a:lnTo>
                    <a:pt x="7348" y="4948477"/>
                  </a:lnTo>
                  <a:lnTo>
                    <a:pt x="7381" y="4947145"/>
                  </a:lnTo>
                  <a:lnTo>
                    <a:pt x="50578" y="4948477"/>
                  </a:lnTo>
                  <a:lnTo>
                    <a:pt x="49585" y="4983969"/>
                  </a:lnTo>
                  <a:lnTo>
                    <a:pt x="48794" y="5019473"/>
                  </a:lnTo>
                  <a:lnTo>
                    <a:pt x="48206" y="5054988"/>
                  </a:lnTo>
                  <a:lnTo>
                    <a:pt x="47935" y="5079999"/>
                  </a:lnTo>
                  <a:lnTo>
                    <a:pt x="47821" y="5090514"/>
                  </a:lnTo>
                  <a:close/>
                </a:path>
                <a:path w="2588895" h="10284460">
                  <a:moveTo>
                    <a:pt x="52214" y="4901282"/>
                  </a:moveTo>
                  <a:lnTo>
                    <a:pt x="8568" y="4899603"/>
                  </a:lnTo>
                  <a:lnTo>
                    <a:pt x="10290" y="4830654"/>
                  </a:lnTo>
                  <a:lnTo>
                    <a:pt x="10406" y="4825999"/>
                  </a:lnTo>
                  <a:lnTo>
                    <a:pt x="14145" y="4825999"/>
                  </a:lnTo>
                  <a:lnTo>
                    <a:pt x="16380" y="4760087"/>
                  </a:lnTo>
                  <a:lnTo>
                    <a:pt x="16469" y="4757462"/>
                  </a:lnTo>
                  <a:lnTo>
                    <a:pt x="59259" y="4760087"/>
                  </a:lnTo>
                  <a:lnTo>
                    <a:pt x="57196" y="4795363"/>
                  </a:lnTo>
                  <a:lnTo>
                    <a:pt x="55334" y="4830654"/>
                  </a:lnTo>
                  <a:lnTo>
                    <a:pt x="53673" y="4865960"/>
                  </a:lnTo>
                  <a:lnTo>
                    <a:pt x="52283" y="4899603"/>
                  </a:lnTo>
                  <a:lnTo>
                    <a:pt x="52214" y="4901282"/>
                  </a:lnTo>
                  <a:close/>
                </a:path>
                <a:path w="2588895" h="10284460">
                  <a:moveTo>
                    <a:pt x="62346" y="4712749"/>
                  </a:moveTo>
                  <a:lnTo>
                    <a:pt x="18089" y="4709693"/>
                  </a:lnTo>
                  <a:lnTo>
                    <a:pt x="18452" y="4698999"/>
                  </a:lnTo>
                  <a:lnTo>
                    <a:pt x="23323" y="4698999"/>
                  </a:lnTo>
                  <a:lnTo>
                    <a:pt x="28757" y="4571999"/>
                  </a:lnTo>
                  <a:lnTo>
                    <a:pt x="34751" y="4571999"/>
                  </a:lnTo>
                  <a:lnTo>
                    <a:pt x="34975" y="4567653"/>
                  </a:lnTo>
                  <a:lnTo>
                    <a:pt x="73755" y="4571228"/>
                  </a:lnTo>
                  <a:lnTo>
                    <a:pt x="70598" y="4606583"/>
                  </a:lnTo>
                  <a:lnTo>
                    <a:pt x="67644" y="4641955"/>
                  </a:lnTo>
                  <a:lnTo>
                    <a:pt x="64894" y="4677343"/>
                  </a:lnTo>
                  <a:lnTo>
                    <a:pt x="62346" y="4712749"/>
                  </a:lnTo>
                  <a:close/>
                </a:path>
                <a:path w="2588895" h="10284460">
                  <a:moveTo>
                    <a:pt x="78272" y="4524223"/>
                  </a:moveTo>
                  <a:lnTo>
                    <a:pt x="37426" y="4520141"/>
                  </a:lnTo>
                  <a:lnTo>
                    <a:pt x="41303" y="4444999"/>
                  </a:lnTo>
                  <a:lnTo>
                    <a:pt x="48411" y="4444999"/>
                  </a:lnTo>
                  <a:lnTo>
                    <a:pt x="52423" y="4378487"/>
                  </a:lnTo>
                  <a:lnTo>
                    <a:pt x="93954" y="4383601"/>
                  </a:lnTo>
                  <a:lnTo>
                    <a:pt x="89731" y="4418724"/>
                  </a:lnTo>
                  <a:lnTo>
                    <a:pt x="85710" y="4453868"/>
                  </a:lnTo>
                  <a:lnTo>
                    <a:pt x="81890" y="4489035"/>
                  </a:lnTo>
                  <a:lnTo>
                    <a:pt x="78272" y="4524223"/>
                  </a:lnTo>
                  <a:close/>
                </a:path>
                <a:path w="2588895" h="10284460">
                  <a:moveTo>
                    <a:pt x="99928" y="4336593"/>
                  </a:moveTo>
                  <a:lnTo>
                    <a:pt x="55303" y="4330748"/>
                  </a:lnTo>
                  <a:lnTo>
                    <a:pt x="56072" y="4317999"/>
                  </a:lnTo>
                  <a:lnTo>
                    <a:pt x="64285" y="4317999"/>
                  </a:lnTo>
                  <a:lnTo>
                    <a:pt x="73047" y="4190999"/>
                  </a:lnTo>
                  <a:lnTo>
                    <a:pt x="86886" y="4190999"/>
                  </a:lnTo>
                  <a:lnTo>
                    <a:pt x="119972" y="4196109"/>
                  </a:lnTo>
                  <a:lnTo>
                    <a:pt x="114657" y="4231195"/>
                  </a:lnTo>
                  <a:lnTo>
                    <a:pt x="109544" y="4266305"/>
                  </a:lnTo>
                  <a:lnTo>
                    <a:pt x="104635" y="4301437"/>
                  </a:lnTo>
                  <a:lnTo>
                    <a:pt x="99928" y="4336593"/>
                  </a:lnTo>
                  <a:close/>
                </a:path>
                <a:path w="2588895" h="10284460">
                  <a:moveTo>
                    <a:pt x="127359" y="4149466"/>
                  </a:moveTo>
                  <a:lnTo>
                    <a:pt x="96025" y="4144381"/>
                  </a:lnTo>
                  <a:lnTo>
                    <a:pt x="102604" y="4063999"/>
                  </a:lnTo>
                  <a:lnTo>
                    <a:pt x="113540" y="4063999"/>
                  </a:lnTo>
                  <a:lnTo>
                    <a:pt x="118971" y="4003888"/>
                  </a:lnTo>
                  <a:lnTo>
                    <a:pt x="151644" y="4009961"/>
                  </a:lnTo>
                  <a:lnTo>
                    <a:pt x="145271" y="4044795"/>
                  </a:lnTo>
                  <a:lnTo>
                    <a:pt x="139100" y="4079656"/>
                  </a:lnTo>
                  <a:lnTo>
                    <a:pt x="133129" y="4114547"/>
                  </a:lnTo>
                  <a:lnTo>
                    <a:pt x="127359" y="4149466"/>
                  </a:lnTo>
                  <a:close/>
                </a:path>
                <a:path w="2588895" h="10284460">
                  <a:moveTo>
                    <a:pt x="160476" y="3963450"/>
                  </a:moveTo>
                  <a:lnTo>
                    <a:pt x="123276" y="3956239"/>
                  </a:lnTo>
                  <a:lnTo>
                    <a:pt x="125014" y="3936999"/>
                  </a:lnTo>
                  <a:lnTo>
                    <a:pt x="137024" y="3936999"/>
                  </a:lnTo>
                  <a:lnTo>
                    <a:pt x="148995" y="3815785"/>
                  </a:lnTo>
                  <a:lnTo>
                    <a:pt x="189063" y="3824508"/>
                  </a:lnTo>
                  <a:lnTo>
                    <a:pt x="181615" y="3859196"/>
                  </a:lnTo>
                  <a:lnTo>
                    <a:pt x="174368" y="3893916"/>
                  </a:lnTo>
                  <a:lnTo>
                    <a:pt x="167321" y="3928667"/>
                  </a:lnTo>
                  <a:lnTo>
                    <a:pt x="160476" y="3963450"/>
                  </a:lnTo>
                  <a:close/>
                </a:path>
                <a:path w="2588895" h="10284460">
                  <a:moveTo>
                    <a:pt x="199286" y="3778396"/>
                  </a:moveTo>
                  <a:lnTo>
                    <a:pt x="166811" y="3771067"/>
                  </a:lnTo>
                  <a:lnTo>
                    <a:pt x="176244" y="3682999"/>
                  </a:lnTo>
                  <a:lnTo>
                    <a:pt x="190374" y="3682999"/>
                  </a:lnTo>
                  <a:lnTo>
                    <a:pt x="196303" y="3631616"/>
                  </a:lnTo>
                  <a:lnTo>
                    <a:pt x="232055" y="3640546"/>
                  </a:lnTo>
                  <a:lnTo>
                    <a:pt x="223565" y="3674954"/>
                  </a:lnTo>
                  <a:lnTo>
                    <a:pt x="215273" y="3709399"/>
                  </a:lnTo>
                  <a:lnTo>
                    <a:pt x="207180" y="3743879"/>
                  </a:lnTo>
                  <a:lnTo>
                    <a:pt x="199286" y="3778396"/>
                  </a:lnTo>
                  <a:close/>
                </a:path>
                <a:path w="2588895" h="10284460">
                  <a:moveTo>
                    <a:pt x="243693" y="3594691"/>
                  </a:moveTo>
                  <a:lnTo>
                    <a:pt x="201810" y="3583891"/>
                  </a:lnTo>
                  <a:lnTo>
                    <a:pt x="205029" y="3555999"/>
                  </a:lnTo>
                  <a:lnTo>
                    <a:pt x="235902" y="3555999"/>
                  </a:lnTo>
                  <a:lnTo>
                    <a:pt x="249564" y="3448998"/>
                  </a:lnTo>
                  <a:lnTo>
                    <a:pt x="280660" y="3457773"/>
                  </a:lnTo>
                  <a:lnTo>
                    <a:pt x="271122" y="3491945"/>
                  </a:lnTo>
                  <a:lnTo>
                    <a:pt x="261781" y="3526155"/>
                  </a:lnTo>
                  <a:lnTo>
                    <a:pt x="252639" y="3560403"/>
                  </a:lnTo>
                  <a:lnTo>
                    <a:pt x="243693" y="3594691"/>
                  </a:lnTo>
                  <a:close/>
                </a:path>
                <a:path w="2588895" h="10284460">
                  <a:moveTo>
                    <a:pt x="293663" y="3412353"/>
                  </a:moveTo>
                  <a:lnTo>
                    <a:pt x="271963" y="3406053"/>
                  </a:lnTo>
                  <a:lnTo>
                    <a:pt x="286091" y="3301999"/>
                  </a:lnTo>
                  <a:lnTo>
                    <a:pt x="303846" y="3301999"/>
                  </a:lnTo>
                  <a:lnTo>
                    <a:pt x="308668" y="3268470"/>
                  </a:lnTo>
                  <a:lnTo>
                    <a:pt x="334721" y="3276675"/>
                  </a:lnTo>
                  <a:lnTo>
                    <a:pt x="324163" y="3310530"/>
                  </a:lnTo>
                  <a:lnTo>
                    <a:pt x="313801" y="3344429"/>
                  </a:lnTo>
                  <a:lnTo>
                    <a:pt x="303634" y="3378370"/>
                  </a:lnTo>
                  <a:lnTo>
                    <a:pt x="293663" y="3412353"/>
                  </a:lnTo>
                  <a:close/>
                </a:path>
                <a:path w="2588895" h="10284460">
                  <a:moveTo>
                    <a:pt x="349094" y="3231629"/>
                  </a:moveTo>
                  <a:lnTo>
                    <a:pt x="315527" y="3220779"/>
                  </a:lnTo>
                  <a:lnTo>
                    <a:pt x="322110" y="3174999"/>
                  </a:lnTo>
                  <a:lnTo>
                    <a:pt x="360156" y="3174999"/>
                  </a:lnTo>
                  <a:lnTo>
                    <a:pt x="373402" y="3089938"/>
                  </a:lnTo>
                  <a:lnTo>
                    <a:pt x="394216" y="3097183"/>
                  </a:lnTo>
                  <a:lnTo>
                    <a:pt x="382644" y="3130727"/>
                  </a:lnTo>
                  <a:lnTo>
                    <a:pt x="371267" y="3164316"/>
                  </a:lnTo>
                  <a:lnTo>
                    <a:pt x="360084" y="3197950"/>
                  </a:lnTo>
                  <a:lnTo>
                    <a:pt x="349094" y="3231629"/>
                  </a:lnTo>
                  <a:close/>
                </a:path>
                <a:path w="2588895" h="10284460">
                  <a:moveTo>
                    <a:pt x="409920" y="3052605"/>
                  </a:moveTo>
                  <a:lnTo>
                    <a:pt x="397001" y="3047999"/>
                  </a:lnTo>
                  <a:lnTo>
                    <a:pt x="400210" y="3047999"/>
                  </a:lnTo>
                  <a:lnTo>
                    <a:pt x="420985" y="2920999"/>
                  </a:lnTo>
                  <a:lnTo>
                    <a:pt x="442255" y="2920999"/>
                  </a:lnTo>
                  <a:lnTo>
                    <a:pt x="443512" y="2913667"/>
                  </a:lnTo>
                  <a:lnTo>
                    <a:pt x="459008" y="2919581"/>
                  </a:lnTo>
                  <a:lnTo>
                    <a:pt x="446448" y="2952766"/>
                  </a:lnTo>
                  <a:lnTo>
                    <a:pt x="434080" y="2985998"/>
                  </a:lnTo>
                  <a:lnTo>
                    <a:pt x="421904" y="3019278"/>
                  </a:lnTo>
                  <a:lnTo>
                    <a:pt x="409920" y="3052605"/>
                  </a:lnTo>
                  <a:close/>
                </a:path>
                <a:path w="2588895" h="10284460">
                  <a:moveTo>
                    <a:pt x="476026" y="2875482"/>
                  </a:moveTo>
                  <a:lnTo>
                    <a:pt x="451683" y="2865985"/>
                  </a:lnTo>
                  <a:lnTo>
                    <a:pt x="464019" y="2793999"/>
                  </a:lnTo>
                  <a:lnTo>
                    <a:pt x="508483" y="2793999"/>
                  </a:lnTo>
                  <a:lnTo>
                    <a:pt x="502148" y="2809601"/>
                  </a:lnTo>
                  <a:lnTo>
                    <a:pt x="488992" y="2842515"/>
                  </a:lnTo>
                  <a:lnTo>
                    <a:pt x="476026" y="2875482"/>
                  </a:lnTo>
                  <a:close/>
                </a:path>
                <a:path w="2588895" h="10284460">
                  <a:moveTo>
                    <a:pt x="547338" y="2700326"/>
                  </a:moveTo>
                  <a:lnTo>
                    <a:pt x="527677" y="2691984"/>
                  </a:lnTo>
                  <a:lnTo>
                    <a:pt x="532247" y="2666999"/>
                  </a:lnTo>
                  <a:lnTo>
                    <a:pt x="555962" y="2666999"/>
                  </a:lnTo>
                  <a:lnTo>
                    <a:pt x="576719" y="2558051"/>
                  </a:lnTo>
                  <a:lnTo>
                    <a:pt x="604143" y="2570397"/>
                  </a:lnTo>
                  <a:lnTo>
                    <a:pt x="589663" y="2602793"/>
                  </a:lnTo>
                  <a:lnTo>
                    <a:pt x="575369" y="2635247"/>
                  </a:lnTo>
                  <a:lnTo>
                    <a:pt x="561590" y="2666999"/>
                  </a:lnTo>
                  <a:lnTo>
                    <a:pt x="547338" y="2700326"/>
                  </a:lnTo>
                  <a:close/>
                </a:path>
                <a:path w="2588895" h="10284460">
                  <a:moveTo>
                    <a:pt x="509456" y="2791603"/>
                  </a:moveTo>
                  <a:lnTo>
                    <a:pt x="518943" y="2739735"/>
                  </a:lnTo>
                  <a:lnTo>
                    <a:pt x="529026" y="2743926"/>
                  </a:lnTo>
                  <a:lnTo>
                    <a:pt x="515492" y="2776737"/>
                  </a:lnTo>
                  <a:lnTo>
                    <a:pt x="509456" y="2791603"/>
                  </a:lnTo>
                  <a:close/>
                </a:path>
                <a:path w="2588895" h="10284460">
                  <a:moveTo>
                    <a:pt x="623701" y="2527370"/>
                  </a:moveTo>
                  <a:lnTo>
                    <a:pt x="608700" y="2520486"/>
                  </a:lnTo>
                  <a:lnTo>
                    <a:pt x="629989" y="2412999"/>
                  </a:lnTo>
                  <a:lnTo>
                    <a:pt x="677552" y="2412999"/>
                  </a:lnTo>
                  <a:lnTo>
                    <a:pt x="668844" y="2431067"/>
                  </a:lnTo>
                  <a:lnTo>
                    <a:pt x="653612" y="2463112"/>
                  </a:lnTo>
                  <a:lnTo>
                    <a:pt x="638564" y="2495213"/>
                  </a:lnTo>
                  <a:lnTo>
                    <a:pt x="623701" y="2527370"/>
                  </a:lnTo>
                  <a:close/>
                </a:path>
                <a:path w="2588895" h="10284460">
                  <a:moveTo>
                    <a:pt x="705073" y="2356581"/>
                  </a:moveTo>
                  <a:lnTo>
                    <a:pt x="694609" y="2351410"/>
                  </a:lnTo>
                  <a:lnTo>
                    <a:pt x="708295" y="2285999"/>
                  </a:lnTo>
                  <a:lnTo>
                    <a:pt x="735338" y="2285999"/>
                  </a:lnTo>
                  <a:lnTo>
                    <a:pt x="749649" y="2219929"/>
                  </a:lnTo>
                  <a:lnTo>
                    <a:pt x="769242" y="2230135"/>
                  </a:lnTo>
                  <a:lnTo>
                    <a:pt x="752927" y="2261658"/>
                  </a:lnTo>
                  <a:lnTo>
                    <a:pt x="736794" y="2293241"/>
                  </a:lnTo>
                  <a:lnTo>
                    <a:pt x="720843" y="2324881"/>
                  </a:lnTo>
                  <a:lnTo>
                    <a:pt x="705073" y="2356581"/>
                  </a:lnTo>
                  <a:close/>
                </a:path>
                <a:path w="2588895" h="10284460">
                  <a:moveTo>
                    <a:pt x="791226" y="2188294"/>
                  </a:moveTo>
                  <a:lnTo>
                    <a:pt x="760077" y="2171787"/>
                  </a:lnTo>
                  <a:lnTo>
                    <a:pt x="762847" y="2158999"/>
                  </a:lnTo>
                  <a:lnTo>
                    <a:pt x="806850" y="2158999"/>
                  </a:lnTo>
                  <a:lnTo>
                    <a:pt x="791226" y="2188294"/>
                  </a:lnTo>
                  <a:close/>
                </a:path>
                <a:path w="2588895" h="10284460">
                  <a:moveTo>
                    <a:pt x="828263" y="2119410"/>
                  </a:moveTo>
                  <a:lnTo>
                    <a:pt x="842989" y="2054683"/>
                  </a:lnTo>
                  <a:lnTo>
                    <a:pt x="858998" y="2063603"/>
                  </a:lnTo>
                  <a:lnTo>
                    <a:pt x="841789" y="2094679"/>
                  </a:lnTo>
                  <a:lnTo>
                    <a:pt x="828263" y="2119410"/>
                  </a:lnTo>
                  <a:close/>
                </a:path>
                <a:path w="2588895" h="10284460">
                  <a:moveTo>
                    <a:pt x="882192" y="2022321"/>
                  </a:moveTo>
                  <a:lnTo>
                    <a:pt x="880058" y="2021112"/>
                  </a:lnTo>
                  <a:lnTo>
                    <a:pt x="907311" y="1904999"/>
                  </a:lnTo>
                  <a:lnTo>
                    <a:pt x="950211" y="1904999"/>
                  </a:lnTo>
                  <a:lnTo>
                    <a:pt x="935293" y="1930255"/>
                  </a:lnTo>
                  <a:lnTo>
                    <a:pt x="917417" y="1960879"/>
                  </a:lnTo>
                  <a:lnTo>
                    <a:pt x="899717" y="1991568"/>
                  </a:lnTo>
                  <a:lnTo>
                    <a:pt x="882192" y="2022321"/>
                  </a:lnTo>
                  <a:close/>
                </a:path>
                <a:path w="2588895" h="10284460">
                  <a:moveTo>
                    <a:pt x="980827" y="1853880"/>
                  </a:moveTo>
                  <a:lnTo>
                    <a:pt x="999445" y="1777999"/>
                  </a:lnTo>
                  <a:lnTo>
                    <a:pt x="1027398" y="1777999"/>
                  </a:lnTo>
                  <a:lnTo>
                    <a:pt x="1014595" y="1798608"/>
                  </a:lnTo>
                  <a:lnTo>
                    <a:pt x="996028" y="1828841"/>
                  </a:lnTo>
                  <a:lnTo>
                    <a:pt x="980827" y="1853880"/>
                  </a:lnTo>
                  <a:close/>
                </a:path>
                <a:path w="2588895" h="10284460">
                  <a:moveTo>
                    <a:pt x="1077697" y="1698379"/>
                  </a:moveTo>
                  <a:lnTo>
                    <a:pt x="1054845" y="1683718"/>
                  </a:lnTo>
                  <a:lnTo>
                    <a:pt x="1063103" y="1650999"/>
                  </a:lnTo>
                  <a:lnTo>
                    <a:pt x="1108390" y="1650999"/>
                  </a:lnTo>
                  <a:lnTo>
                    <a:pt x="1096881" y="1668641"/>
                  </a:lnTo>
                  <a:lnTo>
                    <a:pt x="1077697" y="1698379"/>
                  </a:lnTo>
                  <a:close/>
                </a:path>
                <a:path w="2588895" h="10284460">
                  <a:moveTo>
                    <a:pt x="1033455" y="1768474"/>
                  </a:moveTo>
                  <a:lnTo>
                    <a:pt x="1042597" y="1732250"/>
                  </a:lnTo>
                  <a:lnTo>
                    <a:pt x="1052246" y="1738348"/>
                  </a:lnTo>
                  <a:lnTo>
                    <a:pt x="1033455" y="1768474"/>
                  </a:lnTo>
                  <a:close/>
                </a:path>
                <a:path w="2588895" h="10284460">
                  <a:moveTo>
                    <a:pt x="1181904" y="1540679"/>
                  </a:moveTo>
                  <a:lnTo>
                    <a:pt x="1161214" y="1526604"/>
                  </a:lnTo>
                  <a:lnTo>
                    <a:pt x="1161899" y="1523999"/>
                  </a:lnTo>
                  <a:lnTo>
                    <a:pt x="1193312" y="1523999"/>
                  </a:lnTo>
                  <a:lnTo>
                    <a:pt x="1181904" y="1540679"/>
                  </a:lnTo>
                  <a:close/>
                </a:path>
                <a:path w="2588895" h="10284460">
                  <a:moveTo>
                    <a:pt x="1141876" y="1600200"/>
                  </a:moveTo>
                  <a:lnTo>
                    <a:pt x="1148452" y="1575176"/>
                  </a:lnTo>
                  <a:lnTo>
                    <a:pt x="1155439" y="1579862"/>
                  </a:lnTo>
                  <a:lnTo>
                    <a:pt x="1141876" y="1600200"/>
                  </a:lnTo>
                  <a:close/>
                </a:path>
                <a:path w="2588895" h="10284460">
                  <a:moveTo>
                    <a:pt x="1197260" y="1518227"/>
                  </a:moveTo>
                  <a:lnTo>
                    <a:pt x="1229130" y="1400013"/>
                  </a:lnTo>
                  <a:lnTo>
                    <a:pt x="1262975" y="1424043"/>
                  </a:lnTo>
                  <a:lnTo>
                    <a:pt x="1242461" y="1453089"/>
                  </a:lnTo>
                  <a:lnTo>
                    <a:pt x="1222111" y="1482210"/>
                  </a:lnTo>
                  <a:lnTo>
                    <a:pt x="1201925" y="1511407"/>
                  </a:lnTo>
                  <a:lnTo>
                    <a:pt x="1197260" y="1518227"/>
                  </a:lnTo>
                  <a:close/>
                </a:path>
                <a:path w="2588895" h="10284460">
                  <a:moveTo>
                    <a:pt x="1310731" y="1357597"/>
                  </a:moveTo>
                  <a:lnTo>
                    <a:pt x="1335234" y="1269999"/>
                  </a:lnTo>
                  <a:lnTo>
                    <a:pt x="1372753" y="1269999"/>
                  </a:lnTo>
                  <a:lnTo>
                    <a:pt x="1374488" y="1271302"/>
                  </a:lnTo>
                  <a:lnTo>
                    <a:pt x="1353264" y="1299729"/>
                  </a:lnTo>
                  <a:lnTo>
                    <a:pt x="1332201" y="1328233"/>
                  </a:lnTo>
                  <a:lnTo>
                    <a:pt x="1310731" y="1357597"/>
                  </a:lnTo>
                  <a:close/>
                </a:path>
                <a:path w="2588895" h="10284460">
                  <a:moveTo>
                    <a:pt x="1427303" y="1201817"/>
                  </a:moveTo>
                  <a:lnTo>
                    <a:pt x="1444341" y="1142999"/>
                  </a:lnTo>
                  <a:lnTo>
                    <a:pt x="1473048" y="1142999"/>
                  </a:lnTo>
                  <a:lnTo>
                    <a:pt x="1468122" y="1149251"/>
                  </a:lnTo>
                  <a:lnTo>
                    <a:pt x="1446260" y="1177272"/>
                  </a:lnTo>
                  <a:lnTo>
                    <a:pt x="1427303" y="1201817"/>
                  </a:lnTo>
                  <a:close/>
                </a:path>
                <a:path w="2588895" h="10284460">
                  <a:moveTo>
                    <a:pt x="1519710" y="1084222"/>
                  </a:moveTo>
                  <a:lnTo>
                    <a:pt x="1502946" y="1070768"/>
                  </a:lnTo>
                  <a:lnTo>
                    <a:pt x="1519170" y="1015999"/>
                  </a:lnTo>
                  <a:lnTo>
                    <a:pt x="1575164" y="1015999"/>
                  </a:lnTo>
                  <a:lnTo>
                    <a:pt x="1564275" y="1029239"/>
                  </a:lnTo>
                  <a:lnTo>
                    <a:pt x="1541916" y="1056689"/>
                  </a:lnTo>
                  <a:lnTo>
                    <a:pt x="1519710" y="1084222"/>
                  </a:lnTo>
                  <a:close/>
                </a:path>
                <a:path w="2588895" h="10284460">
                  <a:moveTo>
                    <a:pt x="1486668" y="1125716"/>
                  </a:moveTo>
                  <a:lnTo>
                    <a:pt x="1488384" y="1119923"/>
                  </a:lnTo>
                  <a:lnTo>
                    <a:pt x="1490139" y="1121312"/>
                  </a:lnTo>
                  <a:lnTo>
                    <a:pt x="1486668" y="1125716"/>
                  </a:lnTo>
                  <a:close/>
                </a:path>
                <a:path w="2588895" h="10284460">
                  <a:moveTo>
                    <a:pt x="1639876" y="938363"/>
                  </a:moveTo>
                  <a:lnTo>
                    <a:pt x="1623610" y="924611"/>
                  </a:lnTo>
                  <a:lnTo>
                    <a:pt x="1634505" y="888999"/>
                  </a:lnTo>
                  <a:lnTo>
                    <a:pt x="1681999" y="888999"/>
                  </a:lnTo>
                  <a:lnTo>
                    <a:pt x="1662858" y="911313"/>
                  </a:lnTo>
                  <a:lnTo>
                    <a:pt x="1639876" y="938363"/>
                  </a:lnTo>
                  <a:close/>
                </a:path>
                <a:path w="2588895" h="10284460">
                  <a:moveTo>
                    <a:pt x="1607664" y="976733"/>
                  </a:moveTo>
                  <a:lnTo>
                    <a:pt x="1608321" y="974585"/>
                  </a:lnTo>
                  <a:lnTo>
                    <a:pt x="1609448" y="974585"/>
                  </a:lnTo>
                  <a:lnTo>
                    <a:pt x="1607664" y="976733"/>
                  </a:lnTo>
                  <a:close/>
                </a:path>
                <a:path w="2588895" h="10284460">
                  <a:moveTo>
                    <a:pt x="1764107" y="795155"/>
                  </a:moveTo>
                  <a:lnTo>
                    <a:pt x="1747655" y="780515"/>
                  </a:lnTo>
                  <a:lnTo>
                    <a:pt x="1753496" y="761999"/>
                  </a:lnTo>
                  <a:lnTo>
                    <a:pt x="1793807" y="761999"/>
                  </a:lnTo>
                  <a:lnTo>
                    <a:pt x="1787688" y="768780"/>
                  </a:lnTo>
                  <a:lnTo>
                    <a:pt x="1764107" y="795155"/>
                  </a:lnTo>
                  <a:close/>
                </a:path>
                <a:path w="2588895" h="10284460">
                  <a:moveTo>
                    <a:pt x="1731340" y="832228"/>
                  </a:moveTo>
                  <a:lnTo>
                    <a:pt x="1731829" y="830679"/>
                  </a:lnTo>
                  <a:lnTo>
                    <a:pt x="1732695" y="830679"/>
                  </a:lnTo>
                  <a:lnTo>
                    <a:pt x="1731340" y="832228"/>
                  </a:lnTo>
                  <a:close/>
                </a:path>
                <a:path w="2588895" h="10284460">
                  <a:moveTo>
                    <a:pt x="1891504" y="655534"/>
                  </a:moveTo>
                  <a:lnTo>
                    <a:pt x="1874561" y="639684"/>
                  </a:lnTo>
                  <a:lnTo>
                    <a:pt x="1876083" y="634999"/>
                  </a:lnTo>
                  <a:lnTo>
                    <a:pt x="1910802" y="634999"/>
                  </a:lnTo>
                  <a:lnTo>
                    <a:pt x="1891504" y="655534"/>
                  </a:lnTo>
                  <a:close/>
                </a:path>
                <a:path w="2588895" h="10284460">
                  <a:moveTo>
                    <a:pt x="1857535" y="692093"/>
                  </a:moveTo>
                  <a:lnTo>
                    <a:pt x="1858154" y="690189"/>
                  </a:lnTo>
                  <a:lnTo>
                    <a:pt x="1859286" y="690189"/>
                  </a:lnTo>
                  <a:lnTo>
                    <a:pt x="1857535" y="692093"/>
                  </a:lnTo>
                  <a:close/>
                </a:path>
                <a:path w="2588895" h="10284460">
                  <a:moveTo>
                    <a:pt x="2022748" y="518664"/>
                  </a:moveTo>
                  <a:lnTo>
                    <a:pt x="2011897" y="507999"/>
                  </a:lnTo>
                  <a:lnTo>
                    <a:pt x="2033276" y="507999"/>
                  </a:lnTo>
                  <a:lnTo>
                    <a:pt x="2022748" y="518664"/>
                  </a:lnTo>
                  <a:close/>
                </a:path>
                <a:path w="2588895" h="10284460">
                  <a:moveTo>
                    <a:pt x="1986090" y="556232"/>
                  </a:moveTo>
                  <a:lnTo>
                    <a:pt x="1987875" y="550890"/>
                  </a:lnTo>
                  <a:lnTo>
                    <a:pt x="1989618" y="552581"/>
                  </a:lnTo>
                  <a:lnTo>
                    <a:pt x="1986090" y="556232"/>
                  </a:lnTo>
                  <a:close/>
                </a:path>
                <a:path w="2588895" h="10284460">
                  <a:moveTo>
                    <a:pt x="2156875" y="385463"/>
                  </a:moveTo>
                  <a:lnTo>
                    <a:pt x="2152548" y="380999"/>
                  </a:lnTo>
                  <a:lnTo>
                    <a:pt x="2161500" y="380999"/>
                  </a:lnTo>
                  <a:lnTo>
                    <a:pt x="2156875" y="385463"/>
                  </a:lnTo>
                  <a:close/>
                </a:path>
                <a:path w="2588895" h="10284460">
                  <a:moveTo>
                    <a:pt x="2116855" y="424555"/>
                  </a:moveTo>
                  <a:lnTo>
                    <a:pt x="2119983" y="415439"/>
                  </a:lnTo>
                  <a:lnTo>
                    <a:pt x="2122993" y="418506"/>
                  </a:lnTo>
                  <a:lnTo>
                    <a:pt x="2116855" y="424555"/>
                  </a:lnTo>
                  <a:close/>
                </a:path>
                <a:path w="2588895" h="10284460">
                  <a:moveTo>
                    <a:pt x="2294646" y="255094"/>
                  </a:moveTo>
                  <a:lnTo>
                    <a:pt x="2293634" y="253999"/>
                  </a:lnTo>
                  <a:lnTo>
                    <a:pt x="2295836" y="253999"/>
                  </a:lnTo>
                  <a:lnTo>
                    <a:pt x="2294646" y="255094"/>
                  </a:lnTo>
                  <a:close/>
                </a:path>
                <a:path w="2588895" h="10284460">
                  <a:moveTo>
                    <a:pt x="2249679" y="296984"/>
                  </a:moveTo>
                  <a:lnTo>
                    <a:pt x="2254935" y="282056"/>
                  </a:lnTo>
                  <a:lnTo>
                    <a:pt x="2259909" y="287377"/>
                  </a:lnTo>
                  <a:lnTo>
                    <a:pt x="2249679" y="296984"/>
                  </a:lnTo>
                  <a:close/>
                </a:path>
                <a:path w="2588895" h="10284460">
                  <a:moveTo>
                    <a:pt x="2435014" y="128469"/>
                  </a:moveTo>
                  <a:lnTo>
                    <a:pt x="2433720" y="126999"/>
                  </a:lnTo>
                  <a:lnTo>
                    <a:pt x="2436689" y="126999"/>
                  </a:lnTo>
                  <a:lnTo>
                    <a:pt x="2435014" y="128469"/>
                  </a:lnTo>
                  <a:close/>
                </a:path>
                <a:path w="2588895" h="10284460">
                  <a:moveTo>
                    <a:pt x="2384422" y="173441"/>
                  </a:moveTo>
                  <a:lnTo>
                    <a:pt x="2392280" y="151662"/>
                  </a:lnTo>
                  <a:lnTo>
                    <a:pt x="2399589" y="159860"/>
                  </a:lnTo>
                  <a:lnTo>
                    <a:pt x="2384422" y="173441"/>
                  </a:lnTo>
                  <a:close/>
                </a:path>
                <a:path w="2588895" h="10284460">
                  <a:moveTo>
                    <a:pt x="2578843" y="4734"/>
                  </a:moveTo>
                  <a:lnTo>
                    <a:pt x="2574866" y="0"/>
                  </a:lnTo>
                  <a:lnTo>
                    <a:pt x="2584503" y="0"/>
                  </a:lnTo>
                  <a:lnTo>
                    <a:pt x="2578843" y="4734"/>
                  </a:lnTo>
                  <a:close/>
                </a:path>
                <a:path w="2588895" h="10284460">
                  <a:moveTo>
                    <a:pt x="2520944" y="53856"/>
                  </a:moveTo>
                  <a:lnTo>
                    <a:pt x="2532268" y="23203"/>
                  </a:lnTo>
                  <a:lnTo>
                    <a:pt x="2542604" y="35360"/>
                  </a:lnTo>
                  <a:lnTo>
                    <a:pt x="2520944" y="53856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818980" y="649454"/>
              <a:ext cx="939800" cy="856615"/>
            </a:xfrm>
            <a:custGeom>
              <a:avLst/>
              <a:gdLst/>
              <a:ahLst/>
              <a:cxnLst/>
              <a:rect l="l" t="t" r="r" b="b"/>
              <a:pathLst>
                <a:path w="939800" h="856615">
                  <a:moveTo>
                    <a:pt x="246612" y="856347"/>
                  </a:moveTo>
                  <a:lnTo>
                    <a:pt x="218046" y="814677"/>
                  </a:lnTo>
                  <a:lnTo>
                    <a:pt x="190158" y="770350"/>
                  </a:lnTo>
                  <a:lnTo>
                    <a:pt x="163199" y="723816"/>
                  </a:lnTo>
                  <a:lnTo>
                    <a:pt x="137423" y="675522"/>
                  </a:lnTo>
                  <a:lnTo>
                    <a:pt x="113080" y="625917"/>
                  </a:lnTo>
                  <a:lnTo>
                    <a:pt x="90421" y="575447"/>
                  </a:lnTo>
                  <a:lnTo>
                    <a:pt x="69699" y="524562"/>
                  </a:lnTo>
                  <a:lnTo>
                    <a:pt x="51165" y="473708"/>
                  </a:lnTo>
                  <a:lnTo>
                    <a:pt x="35071" y="423335"/>
                  </a:lnTo>
                  <a:lnTo>
                    <a:pt x="21668" y="373890"/>
                  </a:lnTo>
                  <a:lnTo>
                    <a:pt x="11208" y="325821"/>
                  </a:lnTo>
                  <a:lnTo>
                    <a:pt x="3942" y="279576"/>
                  </a:lnTo>
                  <a:lnTo>
                    <a:pt x="122" y="235602"/>
                  </a:lnTo>
                  <a:lnTo>
                    <a:pt x="0" y="194349"/>
                  </a:lnTo>
                  <a:lnTo>
                    <a:pt x="3826" y="156263"/>
                  </a:lnTo>
                  <a:lnTo>
                    <a:pt x="24334" y="91388"/>
                  </a:lnTo>
                  <a:lnTo>
                    <a:pt x="62629" y="44255"/>
                  </a:lnTo>
                  <a:lnTo>
                    <a:pt x="113937" y="13591"/>
                  </a:lnTo>
                  <a:lnTo>
                    <a:pt x="173459" y="0"/>
                  </a:lnTo>
                  <a:lnTo>
                    <a:pt x="204838" y="100"/>
                  </a:lnTo>
                  <a:lnTo>
                    <a:pt x="267906" y="15083"/>
                  </a:lnTo>
                  <a:lnTo>
                    <a:pt x="327486" y="51094"/>
                  </a:lnTo>
                  <a:lnTo>
                    <a:pt x="378899" y="109716"/>
                  </a:lnTo>
                  <a:lnTo>
                    <a:pt x="400079" y="148000"/>
                  </a:lnTo>
                  <a:lnTo>
                    <a:pt x="417463" y="192531"/>
                  </a:lnTo>
                  <a:lnTo>
                    <a:pt x="430464" y="243506"/>
                  </a:lnTo>
                  <a:lnTo>
                    <a:pt x="438498" y="301122"/>
                  </a:lnTo>
                  <a:lnTo>
                    <a:pt x="440979" y="365579"/>
                  </a:lnTo>
                  <a:lnTo>
                    <a:pt x="482861" y="336099"/>
                  </a:lnTo>
                  <a:lnTo>
                    <a:pt x="531535" y="311225"/>
                  </a:lnTo>
                  <a:lnTo>
                    <a:pt x="583953" y="290637"/>
                  </a:lnTo>
                  <a:lnTo>
                    <a:pt x="637071" y="274017"/>
                  </a:lnTo>
                  <a:lnTo>
                    <a:pt x="687843" y="261048"/>
                  </a:lnTo>
                  <a:lnTo>
                    <a:pt x="739139" y="254119"/>
                  </a:lnTo>
                  <a:lnTo>
                    <a:pt x="784695" y="257538"/>
                  </a:lnTo>
                  <a:lnTo>
                    <a:pt x="824474" y="269989"/>
                  </a:lnTo>
                  <a:lnTo>
                    <a:pt x="858435" y="290160"/>
                  </a:lnTo>
                  <a:lnTo>
                    <a:pt x="886540" y="316736"/>
                  </a:lnTo>
                  <a:lnTo>
                    <a:pt x="908749" y="348402"/>
                  </a:lnTo>
                  <a:lnTo>
                    <a:pt x="925022" y="383846"/>
                  </a:lnTo>
                  <a:lnTo>
                    <a:pt x="935322" y="421753"/>
                  </a:lnTo>
                  <a:lnTo>
                    <a:pt x="939608" y="460810"/>
                  </a:lnTo>
                  <a:lnTo>
                    <a:pt x="937841" y="499702"/>
                  </a:lnTo>
                  <a:lnTo>
                    <a:pt x="929982" y="537115"/>
                  </a:lnTo>
                  <a:lnTo>
                    <a:pt x="895831" y="602249"/>
                  </a:lnTo>
                  <a:lnTo>
                    <a:pt x="862548" y="637305"/>
                  </a:lnTo>
                  <a:lnTo>
                    <a:pt x="824027" y="669355"/>
                  </a:lnTo>
                  <a:lnTo>
                    <a:pt x="781146" y="698496"/>
                  </a:lnTo>
                  <a:lnTo>
                    <a:pt x="734785" y="724823"/>
                  </a:lnTo>
                  <a:lnTo>
                    <a:pt x="685824" y="748433"/>
                  </a:lnTo>
                  <a:lnTo>
                    <a:pt x="635141" y="769423"/>
                  </a:lnTo>
                  <a:lnTo>
                    <a:pt x="583616" y="787890"/>
                  </a:lnTo>
                  <a:lnTo>
                    <a:pt x="532129" y="803929"/>
                  </a:lnTo>
                  <a:lnTo>
                    <a:pt x="481557" y="817637"/>
                  </a:lnTo>
                  <a:lnTo>
                    <a:pt x="432782" y="829112"/>
                  </a:lnTo>
                  <a:lnTo>
                    <a:pt x="386681" y="838448"/>
                  </a:lnTo>
                  <a:lnTo>
                    <a:pt x="344134" y="845743"/>
                  </a:lnTo>
                  <a:lnTo>
                    <a:pt x="306021" y="851094"/>
                  </a:lnTo>
                  <a:lnTo>
                    <a:pt x="273221" y="854596"/>
                  </a:lnTo>
                  <a:lnTo>
                    <a:pt x="246612" y="856347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793433" y="624021"/>
              <a:ext cx="989965" cy="907415"/>
            </a:xfrm>
            <a:custGeom>
              <a:avLst/>
              <a:gdLst/>
              <a:ahLst/>
              <a:cxnLst/>
              <a:rect l="l" t="t" r="r" b="b"/>
              <a:pathLst>
                <a:path w="989965" h="907415">
                  <a:moveTo>
                    <a:pt x="523387" y="382108"/>
                  </a:moveTo>
                  <a:lnTo>
                    <a:pt x="490223" y="343399"/>
                  </a:lnTo>
                  <a:lnTo>
                    <a:pt x="524488" y="324409"/>
                  </a:lnTo>
                  <a:lnTo>
                    <a:pt x="563436" y="306772"/>
                  </a:lnTo>
                  <a:lnTo>
                    <a:pt x="607010" y="290513"/>
                  </a:lnTo>
                  <a:lnTo>
                    <a:pt x="655155" y="275655"/>
                  </a:lnTo>
                  <a:lnTo>
                    <a:pt x="707815" y="262224"/>
                  </a:lnTo>
                  <a:lnTo>
                    <a:pt x="760761" y="254826"/>
                  </a:lnTo>
                  <a:lnTo>
                    <a:pt x="810261" y="257707"/>
                  </a:lnTo>
                  <a:lnTo>
                    <a:pt x="855616" y="270667"/>
                  </a:lnTo>
                  <a:lnTo>
                    <a:pt x="896228" y="293604"/>
                  </a:lnTo>
                  <a:lnTo>
                    <a:pt x="931082" y="326027"/>
                  </a:lnTo>
                  <a:lnTo>
                    <a:pt x="958949" y="366812"/>
                  </a:lnTo>
                  <a:lnTo>
                    <a:pt x="978080" y="412583"/>
                  </a:lnTo>
                  <a:lnTo>
                    <a:pt x="988414" y="461264"/>
                  </a:lnTo>
                  <a:lnTo>
                    <a:pt x="988670" y="469864"/>
                  </a:lnTo>
                  <a:lnTo>
                    <a:pt x="893224" y="358461"/>
                  </a:lnTo>
                  <a:lnTo>
                    <a:pt x="866813" y="333865"/>
                  </a:lnTo>
                  <a:lnTo>
                    <a:pt x="829818" y="314040"/>
                  </a:lnTo>
                  <a:lnTo>
                    <a:pt x="780961" y="304495"/>
                  </a:lnTo>
                  <a:lnTo>
                    <a:pt x="718968" y="310739"/>
                  </a:lnTo>
                  <a:lnTo>
                    <a:pt x="657587" y="326784"/>
                  </a:lnTo>
                  <a:lnTo>
                    <a:pt x="602840" y="344907"/>
                  </a:lnTo>
                  <a:lnTo>
                    <a:pt x="555154" y="364928"/>
                  </a:lnTo>
                  <a:lnTo>
                    <a:pt x="523387" y="382108"/>
                  </a:lnTo>
                  <a:close/>
                </a:path>
                <a:path w="989965" h="907415">
                  <a:moveTo>
                    <a:pt x="324045" y="902249"/>
                  </a:moveTo>
                  <a:lnTo>
                    <a:pt x="284575" y="856181"/>
                  </a:lnTo>
                  <a:lnTo>
                    <a:pt x="315668" y="853395"/>
                  </a:lnTo>
                  <a:lnTo>
                    <a:pt x="352498" y="848707"/>
                  </a:lnTo>
                  <a:lnTo>
                    <a:pt x="394132" y="842029"/>
                  </a:lnTo>
                  <a:lnTo>
                    <a:pt x="439637" y="833270"/>
                  </a:lnTo>
                  <a:lnTo>
                    <a:pt x="488079" y="822344"/>
                  </a:lnTo>
                  <a:lnTo>
                    <a:pt x="538524" y="809161"/>
                  </a:lnTo>
                  <a:lnTo>
                    <a:pt x="590041" y="793632"/>
                  </a:lnTo>
                  <a:lnTo>
                    <a:pt x="641694" y="775669"/>
                  </a:lnTo>
                  <a:lnTo>
                    <a:pt x="692551" y="755183"/>
                  </a:lnTo>
                  <a:lnTo>
                    <a:pt x="741679" y="732086"/>
                  </a:lnTo>
                  <a:lnTo>
                    <a:pt x="788143" y="706288"/>
                  </a:lnTo>
                  <a:lnTo>
                    <a:pt x="831012" y="677701"/>
                  </a:lnTo>
                  <a:lnTo>
                    <a:pt x="869351" y="646236"/>
                  </a:lnTo>
                  <a:lnTo>
                    <a:pt x="901992" y="612051"/>
                  </a:lnTo>
                  <a:lnTo>
                    <a:pt x="924617" y="575032"/>
                  </a:lnTo>
                  <a:lnTo>
                    <a:pt x="937316" y="532308"/>
                  </a:lnTo>
                  <a:lnTo>
                    <a:pt x="940427" y="486461"/>
                  </a:lnTo>
                  <a:lnTo>
                    <a:pt x="934048" y="440319"/>
                  </a:lnTo>
                  <a:lnTo>
                    <a:pt x="918280" y="396710"/>
                  </a:lnTo>
                  <a:lnTo>
                    <a:pt x="893224" y="358461"/>
                  </a:lnTo>
                  <a:lnTo>
                    <a:pt x="988670" y="469864"/>
                  </a:lnTo>
                  <a:lnTo>
                    <a:pt x="989888" y="510779"/>
                  </a:lnTo>
                  <a:lnTo>
                    <a:pt x="982441" y="559051"/>
                  </a:lnTo>
                  <a:lnTo>
                    <a:pt x="966010" y="604004"/>
                  </a:lnTo>
                  <a:lnTo>
                    <a:pt x="940535" y="643561"/>
                  </a:lnTo>
                  <a:lnTo>
                    <a:pt x="904057" y="681953"/>
                  </a:lnTo>
                  <a:lnTo>
                    <a:pt x="869381" y="710685"/>
                  </a:lnTo>
                  <a:lnTo>
                    <a:pt x="863469" y="715584"/>
                  </a:lnTo>
                  <a:lnTo>
                    <a:pt x="862141" y="716684"/>
                  </a:lnTo>
                  <a:lnTo>
                    <a:pt x="815778" y="747909"/>
                  </a:lnTo>
                  <a:lnTo>
                    <a:pt x="766198" y="775653"/>
                  </a:lnTo>
                  <a:lnTo>
                    <a:pt x="765958" y="775787"/>
                  </a:lnTo>
                  <a:lnTo>
                    <a:pt x="713671" y="800476"/>
                  </a:lnTo>
                  <a:lnTo>
                    <a:pt x="659909" y="822133"/>
                  </a:lnTo>
                  <a:lnTo>
                    <a:pt x="605661" y="840917"/>
                  </a:lnTo>
                  <a:lnTo>
                    <a:pt x="551919" y="856984"/>
                  </a:lnTo>
                  <a:lnTo>
                    <a:pt x="499673" y="870493"/>
                  </a:lnTo>
                  <a:lnTo>
                    <a:pt x="449914" y="881602"/>
                  </a:lnTo>
                  <a:lnTo>
                    <a:pt x="403631" y="890468"/>
                  </a:lnTo>
                  <a:lnTo>
                    <a:pt x="361816" y="897249"/>
                  </a:lnTo>
                  <a:lnTo>
                    <a:pt x="325460" y="902103"/>
                  </a:lnTo>
                  <a:lnTo>
                    <a:pt x="324045" y="902249"/>
                  </a:lnTo>
                  <a:close/>
                </a:path>
                <a:path w="989965" h="907415">
                  <a:moveTo>
                    <a:pt x="258345" y="903825"/>
                  </a:moveTo>
                  <a:lnTo>
                    <a:pt x="225413" y="857780"/>
                  </a:lnTo>
                  <a:lnTo>
                    <a:pt x="199160" y="816440"/>
                  </a:lnTo>
                  <a:lnTo>
                    <a:pt x="173418" y="772699"/>
                  </a:lnTo>
                  <a:lnTo>
                    <a:pt x="148453" y="726959"/>
                  </a:lnTo>
                  <a:lnTo>
                    <a:pt x="124529" y="679623"/>
                  </a:lnTo>
                  <a:lnTo>
                    <a:pt x="101914" y="631094"/>
                  </a:lnTo>
                  <a:lnTo>
                    <a:pt x="80873" y="581775"/>
                  </a:lnTo>
                  <a:lnTo>
                    <a:pt x="61672" y="532069"/>
                  </a:lnTo>
                  <a:lnTo>
                    <a:pt x="44577" y="482379"/>
                  </a:lnTo>
                  <a:lnTo>
                    <a:pt x="29854" y="433107"/>
                  </a:lnTo>
                  <a:lnTo>
                    <a:pt x="17769" y="384658"/>
                  </a:lnTo>
                  <a:lnTo>
                    <a:pt x="8587" y="337432"/>
                  </a:lnTo>
                  <a:lnTo>
                    <a:pt x="2576" y="291834"/>
                  </a:lnTo>
                  <a:lnTo>
                    <a:pt x="0" y="248267"/>
                  </a:lnTo>
                  <a:lnTo>
                    <a:pt x="1125" y="207133"/>
                  </a:lnTo>
                  <a:lnTo>
                    <a:pt x="6218" y="168835"/>
                  </a:lnTo>
                  <a:lnTo>
                    <a:pt x="29370" y="102359"/>
                  </a:lnTo>
                  <a:lnTo>
                    <a:pt x="81126" y="43435"/>
                  </a:lnTo>
                  <a:lnTo>
                    <a:pt x="120540" y="19981"/>
                  </a:lnTo>
                  <a:lnTo>
                    <a:pt x="164764" y="5284"/>
                  </a:lnTo>
                  <a:lnTo>
                    <a:pt x="212360" y="0"/>
                  </a:lnTo>
                  <a:lnTo>
                    <a:pt x="265265" y="5568"/>
                  </a:lnTo>
                  <a:lnTo>
                    <a:pt x="315179" y="22700"/>
                  </a:lnTo>
                  <a:lnTo>
                    <a:pt x="360942" y="50848"/>
                  </a:lnTo>
                  <a:lnTo>
                    <a:pt x="401395" y="89463"/>
                  </a:lnTo>
                  <a:lnTo>
                    <a:pt x="430066" y="129093"/>
                  </a:lnTo>
                  <a:lnTo>
                    <a:pt x="453392" y="174660"/>
                  </a:lnTo>
                  <a:lnTo>
                    <a:pt x="471265" y="225806"/>
                  </a:lnTo>
                  <a:lnTo>
                    <a:pt x="477667" y="255113"/>
                  </a:lnTo>
                  <a:lnTo>
                    <a:pt x="363535" y="121900"/>
                  </a:lnTo>
                  <a:lnTo>
                    <a:pt x="331031" y="90783"/>
                  </a:lnTo>
                  <a:lnTo>
                    <a:pt x="294428" y="68099"/>
                  </a:lnTo>
                  <a:lnTo>
                    <a:pt x="254652" y="54289"/>
                  </a:lnTo>
                  <a:lnTo>
                    <a:pt x="212628" y="49798"/>
                  </a:lnTo>
                  <a:lnTo>
                    <a:pt x="175833" y="53823"/>
                  </a:lnTo>
                  <a:lnTo>
                    <a:pt x="111495" y="82857"/>
                  </a:lnTo>
                  <a:lnTo>
                    <a:pt x="70609" y="130833"/>
                  </a:lnTo>
                  <a:lnTo>
                    <a:pt x="52666" y="192852"/>
                  </a:lnTo>
                  <a:lnTo>
                    <a:pt x="49862" y="229968"/>
                  </a:lnTo>
                  <a:lnTo>
                    <a:pt x="50885" y="270532"/>
                  </a:lnTo>
                  <a:lnTo>
                    <a:pt x="55524" y="314078"/>
                  </a:lnTo>
                  <a:lnTo>
                    <a:pt x="63568" y="360136"/>
                  </a:lnTo>
                  <a:lnTo>
                    <a:pt x="74804" y="408242"/>
                  </a:lnTo>
                  <a:lnTo>
                    <a:pt x="89019" y="457926"/>
                  </a:lnTo>
                  <a:lnTo>
                    <a:pt x="106003" y="508723"/>
                  </a:lnTo>
                  <a:lnTo>
                    <a:pt x="125542" y="560164"/>
                  </a:lnTo>
                  <a:lnTo>
                    <a:pt x="147425" y="611782"/>
                  </a:lnTo>
                  <a:lnTo>
                    <a:pt x="171440" y="663111"/>
                  </a:lnTo>
                  <a:lnTo>
                    <a:pt x="197375" y="713682"/>
                  </a:lnTo>
                  <a:lnTo>
                    <a:pt x="225017" y="763029"/>
                  </a:lnTo>
                  <a:lnTo>
                    <a:pt x="254154" y="810685"/>
                  </a:lnTo>
                  <a:lnTo>
                    <a:pt x="284575" y="856181"/>
                  </a:lnTo>
                  <a:lnTo>
                    <a:pt x="324045" y="902249"/>
                  </a:lnTo>
                  <a:lnTo>
                    <a:pt x="295553" y="905188"/>
                  </a:lnTo>
                  <a:lnTo>
                    <a:pt x="273085" y="906661"/>
                  </a:lnTo>
                  <a:lnTo>
                    <a:pt x="265450" y="906961"/>
                  </a:lnTo>
                  <a:lnTo>
                    <a:pt x="258345" y="903825"/>
                  </a:lnTo>
                  <a:close/>
                </a:path>
                <a:path w="989965" h="907415">
                  <a:moveTo>
                    <a:pt x="450078" y="409718"/>
                  </a:moveTo>
                  <a:lnTo>
                    <a:pt x="445470" y="404340"/>
                  </a:lnTo>
                  <a:lnTo>
                    <a:pt x="442598" y="397952"/>
                  </a:lnTo>
                  <a:lnTo>
                    <a:pt x="441625" y="390874"/>
                  </a:lnTo>
                  <a:lnTo>
                    <a:pt x="439734" y="335101"/>
                  </a:lnTo>
                  <a:lnTo>
                    <a:pt x="433286" y="283334"/>
                  </a:lnTo>
                  <a:lnTo>
                    <a:pt x="422361" y="235850"/>
                  </a:lnTo>
                  <a:lnTo>
                    <a:pt x="406921" y="192699"/>
                  </a:lnTo>
                  <a:lnTo>
                    <a:pt x="387404" y="154854"/>
                  </a:lnTo>
                  <a:lnTo>
                    <a:pt x="363535" y="121900"/>
                  </a:lnTo>
                  <a:lnTo>
                    <a:pt x="477667" y="255113"/>
                  </a:lnTo>
                  <a:lnTo>
                    <a:pt x="483577" y="282172"/>
                  </a:lnTo>
                  <a:lnTo>
                    <a:pt x="490223" y="343399"/>
                  </a:lnTo>
                  <a:lnTo>
                    <a:pt x="523387" y="382108"/>
                  </a:lnTo>
                  <a:lnTo>
                    <a:pt x="514951" y="386670"/>
                  </a:lnTo>
                  <a:lnTo>
                    <a:pt x="482655" y="409955"/>
                  </a:lnTo>
                  <a:lnTo>
                    <a:pt x="476597" y="413764"/>
                  </a:lnTo>
                  <a:lnTo>
                    <a:pt x="469846" y="415679"/>
                  </a:lnTo>
                  <a:lnTo>
                    <a:pt x="462844" y="415641"/>
                  </a:lnTo>
                  <a:lnTo>
                    <a:pt x="455997" y="413591"/>
                  </a:lnTo>
                  <a:lnTo>
                    <a:pt x="450078" y="40971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922416" y="767041"/>
              <a:ext cx="746760" cy="447675"/>
            </a:xfrm>
            <a:custGeom>
              <a:avLst/>
              <a:gdLst/>
              <a:ahLst/>
              <a:cxnLst/>
              <a:rect l="l" t="t" r="r" b="b"/>
              <a:pathLst>
                <a:path w="746759" h="447675">
                  <a:moveTo>
                    <a:pt x="449572" y="345297"/>
                  </a:moveTo>
                  <a:lnTo>
                    <a:pt x="488368" y="280415"/>
                  </a:lnTo>
                  <a:lnTo>
                    <a:pt x="522601" y="262638"/>
                  </a:lnTo>
                  <a:lnTo>
                    <a:pt x="560747" y="255113"/>
                  </a:lnTo>
                  <a:lnTo>
                    <a:pt x="609931" y="256294"/>
                  </a:lnTo>
                  <a:lnTo>
                    <a:pt x="652389" y="265602"/>
                  </a:lnTo>
                  <a:lnTo>
                    <a:pt x="689709" y="285130"/>
                  </a:lnTo>
                  <a:lnTo>
                    <a:pt x="719472" y="313759"/>
                  </a:lnTo>
                  <a:lnTo>
                    <a:pt x="739262" y="350366"/>
                  </a:lnTo>
                  <a:lnTo>
                    <a:pt x="746663" y="393831"/>
                  </a:lnTo>
                  <a:lnTo>
                    <a:pt x="745527" y="412016"/>
                  </a:lnTo>
                  <a:lnTo>
                    <a:pt x="740044" y="428315"/>
                  </a:lnTo>
                  <a:lnTo>
                    <a:pt x="731168" y="438703"/>
                  </a:lnTo>
                  <a:lnTo>
                    <a:pt x="651306" y="345489"/>
                  </a:lnTo>
                  <a:lnTo>
                    <a:pt x="647908" y="341731"/>
                  </a:lnTo>
                  <a:lnTo>
                    <a:pt x="646115" y="339906"/>
                  </a:lnTo>
                  <a:lnTo>
                    <a:pt x="645061" y="338676"/>
                  </a:lnTo>
                  <a:lnTo>
                    <a:pt x="643053" y="337084"/>
                  </a:lnTo>
                  <a:lnTo>
                    <a:pt x="604068" y="319279"/>
                  </a:lnTo>
                  <a:lnTo>
                    <a:pt x="566180" y="314920"/>
                  </a:lnTo>
                  <a:lnTo>
                    <a:pt x="538434" y="318872"/>
                  </a:lnTo>
                  <a:lnTo>
                    <a:pt x="513669" y="330568"/>
                  </a:lnTo>
                  <a:lnTo>
                    <a:pt x="484727" y="349444"/>
                  </a:lnTo>
                  <a:lnTo>
                    <a:pt x="465592" y="354769"/>
                  </a:lnTo>
                  <a:lnTo>
                    <a:pt x="449572" y="345297"/>
                  </a:lnTo>
                  <a:close/>
                </a:path>
                <a:path w="746759" h="447675">
                  <a:moveTo>
                    <a:pt x="675307" y="433773"/>
                  </a:moveTo>
                  <a:lnTo>
                    <a:pt x="664833" y="416248"/>
                  </a:lnTo>
                  <a:lnTo>
                    <a:pt x="663354" y="395352"/>
                  </a:lnTo>
                  <a:lnTo>
                    <a:pt x="663567" y="389317"/>
                  </a:lnTo>
                  <a:lnTo>
                    <a:pt x="664085" y="383283"/>
                  </a:lnTo>
                  <a:lnTo>
                    <a:pt x="664032" y="377230"/>
                  </a:lnTo>
                  <a:lnTo>
                    <a:pt x="654354" y="349522"/>
                  </a:lnTo>
                  <a:lnTo>
                    <a:pt x="651306" y="345489"/>
                  </a:lnTo>
                  <a:lnTo>
                    <a:pt x="731168" y="438703"/>
                  </a:lnTo>
                  <a:lnTo>
                    <a:pt x="730643" y="439317"/>
                  </a:lnTo>
                  <a:lnTo>
                    <a:pt x="730138" y="439908"/>
                  </a:lnTo>
                  <a:lnTo>
                    <a:pt x="729088" y="440883"/>
                  </a:lnTo>
                  <a:lnTo>
                    <a:pt x="713178" y="447222"/>
                  </a:lnTo>
                  <a:lnTo>
                    <a:pt x="712850" y="447352"/>
                  </a:lnTo>
                  <a:lnTo>
                    <a:pt x="692178" y="445087"/>
                  </a:lnTo>
                  <a:lnTo>
                    <a:pt x="675307" y="433773"/>
                  </a:lnTo>
                  <a:close/>
                </a:path>
                <a:path w="746759" h="447675">
                  <a:moveTo>
                    <a:pt x="9558" y="72953"/>
                  </a:moveTo>
                  <a:lnTo>
                    <a:pt x="0" y="59158"/>
                  </a:lnTo>
                  <a:lnTo>
                    <a:pt x="1638" y="41916"/>
                  </a:lnTo>
                  <a:lnTo>
                    <a:pt x="5129" y="36311"/>
                  </a:lnTo>
                  <a:lnTo>
                    <a:pt x="9631" y="31392"/>
                  </a:lnTo>
                  <a:lnTo>
                    <a:pt x="14516" y="26755"/>
                  </a:lnTo>
                  <a:lnTo>
                    <a:pt x="18654" y="22509"/>
                  </a:lnTo>
                  <a:lnTo>
                    <a:pt x="23116" y="18788"/>
                  </a:lnTo>
                  <a:lnTo>
                    <a:pt x="29619" y="13624"/>
                  </a:lnTo>
                  <a:lnTo>
                    <a:pt x="31147" y="12411"/>
                  </a:lnTo>
                  <a:lnTo>
                    <a:pt x="32975" y="10959"/>
                  </a:lnTo>
                  <a:lnTo>
                    <a:pt x="34503" y="9746"/>
                  </a:lnTo>
                  <a:lnTo>
                    <a:pt x="36419" y="8225"/>
                  </a:lnTo>
                  <a:lnTo>
                    <a:pt x="37092" y="7733"/>
                  </a:lnTo>
                  <a:lnTo>
                    <a:pt x="58121" y="851"/>
                  </a:lnTo>
                  <a:lnTo>
                    <a:pt x="81027" y="0"/>
                  </a:lnTo>
                  <a:lnTo>
                    <a:pt x="103678" y="4448"/>
                  </a:lnTo>
                  <a:lnTo>
                    <a:pt x="161252" y="38250"/>
                  </a:lnTo>
                  <a:lnTo>
                    <a:pt x="204542" y="90385"/>
                  </a:lnTo>
                  <a:lnTo>
                    <a:pt x="223913" y="125470"/>
                  </a:lnTo>
                  <a:lnTo>
                    <a:pt x="225683" y="138392"/>
                  </a:lnTo>
                  <a:lnTo>
                    <a:pt x="218942" y="157814"/>
                  </a:lnTo>
                  <a:lnTo>
                    <a:pt x="203105" y="169583"/>
                  </a:lnTo>
                  <a:lnTo>
                    <a:pt x="187437" y="171110"/>
                  </a:lnTo>
                  <a:lnTo>
                    <a:pt x="122643" y="95483"/>
                  </a:lnTo>
                  <a:lnTo>
                    <a:pt x="107682" y="79916"/>
                  </a:lnTo>
                  <a:lnTo>
                    <a:pt x="73476" y="61816"/>
                  </a:lnTo>
                  <a:lnTo>
                    <a:pt x="64467" y="60795"/>
                  </a:lnTo>
                  <a:lnTo>
                    <a:pt x="61989" y="61003"/>
                  </a:lnTo>
                  <a:lnTo>
                    <a:pt x="59523" y="61282"/>
                  </a:lnTo>
                  <a:lnTo>
                    <a:pt x="57083" y="61676"/>
                  </a:lnTo>
                  <a:lnTo>
                    <a:pt x="54897" y="62565"/>
                  </a:lnTo>
                  <a:lnTo>
                    <a:pt x="54693" y="62648"/>
                  </a:lnTo>
                  <a:lnTo>
                    <a:pt x="53541" y="63228"/>
                  </a:lnTo>
                  <a:lnTo>
                    <a:pt x="51259" y="65243"/>
                  </a:lnTo>
                  <a:lnTo>
                    <a:pt x="43670" y="71122"/>
                  </a:lnTo>
                  <a:lnTo>
                    <a:pt x="41100" y="73579"/>
                  </a:lnTo>
                  <a:lnTo>
                    <a:pt x="25021" y="79146"/>
                  </a:lnTo>
                  <a:lnTo>
                    <a:pt x="9558" y="72953"/>
                  </a:lnTo>
                  <a:close/>
                </a:path>
                <a:path w="746759" h="447675">
                  <a:moveTo>
                    <a:pt x="157885" y="156752"/>
                  </a:moveTo>
                  <a:lnTo>
                    <a:pt x="154612" y="149230"/>
                  </a:lnTo>
                  <a:lnTo>
                    <a:pt x="152008" y="141861"/>
                  </a:lnTo>
                  <a:lnTo>
                    <a:pt x="149553" y="135988"/>
                  </a:lnTo>
                  <a:lnTo>
                    <a:pt x="131370" y="105669"/>
                  </a:lnTo>
                  <a:lnTo>
                    <a:pt x="187437" y="171110"/>
                  </a:lnTo>
                  <a:lnTo>
                    <a:pt x="183252" y="171517"/>
                  </a:lnTo>
                  <a:lnTo>
                    <a:pt x="164464" y="161434"/>
                  </a:lnTo>
                  <a:lnTo>
                    <a:pt x="157885" y="156752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9234" y="6156413"/>
              <a:ext cx="808355" cy="665480"/>
            </a:xfrm>
            <a:custGeom>
              <a:avLst/>
              <a:gdLst/>
              <a:ahLst/>
              <a:cxnLst/>
              <a:rect l="l" t="t" r="r" b="b"/>
              <a:pathLst>
                <a:path w="808355" h="665479">
                  <a:moveTo>
                    <a:pt x="552048" y="665342"/>
                  </a:moveTo>
                  <a:lnTo>
                    <a:pt x="504091" y="653320"/>
                  </a:lnTo>
                  <a:lnTo>
                    <a:pt x="454771" y="638522"/>
                  </a:lnTo>
                  <a:lnTo>
                    <a:pt x="404770" y="621180"/>
                  </a:lnTo>
                  <a:lnTo>
                    <a:pt x="354772" y="601529"/>
                  </a:lnTo>
                  <a:lnTo>
                    <a:pt x="305457" y="579801"/>
                  </a:lnTo>
                  <a:lnTo>
                    <a:pt x="257508" y="556230"/>
                  </a:lnTo>
                  <a:lnTo>
                    <a:pt x="211607" y="531049"/>
                  </a:lnTo>
                  <a:lnTo>
                    <a:pt x="168437" y="504492"/>
                  </a:lnTo>
                  <a:lnTo>
                    <a:pt x="128680" y="476792"/>
                  </a:lnTo>
                  <a:lnTo>
                    <a:pt x="93017" y="448182"/>
                  </a:lnTo>
                  <a:lnTo>
                    <a:pt x="62131" y="418897"/>
                  </a:lnTo>
                  <a:lnTo>
                    <a:pt x="36704" y="389169"/>
                  </a:lnTo>
                  <a:lnTo>
                    <a:pt x="4956" y="329320"/>
                  </a:lnTo>
                  <a:lnTo>
                    <a:pt x="0" y="299666"/>
                  </a:lnTo>
                  <a:lnTo>
                    <a:pt x="2122" y="270608"/>
                  </a:lnTo>
                  <a:lnTo>
                    <a:pt x="23595" y="216368"/>
                  </a:lnTo>
                  <a:lnTo>
                    <a:pt x="65084" y="172426"/>
                  </a:lnTo>
                  <a:lnTo>
                    <a:pt x="123044" y="144943"/>
                  </a:lnTo>
                  <a:lnTo>
                    <a:pt x="157091" y="139298"/>
                  </a:lnTo>
                  <a:lnTo>
                    <a:pt x="193927" y="140078"/>
                  </a:lnTo>
                  <a:lnTo>
                    <a:pt x="233106" y="148053"/>
                  </a:lnTo>
                  <a:lnTo>
                    <a:pt x="274187" y="163992"/>
                  </a:lnTo>
                  <a:lnTo>
                    <a:pt x="316726" y="188665"/>
                  </a:lnTo>
                  <a:lnTo>
                    <a:pt x="360279" y="222844"/>
                  </a:lnTo>
                  <a:lnTo>
                    <a:pt x="404403" y="267296"/>
                  </a:lnTo>
                  <a:lnTo>
                    <a:pt x="417312" y="217131"/>
                  </a:lnTo>
                  <a:lnTo>
                    <a:pt x="439755" y="166200"/>
                  </a:lnTo>
                  <a:lnTo>
                    <a:pt x="467792" y="117292"/>
                  </a:lnTo>
                  <a:lnTo>
                    <a:pt x="497479" y="73201"/>
                  </a:lnTo>
                  <a:lnTo>
                    <a:pt x="530040" y="37049"/>
                  </a:lnTo>
                  <a:lnTo>
                    <a:pt x="565373" y="13644"/>
                  </a:lnTo>
                  <a:lnTo>
                    <a:pt x="602265" y="1717"/>
                  </a:lnTo>
                  <a:lnTo>
                    <a:pt x="639505" y="0"/>
                  </a:lnTo>
                  <a:lnTo>
                    <a:pt x="675880" y="7225"/>
                  </a:lnTo>
                  <a:lnTo>
                    <a:pt x="741186" y="43433"/>
                  </a:lnTo>
                  <a:lnTo>
                    <a:pt x="788485" y="100201"/>
                  </a:lnTo>
                  <a:lnTo>
                    <a:pt x="808077" y="167386"/>
                  </a:lnTo>
                  <a:lnTo>
                    <a:pt x="805791" y="215998"/>
                  </a:lnTo>
                  <a:lnTo>
                    <a:pt x="796233" y="265984"/>
                  </a:lnTo>
                  <a:lnTo>
                    <a:pt x="780544" y="316545"/>
                  </a:lnTo>
                  <a:lnTo>
                    <a:pt x="759868" y="366879"/>
                  </a:lnTo>
                  <a:lnTo>
                    <a:pt x="735347" y="416187"/>
                  </a:lnTo>
                  <a:lnTo>
                    <a:pt x="708125" y="463667"/>
                  </a:lnTo>
                  <a:lnTo>
                    <a:pt x="679344" y="508519"/>
                  </a:lnTo>
                  <a:lnTo>
                    <a:pt x="650146" y="549942"/>
                  </a:lnTo>
                  <a:lnTo>
                    <a:pt x="621675" y="587137"/>
                  </a:lnTo>
                  <a:lnTo>
                    <a:pt x="595073" y="619302"/>
                  </a:lnTo>
                  <a:lnTo>
                    <a:pt x="571483" y="645637"/>
                  </a:lnTo>
                  <a:lnTo>
                    <a:pt x="552048" y="665342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9035" y="6137537"/>
              <a:ext cx="848994" cy="704850"/>
            </a:xfrm>
            <a:custGeom>
              <a:avLst/>
              <a:gdLst/>
              <a:ahLst/>
              <a:cxnLst/>
              <a:rect l="l" t="t" r="r" b="b"/>
              <a:pathLst>
                <a:path w="848994" h="704850">
                  <a:moveTo>
                    <a:pt x="453976" y="250539"/>
                  </a:moveTo>
                  <a:lnTo>
                    <a:pt x="413211" y="244981"/>
                  </a:lnTo>
                  <a:lnTo>
                    <a:pt x="426752" y="208052"/>
                  </a:lnTo>
                  <a:lnTo>
                    <a:pt x="426889" y="207678"/>
                  </a:lnTo>
                  <a:lnTo>
                    <a:pt x="446136" y="167770"/>
                  </a:lnTo>
                  <a:lnTo>
                    <a:pt x="470913" y="125342"/>
                  </a:lnTo>
                  <a:lnTo>
                    <a:pt x="501179" y="80481"/>
                  </a:lnTo>
                  <a:lnTo>
                    <a:pt x="536850" y="40958"/>
                  </a:lnTo>
                  <a:lnTo>
                    <a:pt x="577739" y="14041"/>
                  </a:lnTo>
                  <a:lnTo>
                    <a:pt x="622803" y="224"/>
                  </a:lnTo>
                  <a:lnTo>
                    <a:pt x="671000" y="0"/>
                  </a:lnTo>
                  <a:lnTo>
                    <a:pt x="716219" y="12045"/>
                  </a:lnTo>
                  <a:lnTo>
                    <a:pt x="757639" y="34215"/>
                  </a:lnTo>
                  <a:lnTo>
                    <a:pt x="782830" y="55596"/>
                  </a:lnTo>
                  <a:lnTo>
                    <a:pt x="665600" y="39613"/>
                  </a:lnTo>
                  <a:lnTo>
                    <a:pt x="636290" y="38898"/>
                  </a:lnTo>
                  <a:lnTo>
                    <a:pt x="568373" y="66942"/>
                  </a:lnTo>
                  <a:lnTo>
                    <a:pt x="534179" y="103673"/>
                  </a:lnTo>
                  <a:lnTo>
                    <a:pt x="499323" y="156192"/>
                  </a:lnTo>
                  <a:lnTo>
                    <a:pt x="472570" y="205013"/>
                  </a:lnTo>
                  <a:lnTo>
                    <a:pt x="454232" y="249487"/>
                  </a:lnTo>
                  <a:lnTo>
                    <a:pt x="453976" y="250539"/>
                  </a:lnTo>
                  <a:close/>
                </a:path>
                <a:path w="848994" h="704850">
                  <a:moveTo>
                    <a:pt x="614598" y="668880"/>
                  </a:moveTo>
                  <a:lnTo>
                    <a:pt x="565926" y="662245"/>
                  </a:lnTo>
                  <a:lnTo>
                    <a:pt x="588442" y="638315"/>
                  </a:lnTo>
                  <a:lnTo>
                    <a:pt x="614653" y="607788"/>
                  </a:lnTo>
                  <a:lnTo>
                    <a:pt x="643294" y="571576"/>
                  </a:lnTo>
                  <a:lnTo>
                    <a:pt x="673100" y="530594"/>
                  </a:lnTo>
                  <a:lnTo>
                    <a:pt x="702805" y="485755"/>
                  </a:lnTo>
                  <a:lnTo>
                    <a:pt x="731144" y="437974"/>
                  </a:lnTo>
                  <a:lnTo>
                    <a:pt x="756853" y="388164"/>
                  </a:lnTo>
                  <a:lnTo>
                    <a:pt x="778667" y="337240"/>
                  </a:lnTo>
                  <a:lnTo>
                    <a:pt x="795319" y="286115"/>
                  </a:lnTo>
                  <a:lnTo>
                    <a:pt x="805255" y="237137"/>
                  </a:lnTo>
                  <a:lnTo>
                    <a:pt x="805546" y="235704"/>
                  </a:lnTo>
                  <a:lnTo>
                    <a:pt x="808082" y="186920"/>
                  </a:lnTo>
                  <a:lnTo>
                    <a:pt x="799356" y="146271"/>
                  </a:lnTo>
                  <a:lnTo>
                    <a:pt x="777997" y="108374"/>
                  </a:lnTo>
                  <a:lnTo>
                    <a:pt x="746752" y="76071"/>
                  </a:lnTo>
                  <a:lnTo>
                    <a:pt x="708370" y="52204"/>
                  </a:lnTo>
                  <a:lnTo>
                    <a:pt x="665600" y="39613"/>
                  </a:lnTo>
                  <a:lnTo>
                    <a:pt x="782830" y="55596"/>
                  </a:lnTo>
                  <a:lnTo>
                    <a:pt x="793418" y="64583"/>
                  </a:lnTo>
                  <a:lnTo>
                    <a:pt x="821712" y="101222"/>
                  </a:lnTo>
                  <a:lnTo>
                    <a:pt x="840678" y="142205"/>
                  </a:lnTo>
                  <a:lnTo>
                    <a:pt x="848474" y="185604"/>
                  </a:lnTo>
                  <a:lnTo>
                    <a:pt x="845946" y="238800"/>
                  </a:lnTo>
                  <a:lnTo>
                    <a:pt x="835691" y="291619"/>
                  </a:lnTo>
                  <a:lnTo>
                    <a:pt x="818296" y="347096"/>
                  </a:lnTo>
                  <a:lnTo>
                    <a:pt x="795853" y="400508"/>
                  </a:lnTo>
                  <a:lnTo>
                    <a:pt x="769451" y="452302"/>
                  </a:lnTo>
                  <a:lnTo>
                    <a:pt x="740428" y="501636"/>
                  </a:lnTo>
                  <a:lnTo>
                    <a:pt x="710125" y="547663"/>
                  </a:lnTo>
                  <a:lnTo>
                    <a:pt x="679880" y="589541"/>
                  </a:lnTo>
                  <a:lnTo>
                    <a:pt x="651032" y="626424"/>
                  </a:lnTo>
                  <a:lnTo>
                    <a:pt x="624921" y="657468"/>
                  </a:lnTo>
                  <a:lnTo>
                    <a:pt x="614598" y="668880"/>
                  </a:lnTo>
                  <a:close/>
                </a:path>
                <a:path w="848994" h="704850">
                  <a:moveTo>
                    <a:pt x="575798" y="704803"/>
                  </a:moveTo>
                  <a:lnTo>
                    <a:pt x="520848" y="691960"/>
                  </a:lnTo>
                  <a:lnTo>
                    <a:pt x="471826" y="677335"/>
                  </a:lnTo>
                  <a:lnTo>
                    <a:pt x="421540" y="660047"/>
                  </a:lnTo>
                  <a:lnTo>
                    <a:pt x="370761" y="640300"/>
                  </a:lnTo>
                  <a:lnTo>
                    <a:pt x="320260" y="618297"/>
                  </a:lnTo>
                  <a:lnTo>
                    <a:pt x="270807" y="594243"/>
                  </a:lnTo>
                  <a:lnTo>
                    <a:pt x="223171" y="568343"/>
                  </a:lnTo>
                  <a:lnTo>
                    <a:pt x="178125" y="540800"/>
                  </a:lnTo>
                  <a:lnTo>
                    <a:pt x="136438" y="511817"/>
                  </a:lnTo>
                  <a:lnTo>
                    <a:pt x="98880" y="481600"/>
                  </a:lnTo>
                  <a:lnTo>
                    <a:pt x="66222" y="450353"/>
                  </a:lnTo>
                  <a:lnTo>
                    <a:pt x="39235" y="418278"/>
                  </a:lnTo>
                  <a:lnTo>
                    <a:pt x="18688" y="385582"/>
                  </a:lnTo>
                  <a:lnTo>
                    <a:pt x="0" y="319137"/>
                  </a:lnTo>
                  <a:lnTo>
                    <a:pt x="2800" y="285361"/>
                  </a:lnTo>
                  <a:lnTo>
                    <a:pt x="2861" y="284619"/>
                  </a:lnTo>
                  <a:lnTo>
                    <a:pt x="14235" y="247499"/>
                  </a:lnTo>
                  <a:lnTo>
                    <a:pt x="59075" y="186652"/>
                  </a:lnTo>
                  <a:lnTo>
                    <a:pt x="94150" y="161848"/>
                  </a:lnTo>
                  <a:lnTo>
                    <a:pt x="133668" y="145577"/>
                  </a:lnTo>
                  <a:lnTo>
                    <a:pt x="176627" y="138128"/>
                  </a:lnTo>
                  <a:lnTo>
                    <a:pt x="222029" y="139788"/>
                  </a:lnTo>
                  <a:lnTo>
                    <a:pt x="270549" y="151469"/>
                  </a:lnTo>
                  <a:lnTo>
                    <a:pt x="318923" y="173100"/>
                  </a:lnTo>
                  <a:lnTo>
                    <a:pt x="357944" y="198671"/>
                  </a:lnTo>
                  <a:lnTo>
                    <a:pt x="216628" y="179405"/>
                  </a:lnTo>
                  <a:lnTo>
                    <a:pt x="180099" y="178017"/>
                  </a:lnTo>
                  <a:lnTo>
                    <a:pt x="114070" y="196744"/>
                  </a:lnTo>
                  <a:lnTo>
                    <a:pt x="66049" y="238398"/>
                  </a:lnTo>
                  <a:lnTo>
                    <a:pt x="42760" y="290059"/>
                  </a:lnTo>
                  <a:lnTo>
                    <a:pt x="40398" y="317946"/>
                  </a:lnTo>
                  <a:lnTo>
                    <a:pt x="45394" y="345548"/>
                  </a:lnTo>
                  <a:lnTo>
                    <a:pt x="77913" y="402666"/>
                  </a:lnTo>
                  <a:lnTo>
                    <a:pt x="104071" y="431581"/>
                  </a:lnTo>
                  <a:lnTo>
                    <a:pt x="135918" y="460334"/>
                  </a:lnTo>
                  <a:lnTo>
                    <a:pt x="172772" y="488623"/>
                  </a:lnTo>
                  <a:lnTo>
                    <a:pt x="213950" y="516150"/>
                  </a:lnTo>
                  <a:lnTo>
                    <a:pt x="258769" y="542613"/>
                  </a:lnTo>
                  <a:lnTo>
                    <a:pt x="306547" y="567712"/>
                  </a:lnTo>
                  <a:lnTo>
                    <a:pt x="356601" y="591148"/>
                  </a:lnTo>
                  <a:lnTo>
                    <a:pt x="408249" y="612619"/>
                  </a:lnTo>
                  <a:lnTo>
                    <a:pt x="460807" y="631825"/>
                  </a:lnTo>
                  <a:lnTo>
                    <a:pt x="513594" y="648467"/>
                  </a:lnTo>
                  <a:lnTo>
                    <a:pt x="565926" y="662245"/>
                  </a:lnTo>
                  <a:lnTo>
                    <a:pt x="614598" y="668880"/>
                  </a:lnTo>
                  <a:lnTo>
                    <a:pt x="602885" y="681830"/>
                  </a:lnTo>
                  <a:lnTo>
                    <a:pt x="586265" y="698664"/>
                  </a:lnTo>
                  <a:lnTo>
                    <a:pt x="581800" y="702906"/>
                  </a:lnTo>
                  <a:lnTo>
                    <a:pt x="575798" y="704803"/>
                  </a:lnTo>
                  <a:close/>
                </a:path>
                <a:path w="848994" h="704850">
                  <a:moveTo>
                    <a:pt x="422855" y="307561"/>
                  </a:moveTo>
                  <a:lnTo>
                    <a:pt x="414657" y="305221"/>
                  </a:lnTo>
                  <a:lnTo>
                    <a:pt x="409436" y="299339"/>
                  </a:lnTo>
                  <a:lnTo>
                    <a:pt x="371784" y="260941"/>
                  </a:lnTo>
                  <a:lnTo>
                    <a:pt x="333331" y="229534"/>
                  </a:lnTo>
                  <a:lnTo>
                    <a:pt x="294424" y="205332"/>
                  </a:lnTo>
                  <a:lnTo>
                    <a:pt x="255408" y="188550"/>
                  </a:lnTo>
                  <a:lnTo>
                    <a:pt x="216628" y="179405"/>
                  </a:lnTo>
                  <a:lnTo>
                    <a:pt x="357944" y="198671"/>
                  </a:lnTo>
                  <a:lnTo>
                    <a:pt x="366646" y="204374"/>
                  </a:lnTo>
                  <a:lnTo>
                    <a:pt x="413211" y="244981"/>
                  </a:lnTo>
                  <a:lnTo>
                    <a:pt x="453976" y="250539"/>
                  </a:lnTo>
                  <a:lnTo>
                    <a:pt x="444623" y="288965"/>
                  </a:lnTo>
                  <a:lnTo>
                    <a:pt x="443539" y="296707"/>
                  </a:lnTo>
                  <a:lnTo>
                    <a:pt x="437995" y="303103"/>
                  </a:lnTo>
                  <a:lnTo>
                    <a:pt x="422855" y="307561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6455" y="6258095"/>
              <a:ext cx="659130" cy="235585"/>
            </a:xfrm>
            <a:custGeom>
              <a:avLst/>
              <a:gdLst/>
              <a:ahLst/>
              <a:cxnLst/>
              <a:rect l="l" t="t" r="r" b="b"/>
              <a:pathLst>
                <a:path w="659130" h="235585">
                  <a:moveTo>
                    <a:pt x="437707" y="164430"/>
                  </a:moveTo>
                  <a:lnTo>
                    <a:pt x="424196" y="157728"/>
                  </a:lnTo>
                  <a:lnTo>
                    <a:pt x="419431" y="142513"/>
                  </a:lnTo>
                  <a:lnTo>
                    <a:pt x="426127" y="104836"/>
                  </a:lnTo>
                  <a:lnTo>
                    <a:pt x="456308" y="51138"/>
                  </a:lnTo>
                  <a:lnTo>
                    <a:pt x="486755" y="25679"/>
                  </a:lnTo>
                  <a:lnTo>
                    <a:pt x="525671" y="5790"/>
                  </a:lnTo>
                  <a:lnTo>
                    <a:pt x="567549" y="0"/>
                  </a:lnTo>
                  <a:lnTo>
                    <a:pt x="608344" y="9505"/>
                  </a:lnTo>
                  <a:lnTo>
                    <a:pt x="644012" y="35505"/>
                  </a:lnTo>
                  <a:lnTo>
                    <a:pt x="653159" y="47027"/>
                  </a:lnTo>
                  <a:lnTo>
                    <a:pt x="658651" y="59729"/>
                  </a:lnTo>
                  <a:lnTo>
                    <a:pt x="658891" y="70688"/>
                  </a:lnTo>
                  <a:lnTo>
                    <a:pt x="557592" y="56877"/>
                  </a:lnTo>
                  <a:lnTo>
                    <a:pt x="553907" y="56625"/>
                  </a:lnTo>
                  <a:lnTo>
                    <a:pt x="552603" y="56447"/>
                  </a:lnTo>
                  <a:lnTo>
                    <a:pt x="550525" y="56560"/>
                  </a:lnTo>
                  <a:lnTo>
                    <a:pt x="549220" y="56657"/>
                  </a:lnTo>
                  <a:lnTo>
                    <a:pt x="491948" y="84153"/>
                  </a:lnTo>
                  <a:lnTo>
                    <a:pt x="468587" y="121485"/>
                  </a:lnTo>
                  <a:lnTo>
                    <a:pt x="461256" y="148215"/>
                  </a:lnTo>
                  <a:lnTo>
                    <a:pt x="452539" y="161592"/>
                  </a:lnTo>
                  <a:lnTo>
                    <a:pt x="437707" y="164430"/>
                  </a:lnTo>
                  <a:close/>
                </a:path>
                <a:path w="659130" h="235585">
                  <a:moveTo>
                    <a:pt x="622369" y="97448"/>
                  </a:moveTo>
                  <a:lnTo>
                    <a:pt x="606542" y="92499"/>
                  </a:lnTo>
                  <a:lnTo>
                    <a:pt x="594344" y="80741"/>
                  </a:lnTo>
                  <a:lnTo>
                    <a:pt x="591210" y="77005"/>
                  </a:lnTo>
                  <a:lnTo>
                    <a:pt x="588260" y="73106"/>
                  </a:lnTo>
                  <a:lnTo>
                    <a:pt x="584953" y="69501"/>
                  </a:lnTo>
                  <a:lnTo>
                    <a:pt x="564102" y="58015"/>
                  </a:lnTo>
                  <a:lnTo>
                    <a:pt x="560073" y="57216"/>
                  </a:lnTo>
                  <a:lnTo>
                    <a:pt x="658891" y="70688"/>
                  </a:lnTo>
                  <a:lnTo>
                    <a:pt x="658905" y="71336"/>
                  </a:lnTo>
                  <a:lnTo>
                    <a:pt x="658918" y="71959"/>
                  </a:lnTo>
                  <a:lnTo>
                    <a:pt x="658809" y="73103"/>
                  </a:lnTo>
                  <a:lnTo>
                    <a:pt x="652743" y="85082"/>
                  </a:lnTo>
                  <a:lnTo>
                    <a:pt x="652595" y="85373"/>
                  </a:lnTo>
                  <a:lnTo>
                    <a:pt x="652467" y="85626"/>
                  </a:lnTo>
                  <a:lnTo>
                    <a:pt x="638714" y="95264"/>
                  </a:lnTo>
                  <a:lnTo>
                    <a:pt x="622369" y="97448"/>
                  </a:lnTo>
                  <a:close/>
                </a:path>
                <a:path w="659130" h="235585">
                  <a:moveTo>
                    <a:pt x="23730" y="235029"/>
                  </a:moveTo>
                  <a:lnTo>
                    <a:pt x="10476" y="231832"/>
                  </a:lnTo>
                  <a:lnTo>
                    <a:pt x="2144" y="220609"/>
                  </a:lnTo>
                  <a:lnTo>
                    <a:pt x="0" y="213772"/>
                  </a:lnTo>
                  <a:lnTo>
                    <a:pt x="2080" y="206351"/>
                  </a:lnTo>
                  <a:lnTo>
                    <a:pt x="1993" y="199909"/>
                  </a:lnTo>
                  <a:lnTo>
                    <a:pt x="2651" y="195297"/>
                  </a:lnTo>
                  <a:lnTo>
                    <a:pt x="3799" y="188737"/>
                  </a:lnTo>
                  <a:lnTo>
                    <a:pt x="4131" y="186844"/>
                  </a:lnTo>
                  <a:lnTo>
                    <a:pt x="4662" y="183810"/>
                  </a:lnTo>
                  <a:lnTo>
                    <a:pt x="27586" y="153206"/>
                  </a:lnTo>
                  <a:lnTo>
                    <a:pt x="69631" y="135878"/>
                  </a:lnTo>
                  <a:lnTo>
                    <a:pt x="96896" y="133487"/>
                  </a:lnTo>
                  <a:lnTo>
                    <a:pt x="124476" y="135749"/>
                  </a:lnTo>
                  <a:lnTo>
                    <a:pt x="172278" y="148072"/>
                  </a:lnTo>
                  <a:lnTo>
                    <a:pt x="196528" y="174576"/>
                  </a:lnTo>
                  <a:lnTo>
                    <a:pt x="193296" y="190067"/>
                  </a:lnTo>
                  <a:lnTo>
                    <a:pt x="184625" y="199320"/>
                  </a:lnTo>
                  <a:lnTo>
                    <a:pt x="104452" y="188389"/>
                  </a:lnTo>
                  <a:lnTo>
                    <a:pt x="86965" y="187004"/>
                  </a:lnTo>
                  <a:lnTo>
                    <a:pt x="50433" y="198516"/>
                  </a:lnTo>
                  <a:lnTo>
                    <a:pt x="45590" y="204670"/>
                  </a:lnTo>
                  <a:lnTo>
                    <a:pt x="45511" y="204828"/>
                  </a:lnTo>
                  <a:lnTo>
                    <a:pt x="45346" y="205241"/>
                  </a:lnTo>
                  <a:lnTo>
                    <a:pt x="44833" y="208214"/>
                  </a:lnTo>
                  <a:lnTo>
                    <a:pt x="43411" y="215797"/>
                  </a:lnTo>
                  <a:lnTo>
                    <a:pt x="43185" y="218623"/>
                  </a:lnTo>
                  <a:lnTo>
                    <a:pt x="36452" y="230519"/>
                  </a:lnTo>
                  <a:lnTo>
                    <a:pt x="23730" y="235029"/>
                  </a:lnTo>
                  <a:close/>
                </a:path>
                <a:path w="659130" h="235585">
                  <a:moveTo>
                    <a:pt x="158950" y="206423"/>
                  </a:moveTo>
                  <a:lnTo>
                    <a:pt x="152898" y="203648"/>
                  </a:lnTo>
                  <a:lnTo>
                    <a:pt x="147334" y="200609"/>
                  </a:lnTo>
                  <a:lnTo>
                    <a:pt x="141200" y="197473"/>
                  </a:lnTo>
                  <a:lnTo>
                    <a:pt x="134654" y="195063"/>
                  </a:lnTo>
                  <a:lnTo>
                    <a:pt x="128089" y="193022"/>
                  </a:lnTo>
                  <a:lnTo>
                    <a:pt x="122395" y="191451"/>
                  </a:lnTo>
                  <a:lnTo>
                    <a:pt x="115250" y="189861"/>
                  </a:lnTo>
                  <a:lnTo>
                    <a:pt x="184625" y="199320"/>
                  </a:lnTo>
                  <a:lnTo>
                    <a:pt x="182310" y="201791"/>
                  </a:lnTo>
                  <a:lnTo>
                    <a:pt x="165469" y="205733"/>
                  </a:lnTo>
                  <a:lnTo>
                    <a:pt x="158950" y="206423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257" y="7350043"/>
              <a:ext cx="2302894" cy="21521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8299" y="6335766"/>
              <a:ext cx="3201663" cy="318897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26274" y="7990596"/>
              <a:ext cx="2636654" cy="2211481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144541" y="895384"/>
            <a:ext cx="2724150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1314" algn="l"/>
              </a:tabLst>
            </a:pPr>
            <a:r>
              <a:rPr sz="8500" spc="-50" dirty="0"/>
              <a:t>動</a:t>
            </a:r>
            <a:r>
              <a:rPr sz="8500" dirty="0"/>
              <a:t>	</a:t>
            </a:r>
            <a:r>
              <a:rPr sz="8500" spc="-50" dirty="0"/>
              <a:t>機</a:t>
            </a:r>
            <a:endParaRPr sz="8500"/>
          </a:p>
        </p:txBody>
      </p:sp>
      <p:sp>
        <p:nvSpPr>
          <p:cNvPr id="24" name="object 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7195" indent="-414655">
              <a:lnSpc>
                <a:spcPct val="100000"/>
              </a:lnSpc>
              <a:spcBef>
                <a:spcPts val="95"/>
              </a:spcBef>
              <a:buSzPct val="97222"/>
              <a:buAutoNum type="arabicPeriod"/>
              <a:tabLst>
                <a:tab pos="417195" algn="l"/>
              </a:tabLst>
            </a:pPr>
            <a:r>
              <a:rPr spc="-10" dirty="0"/>
              <a:t>想要探索新的興趣</a:t>
            </a:r>
          </a:p>
          <a:p>
            <a:pPr marL="12700">
              <a:lnSpc>
                <a:spcPct val="100000"/>
              </a:lnSpc>
              <a:spcBef>
                <a:spcPts val="2665"/>
              </a:spcBef>
            </a:pPr>
            <a:r>
              <a:rPr sz="3150" b="0" spc="-385" dirty="0">
                <a:latin typeface="SimSun"/>
                <a:cs typeface="SimSun"/>
              </a:rPr>
              <a:t>因為對烘焙有</a:t>
            </a:r>
            <a:r>
              <a:rPr sz="3150" b="0" spc="-385" dirty="0">
                <a:latin typeface="Microsoft JhengHei"/>
                <a:cs typeface="Microsoft JhengHei"/>
              </a:rPr>
              <a:t>⼀</a:t>
            </a:r>
            <a:r>
              <a:rPr sz="3150" b="0" spc="-385" dirty="0">
                <a:latin typeface="SimSun"/>
                <a:cs typeface="SimSun"/>
              </a:rPr>
              <a:t>點好奇，所</a:t>
            </a:r>
            <a:r>
              <a:rPr sz="3150" b="0" spc="-385" dirty="0">
                <a:latin typeface="Microsoft JhengHei"/>
                <a:cs typeface="Microsoft JhengHei"/>
              </a:rPr>
              <a:t>以</a:t>
            </a:r>
            <a:r>
              <a:rPr sz="3150" b="0" spc="-385" dirty="0">
                <a:latin typeface="SimSun"/>
                <a:cs typeface="SimSun"/>
              </a:rPr>
              <a:t>想要親</a:t>
            </a:r>
            <a:r>
              <a:rPr sz="3150" b="0" spc="-385" dirty="0">
                <a:latin typeface="Microsoft JhengHei"/>
                <a:cs typeface="Microsoft JhengHei"/>
              </a:rPr>
              <a:t>⾃</a:t>
            </a:r>
            <a:r>
              <a:rPr sz="3150" b="0" spc="-385" dirty="0">
                <a:latin typeface="SimSun"/>
                <a:cs typeface="SimSun"/>
              </a:rPr>
              <a:t>試試</a:t>
            </a:r>
            <a:r>
              <a:rPr sz="3150" b="0" spc="-385" dirty="0">
                <a:latin typeface="Microsoft JhengHei"/>
                <a:cs typeface="Microsoft JhengHei"/>
              </a:rPr>
              <a:t>⼀</a:t>
            </a:r>
            <a:r>
              <a:rPr sz="3150" b="0" spc="-385" dirty="0">
                <a:latin typeface="SimSun"/>
                <a:cs typeface="SimSun"/>
              </a:rPr>
              <a:t>道</a:t>
            </a:r>
            <a:r>
              <a:rPr sz="3150" b="0" spc="-385" dirty="0">
                <a:latin typeface="Microsoft JhengHei"/>
                <a:cs typeface="Microsoft JhengHei"/>
              </a:rPr>
              <a:t>可⼝</a:t>
            </a:r>
            <a:r>
              <a:rPr sz="3150" b="0" spc="-390" dirty="0">
                <a:latin typeface="SimSun"/>
                <a:cs typeface="SimSun"/>
              </a:rPr>
              <a:t>的甜點是如何被製作出來的</a:t>
            </a:r>
            <a:endParaRPr sz="315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2855"/>
              </a:spcBef>
            </a:pPr>
            <a:endParaRPr sz="2800">
              <a:latin typeface="SimSun"/>
              <a:cs typeface="SimSun"/>
            </a:endParaRPr>
          </a:p>
          <a:p>
            <a:pPr marL="417195" indent="-414655">
              <a:lnSpc>
                <a:spcPct val="100000"/>
              </a:lnSpc>
              <a:buSzPct val="97222"/>
              <a:buAutoNum type="arabicPeriod" startAt="2"/>
              <a:tabLst>
                <a:tab pos="417195" algn="l"/>
              </a:tabLst>
            </a:pPr>
            <a:r>
              <a:rPr spc="-5" dirty="0"/>
              <a:t>想學會一道甜點可以分享給身邊的人</a:t>
            </a:r>
          </a:p>
          <a:p>
            <a:pPr marL="12700">
              <a:lnSpc>
                <a:spcPct val="100000"/>
              </a:lnSpc>
              <a:spcBef>
                <a:spcPts val="5365"/>
              </a:spcBef>
            </a:pPr>
            <a:r>
              <a:rPr sz="3150" b="0" spc="-385" dirty="0">
                <a:latin typeface="SimSun"/>
                <a:cs typeface="SimSun"/>
              </a:rPr>
              <a:t>品嚐甜點是</a:t>
            </a:r>
            <a:r>
              <a:rPr sz="3150" b="0" spc="-385" dirty="0">
                <a:latin typeface="Microsoft JhengHei"/>
                <a:cs typeface="Microsoft JhengHei"/>
              </a:rPr>
              <a:t>⼀</a:t>
            </a:r>
            <a:r>
              <a:rPr sz="3150" b="0" spc="-385" dirty="0">
                <a:latin typeface="SimSun"/>
                <a:cs typeface="SimSun"/>
              </a:rPr>
              <a:t>件很幸福的</a:t>
            </a:r>
            <a:r>
              <a:rPr sz="3150" b="0" spc="-385" dirty="0">
                <a:latin typeface="Microsoft JhengHei"/>
                <a:cs typeface="Microsoft JhengHei"/>
              </a:rPr>
              <a:t>事</a:t>
            </a:r>
            <a:r>
              <a:rPr sz="3150" b="0" spc="-385" dirty="0">
                <a:latin typeface="SimSun"/>
                <a:cs typeface="SimSun"/>
              </a:rPr>
              <a:t>，希望</a:t>
            </a:r>
            <a:r>
              <a:rPr sz="3150" b="0" spc="-385" dirty="0">
                <a:latin typeface="Microsoft JhengHei"/>
                <a:cs typeface="Microsoft JhengHei"/>
              </a:rPr>
              <a:t>吃</a:t>
            </a:r>
            <a:r>
              <a:rPr sz="3150" b="0" spc="-385" dirty="0">
                <a:latin typeface="SimSun"/>
                <a:cs typeface="SimSun"/>
              </a:rPr>
              <a:t>到的</a:t>
            </a:r>
            <a:r>
              <a:rPr sz="3150" b="0" spc="-385" dirty="0">
                <a:latin typeface="Microsoft JhengHei"/>
                <a:cs typeface="Microsoft JhengHei"/>
              </a:rPr>
              <a:t>⼈也</a:t>
            </a:r>
            <a:r>
              <a:rPr sz="3150" b="0" spc="-385" dirty="0">
                <a:latin typeface="SimSun"/>
                <a:cs typeface="SimSun"/>
              </a:rPr>
              <a:t>能感</a:t>
            </a:r>
            <a:r>
              <a:rPr sz="3150" b="0" spc="-385" dirty="0">
                <a:latin typeface="Microsoft JhengHei"/>
                <a:cs typeface="Microsoft JhengHei"/>
              </a:rPr>
              <a:t>受</a:t>
            </a:r>
            <a:r>
              <a:rPr sz="3150" b="0" spc="-385" dirty="0">
                <a:latin typeface="SimSun"/>
                <a:cs typeface="SimSun"/>
              </a:rPr>
              <a:t>到我想要分</a:t>
            </a:r>
            <a:r>
              <a:rPr sz="3150" b="0" spc="-385" dirty="0">
                <a:latin typeface="Microsoft JhengHei"/>
                <a:cs typeface="Microsoft JhengHei"/>
              </a:rPr>
              <a:t>享</a:t>
            </a:r>
            <a:r>
              <a:rPr sz="3150" b="0" spc="-400" dirty="0">
                <a:latin typeface="SimSun"/>
                <a:cs typeface="SimSun"/>
              </a:rPr>
              <a:t>的喜悅</a:t>
            </a:r>
            <a:endParaRPr sz="315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4574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34625"/>
            <a:chOff x="0" y="0"/>
            <a:chExt cx="18288000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13668" y="49468"/>
              <a:ext cx="16345535" cy="10238105"/>
            </a:xfrm>
            <a:custGeom>
              <a:avLst/>
              <a:gdLst/>
              <a:ahLst/>
              <a:cxnLst/>
              <a:rect l="l" t="t" r="r" b="b"/>
              <a:pathLst>
                <a:path w="16345535" h="10238105">
                  <a:moveTo>
                    <a:pt x="909924" y="9068780"/>
                  </a:moveTo>
                  <a:lnTo>
                    <a:pt x="897264" y="9016999"/>
                  </a:lnTo>
                  <a:lnTo>
                    <a:pt x="866695" y="9016999"/>
                  </a:lnTo>
                  <a:lnTo>
                    <a:pt x="848151" y="8938707"/>
                  </a:lnTo>
                  <a:lnTo>
                    <a:pt x="904541" y="8906040"/>
                  </a:lnTo>
                  <a:lnTo>
                    <a:pt x="922381" y="8936651"/>
                  </a:lnTo>
                  <a:lnTo>
                    <a:pt x="940394" y="8967194"/>
                  </a:lnTo>
                  <a:lnTo>
                    <a:pt x="958581" y="8997670"/>
                  </a:lnTo>
                  <a:lnTo>
                    <a:pt x="976942" y="9028078"/>
                  </a:lnTo>
                  <a:lnTo>
                    <a:pt x="909924" y="9068780"/>
                  </a:lnTo>
                  <a:close/>
                </a:path>
                <a:path w="16345535" h="10238105">
                  <a:moveTo>
                    <a:pt x="1013705" y="9229372"/>
                  </a:moveTo>
                  <a:lnTo>
                    <a:pt x="991864" y="9143999"/>
                  </a:lnTo>
                  <a:lnTo>
                    <a:pt x="936441" y="9143999"/>
                  </a:lnTo>
                  <a:lnTo>
                    <a:pt x="923029" y="9122378"/>
                  </a:lnTo>
                  <a:lnTo>
                    <a:pt x="921845" y="9117534"/>
                  </a:lnTo>
                  <a:lnTo>
                    <a:pt x="1001590" y="9068350"/>
                  </a:lnTo>
                  <a:lnTo>
                    <a:pt x="1020265" y="9098457"/>
                  </a:lnTo>
                  <a:lnTo>
                    <a:pt x="1039108" y="9128491"/>
                  </a:lnTo>
                  <a:lnTo>
                    <a:pt x="1058118" y="9158450"/>
                  </a:lnTo>
                  <a:lnTo>
                    <a:pt x="1077296" y="9188336"/>
                  </a:lnTo>
                  <a:lnTo>
                    <a:pt x="1013705" y="9229372"/>
                  </a:lnTo>
                  <a:close/>
                </a:path>
                <a:path w="16345535" h="10238105">
                  <a:moveTo>
                    <a:pt x="1106041" y="9397999"/>
                  </a:moveTo>
                  <a:lnTo>
                    <a:pt x="1102261" y="9397999"/>
                  </a:lnTo>
                  <a:lnTo>
                    <a:pt x="1083494" y="9370418"/>
                  </a:lnTo>
                  <a:lnTo>
                    <a:pt x="1057319" y="9270999"/>
                  </a:lnTo>
                  <a:lnTo>
                    <a:pt x="1037538" y="9270999"/>
                  </a:lnTo>
                  <a:lnTo>
                    <a:pt x="1103115" y="9228051"/>
                  </a:lnTo>
                  <a:lnTo>
                    <a:pt x="1122599" y="9257637"/>
                  </a:lnTo>
                  <a:lnTo>
                    <a:pt x="1142252" y="9287156"/>
                  </a:lnTo>
                  <a:lnTo>
                    <a:pt x="1162075" y="9316608"/>
                  </a:lnTo>
                  <a:lnTo>
                    <a:pt x="1182068" y="9345992"/>
                  </a:lnTo>
                  <a:lnTo>
                    <a:pt x="1106041" y="9397999"/>
                  </a:lnTo>
                  <a:close/>
                </a:path>
                <a:path w="16345535" h="10238105">
                  <a:moveTo>
                    <a:pt x="1233932" y="9541874"/>
                  </a:moveTo>
                  <a:lnTo>
                    <a:pt x="1229181" y="9524999"/>
                  </a:lnTo>
                  <a:lnTo>
                    <a:pt x="1193878" y="9524999"/>
                  </a:lnTo>
                  <a:lnTo>
                    <a:pt x="1163979" y="9416011"/>
                  </a:lnTo>
                  <a:lnTo>
                    <a:pt x="1208855" y="9384874"/>
                  </a:lnTo>
                  <a:lnTo>
                    <a:pt x="1229122" y="9413929"/>
                  </a:lnTo>
                  <a:lnTo>
                    <a:pt x="1249552" y="9442911"/>
                  </a:lnTo>
                  <a:lnTo>
                    <a:pt x="1270145" y="9471818"/>
                  </a:lnTo>
                  <a:lnTo>
                    <a:pt x="1290901" y="9500653"/>
                  </a:lnTo>
                  <a:lnTo>
                    <a:pt x="1233932" y="9541874"/>
                  </a:lnTo>
                  <a:close/>
                </a:path>
                <a:path w="16345535" h="10238105">
                  <a:moveTo>
                    <a:pt x="1350046" y="9693744"/>
                  </a:moveTo>
                  <a:lnTo>
                    <a:pt x="1337842" y="9651999"/>
                  </a:lnTo>
                  <a:lnTo>
                    <a:pt x="1284045" y="9651999"/>
                  </a:lnTo>
                  <a:lnTo>
                    <a:pt x="1263325" y="9624187"/>
                  </a:lnTo>
                  <a:lnTo>
                    <a:pt x="1253273" y="9610554"/>
                  </a:lnTo>
                  <a:lnTo>
                    <a:pt x="1247783" y="9591059"/>
                  </a:lnTo>
                  <a:lnTo>
                    <a:pt x="1318807" y="9538953"/>
                  </a:lnTo>
                  <a:lnTo>
                    <a:pt x="1339844" y="9567482"/>
                  </a:lnTo>
                  <a:lnTo>
                    <a:pt x="1361039" y="9595932"/>
                  </a:lnTo>
                  <a:lnTo>
                    <a:pt x="1382302" y="9624187"/>
                  </a:lnTo>
                  <a:lnTo>
                    <a:pt x="1403899" y="9652597"/>
                  </a:lnTo>
                  <a:lnTo>
                    <a:pt x="1350046" y="9693744"/>
                  </a:lnTo>
                  <a:close/>
                </a:path>
                <a:path w="16345535" h="10238105">
                  <a:moveTo>
                    <a:pt x="1446476" y="9861136"/>
                  </a:moveTo>
                  <a:lnTo>
                    <a:pt x="1431586" y="9842560"/>
                  </a:lnTo>
                  <a:lnTo>
                    <a:pt x="1412553" y="9778999"/>
                  </a:lnTo>
                  <a:lnTo>
                    <a:pt x="1381266" y="9778999"/>
                  </a:lnTo>
                  <a:lnTo>
                    <a:pt x="1371195" y="9766081"/>
                  </a:lnTo>
                  <a:lnTo>
                    <a:pt x="1364413" y="9742883"/>
                  </a:lnTo>
                  <a:lnTo>
                    <a:pt x="1432684" y="9690019"/>
                  </a:lnTo>
                  <a:lnTo>
                    <a:pt x="1454448" y="9717987"/>
                  </a:lnTo>
                  <a:lnTo>
                    <a:pt x="1476363" y="9745873"/>
                  </a:lnTo>
                  <a:lnTo>
                    <a:pt x="1498429" y="9773675"/>
                  </a:lnTo>
                  <a:lnTo>
                    <a:pt x="1520647" y="9801395"/>
                  </a:lnTo>
                  <a:lnTo>
                    <a:pt x="1446476" y="9861136"/>
                  </a:lnTo>
                  <a:close/>
                </a:path>
                <a:path w="16345535" h="10238105">
                  <a:moveTo>
                    <a:pt x="1568688" y="10008999"/>
                  </a:moveTo>
                  <a:lnTo>
                    <a:pt x="1554803" y="9992545"/>
                  </a:lnTo>
                  <a:lnTo>
                    <a:pt x="1527979" y="9905999"/>
                  </a:lnTo>
                  <a:lnTo>
                    <a:pt x="1482915" y="9905999"/>
                  </a:lnTo>
                  <a:lnTo>
                    <a:pt x="1476710" y="9898432"/>
                  </a:lnTo>
                  <a:lnTo>
                    <a:pt x="1550501" y="9838219"/>
                  </a:lnTo>
                  <a:lnTo>
                    <a:pt x="1572979" y="9865634"/>
                  </a:lnTo>
                  <a:lnTo>
                    <a:pt x="1595610" y="9892970"/>
                  </a:lnTo>
                  <a:lnTo>
                    <a:pt x="1618393" y="9920226"/>
                  </a:lnTo>
                  <a:lnTo>
                    <a:pt x="1641328" y="9947402"/>
                  </a:lnTo>
                  <a:lnTo>
                    <a:pt x="1568688" y="10008999"/>
                  </a:lnTo>
                  <a:close/>
                </a:path>
                <a:path w="16345535" h="10238105">
                  <a:moveTo>
                    <a:pt x="1694347" y="10153508"/>
                  </a:moveTo>
                  <a:lnTo>
                    <a:pt x="1681244" y="10138742"/>
                  </a:lnTo>
                  <a:lnTo>
                    <a:pt x="1647379" y="10032999"/>
                  </a:lnTo>
                  <a:lnTo>
                    <a:pt x="1614115" y="10032999"/>
                  </a:lnTo>
                  <a:lnTo>
                    <a:pt x="1671973" y="9983317"/>
                  </a:lnTo>
                  <a:lnTo>
                    <a:pt x="1695108" y="10010133"/>
                  </a:lnTo>
                  <a:lnTo>
                    <a:pt x="1718397" y="10036874"/>
                  </a:lnTo>
                  <a:lnTo>
                    <a:pt x="1741840" y="10063540"/>
                  </a:lnTo>
                  <a:lnTo>
                    <a:pt x="1765437" y="10090131"/>
                  </a:lnTo>
                  <a:lnTo>
                    <a:pt x="1694347" y="10153508"/>
                  </a:lnTo>
                  <a:close/>
                </a:path>
                <a:path w="16345535" h="10238105">
                  <a:moveTo>
                    <a:pt x="1885261" y="10237530"/>
                  </a:moveTo>
                  <a:lnTo>
                    <a:pt x="1770371" y="10237530"/>
                  </a:lnTo>
                  <a:lnTo>
                    <a:pt x="1750524" y="10215843"/>
                  </a:lnTo>
                  <a:lnTo>
                    <a:pt x="1745667" y="10210487"/>
                  </a:lnTo>
                  <a:lnTo>
                    <a:pt x="1735910" y="10180655"/>
                  </a:lnTo>
                  <a:lnTo>
                    <a:pt x="1797098" y="10125425"/>
                  </a:lnTo>
                  <a:lnTo>
                    <a:pt x="1820930" y="10151706"/>
                  </a:lnTo>
                  <a:lnTo>
                    <a:pt x="1869017" y="10204008"/>
                  </a:lnTo>
                  <a:lnTo>
                    <a:pt x="1893272" y="10230029"/>
                  </a:lnTo>
                  <a:lnTo>
                    <a:pt x="1885261" y="10237530"/>
                  </a:lnTo>
                  <a:close/>
                </a:path>
                <a:path w="16345535" h="10238105">
                  <a:moveTo>
                    <a:pt x="836668" y="8890231"/>
                  </a:moveTo>
                  <a:lnTo>
                    <a:pt x="836613" y="8889999"/>
                  </a:lnTo>
                  <a:lnTo>
                    <a:pt x="785658" y="8889999"/>
                  </a:lnTo>
                  <a:lnTo>
                    <a:pt x="780462" y="8880828"/>
                  </a:lnTo>
                  <a:lnTo>
                    <a:pt x="772747" y="8867042"/>
                  </a:lnTo>
                  <a:lnTo>
                    <a:pt x="751727" y="8773731"/>
                  </a:lnTo>
                  <a:lnTo>
                    <a:pt x="812004" y="8741031"/>
                  </a:lnTo>
                  <a:lnTo>
                    <a:pt x="828972" y="8772113"/>
                  </a:lnTo>
                  <a:lnTo>
                    <a:pt x="846120" y="8803134"/>
                  </a:lnTo>
                  <a:lnTo>
                    <a:pt x="863446" y="8834092"/>
                  </a:lnTo>
                  <a:lnTo>
                    <a:pt x="880951" y="8864988"/>
                  </a:lnTo>
                  <a:lnTo>
                    <a:pt x="836668" y="8890231"/>
                  </a:lnTo>
                  <a:close/>
                </a:path>
                <a:path w="16345535" h="10238105">
                  <a:moveTo>
                    <a:pt x="715927" y="8738761"/>
                  </a:moveTo>
                  <a:lnTo>
                    <a:pt x="693583" y="8635999"/>
                  </a:lnTo>
                  <a:lnTo>
                    <a:pt x="649126" y="8635999"/>
                  </a:lnTo>
                  <a:lnTo>
                    <a:pt x="639232" y="8616587"/>
                  </a:lnTo>
                  <a:lnTo>
                    <a:pt x="724201" y="8573567"/>
                  </a:lnTo>
                  <a:lnTo>
                    <a:pt x="740287" y="8605128"/>
                  </a:lnTo>
                  <a:lnTo>
                    <a:pt x="756229" y="8635999"/>
                  </a:lnTo>
                  <a:lnTo>
                    <a:pt x="773003" y="8668068"/>
                  </a:lnTo>
                  <a:lnTo>
                    <a:pt x="789633" y="8699446"/>
                  </a:lnTo>
                  <a:lnTo>
                    <a:pt x="715927" y="8738761"/>
                  </a:lnTo>
                  <a:close/>
                </a:path>
                <a:path w="16345535" h="10238105">
                  <a:moveTo>
                    <a:pt x="626182" y="8569467"/>
                  </a:moveTo>
                  <a:lnTo>
                    <a:pt x="613753" y="8508999"/>
                  </a:lnTo>
                  <a:lnTo>
                    <a:pt x="588155" y="8508999"/>
                  </a:lnTo>
                  <a:lnTo>
                    <a:pt x="573658" y="8435615"/>
                  </a:lnTo>
                  <a:lnTo>
                    <a:pt x="573621" y="8435428"/>
                  </a:lnTo>
                  <a:lnTo>
                    <a:pt x="641202" y="8403622"/>
                  </a:lnTo>
                  <a:lnTo>
                    <a:pt x="656277" y="8435428"/>
                  </a:lnTo>
                  <a:lnTo>
                    <a:pt x="671716" y="8467555"/>
                  </a:lnTo>
                  <a:lnTo>
                    <a:pt x="687254" y="8499441"/>
                  </a:lnTo>
                  <a:lnTo>
                    <a:pt x="702978" y="8531273"/>
                  </a:lnTo>
                  <a:lnTo>
                    <a:pt x="626182" y="8569467"/>
                  </a:lnTo>
                  <a:close/>
                </a:path>
                <a:path w="16345535" h="10238105">
                  <a:moveTo>
                    <a:pt x="564097" y="8387211"/>
                  </a:moveTo>
                  <a:lnTo>
                    <a:pt x="563067" y="8381999"/>
                  </a:lnTo>
                  <a:lnTo>
                    <a:pt x="538492" y="8381999"/>
                  </a:lnTo>
                  <a:lnTo>
                    <a:pt x="514431" y="8254999"/>
                  </a:lnTo>
                  <a:lnTo>
                    <a:pt x="509020" y="8254999"/>
                  </a:lnTo>
                  <a:lnTo>
                    <a:pt x="563189" y="8231408"/>
                  </a:lnTo>
                  <a:lnTo>
                    <a:pt x="577421" y="8263844"/>
                  </a:lnTo>
                  <a:lnTo>
                    <a:pt x="591841" y="8296224"/>
                  </a:lnTo>
                  <a:lnTo>
                    <a:pt x="606449" y="8328549"/>
                  </a:lnTo>
                  <a:lnTo>
                    <a:pt x="621246" y="8360819"/>
                  </a:lnTo>
                  <a:lnTo>
                    <a:pt x="564097" y="8387211"/>
                  </a:lnTo>
                  <a:close/>
                </a:path>
                <a:path w="16345535" h="10238105">
                  <a:moveTo>
                    <a:pt x="462209" y="8223084"/>
                  </a:moveTo>
                  <a:lnTo>
                    <a:pt x="445361" y="8127999"/>
                  </a:lnTo>
                  <a:lnTo>
                    <a:pt x="423383" y="8127999"/>
                  </a:lnTo>
                  <a:lnTo>
                    <a:pt x="416385" y="8086567"/>
                  </a:lnTo>
                  <a:lnTo>
                    <a:pt x="490252" y="8056959"/>
                  </a:lnTo>
                  <a:lnTo>
                    <a:pt x="503516" y="8089787"/>
                  </a:lnTo>
                  <a:lnTo>
                    <a:pt x="516973" y="8122566"/>
                  </a:lnTo>
                  <a:lnTo>
                    <a:pt x="530623" y="8155295"/>
                  </a:lnTo>
                  <a:lnTo>
                    <a:pt x="544464" y="8187976"/>
                  </a:lnTo>
                  <a:lnTo>
                    <a:pt x="462209" y="8223084"/>
                  </a:lnTo>
                  <a:close/>
                </a:path>
                <a:path w="16345535" h="10238105">
                  <a:moveTo>
                    <a:pt x="408246" y="8038383"/>
                  </a:moveTo>
                  <a:lnTo>
                    <a:pt x="401932" y="8000999"/>
                  </a:lnTo>
                  <a:lnTo>
                    <a:pt x="381010" y="8000999"/>
                  </a:lnTo>
                  <a:lnTo>
                    <a:pt x="365042" y="7901552"/>
                  </a:lnTo>
                  <a:lnTo>
                    <a:pt x="422543" y="7880473"/>
                  </a:lnTo>
                  <a:lnTo>
                    <a:pt x="434824" y="7913683"/>
                  </a:lnTo>
                  <a:lnTo>
                    <a:pt x="447300" y="7946849"/>
                  </a:lnTo>
                  <a:lnTo>
                    <a:pt x="459972" y="7979970"/>
                  </a:lnTo>
                  <a:lnTo>
                    <a:pt x="472839" y="8013047"/>
                  </a:lnTo>
                  <a:lnTo>
                    <a:pt x="408246" y="8038383"/>
                  </a:lnTo>
                  <a:close/>
                </a:path>
                <a:path w="16345535" h="10238105">
                  <a:moveTo>
                    <a:pt x="338676" y="7860295"/>
                  </a:moveTo>
                  <a:lnTo>
                    <a:pt x="321439" y="7746999"/>
                  </a:lnTo>
                  <a:lnTo>
                    <a:pt x="284414" y="7746999"/>
                  </a:lnTo>
                  <a:lnTo>
                    <a:pt x="281779" y="7728094"/>
                  </a:lnTo>
                  <a:lnTo>
                    <a:pt x="360151" y="7702015"/>
                  </a:lnTo>
                  <a:lnTo>
                    <a:pt x="371428" y="7735586"/>
                  </a:lnTo>
                  <a:lnTo>
                    <a:pt x="382901" y="7769112"/>
                  </a:lnTo>
                  <a:lnTo>
                    <a:pt x="394572" y="7802593"/>
                  </a:lnTo>
                  <a:lnTo>
                    <a:pt x="406439" y="7836029"/>
                  </a:lnTo>
                  <a:lnTo>
                    <a:pt x="338676" y="7860295"/>
                  </a:lnTo>
                  <a:close/>
                </a:path>
                <a:path w="16345535" h="10238105">
                  <a:moveTo>
                    <a:pt x="275067" y="7679930"/>
                  </a:moveTo>
                  <a:lnTo>
                    <a:pt x="266715" y="7619999"/>
                  </a:lnTo>
                  <a:lnTo>
                    <a:pt x="249561" y="7619999"/>
                  </a:lnTo>
                  <a:lnTo>
                    <a:pt x="239225" y="7540955"/>
                  </a:lnTo>
                  <a:lnTo>
                    <a:pt x="303211" y="7521804"/>
                  </a:lnTo>
                  <a:lnTo>
                    <a:pt x="313460" y="7555696"/>
                  </a:lnTo>
                  <a:lnTo>
                    <a:pt x="323908" y="7589546"/>
                  </a:lnTo>
                  <a:lnTo>
                    <a:pt x="334555" y="7623353"/>
                  </a:lnTo>
                  <a:lnTo>
                    <a:pt x="345400" y="7657117"/>
                  </a:lnTo>
                  <a:lnTo>
                    <a:pt x="275067" y="7679930"/>
                  </a:lnTo>
                  <a:close/>
                </a:path>
                <a:path w="16345535" h="10238105">
                  <a:moveTo>
                    <a:pt x="233084" y="7492999"/>
                  </a:moveTo>
                  <a:lnTo>
                    <a:pt x="216899" y="7492999"/>
                  </a:lnTo>
                  <a:lnTo>
                    <a:pt x="201396" y="7365999"/>
                  </a:lnTo>
                  <a:lnTo>
                    <a:pt x="186448" y="7365999"/>
                  </a:lnTo>
                  <a:lnTo>
                    <a:pt x="185489" y="7357540"/>
                  </a:lnTo>
                  <a:lnTo>
                    <a:pt x="251792" y="7339894"/>
                  </a:lnTo>
                  <a:lnTo>
                    <a:pt x="261001" y="7374102"/>
                  </a:lnTo>
                  <a:lnTo>
                    <a:pt x="270412" y="7408270"/>
                  </a:lnTo>
                  <a:lnTo>
                    <a:pt x="280024" y="7442398"/>
                  </a:lnTo>
                  <a:lnTo>
                    <a:pt x="289836" y="7476486"/>
                  </a:lnTo>
                  <a:lnTo>
                    <a:pt x="233084" y="7492999"/>
                  </a:lnTo>
                  <a:close/>
                </a:path>
                <a:path w="16345535" h="10238105">
                  <a:moveTo>
                    <a:pt x="180053" y="7309565"/>
                  </a:moveTo>
                  <a:lnTo>
                    <a:pt x="172057" y="7238999"/>
                  </a:lnTo>
                  <a:lnTo>
                    <a:pt x="158226" y="7238999"/>
                  </a:lnTo>
                  <a:lnTo>
                    <a:pt x="150956" y="7169424"/>
                  </a:lnTo>
                  <a:lnTo>
                    <a:pt x="206018" y="7156576"/>
                  </a:lnTo>
                  <a:lnTo>
                    <a:pt x="214162" y="7191025"/>
                  </a:lnTo>
                  <a:lnTo>
                    <a:pt x="222507" y="7225437"/>
                  </a:lnTo>
                  <a:lnTo>
                    <a:pt x="231056" y="7259814"/>
                  </a:lnTo>
                  <a:lnTo>
                    <a:pt x="239806" y="7294154"/>
                  </a:lnTo>
                  <a:lnTo>
                    <a:pt x="180053" y="7309565"/>
                  </a:lnTo>
                  <a:close/>
                </a:path>
                <a:path w="16345535" h="10238105">
                  <a:moveTo>
                    <a:pt x="145968" y="7121684"/>
                  </a:moveTo>
                  <a:lnTo>
                    <a:pt x="144956" y="7111999"/>
                  </a:lnTo>
                  <a:lnTo>
                    <a:pt x="120113" y="7111999"/>
                  </a:lnTo>
                  <a:lnTo>
                    <a:pt x="108544" y="6984999"/>
                  </a:lnTo>
                  <a:lnTo>
                    <a:pt x="100339" y="6984999"/>
                  </a:lnTo>
                  <a:lnTo>
                    <a:pt x="165925" y="6971830"/>
                  </a:lnTo>
                  <a:lnTo>
                    <a:pt x="173003" y="7006556"/>
                  </a:lnTo>
                  <a:lnTo>
                    <a:pt x="180286" y="7041249"/>
                  </a:lnTo>
                  <a:lnTo>
                    <a:pt x="187773" y="7075910"/>
                  </a:lnTo>
                  <a:lnTo>
                    <a:pt x="195464" y="7110539"/>
                  </a:lnTo>
                  <a:lnTo>
                    <a:pt x="145968" y="7121684"/>
                  </a:lnTo>
                  <a:close/>
                </a:path>
                <a:path w="16345535" h="10238105">
                  <a:moveTo>
                    <a:pt x="93653" y="6937566"/>
                  </a:moveTo>
                  <a:lnTo>
                    <a:pt x="87122" y="6857999"/>
                  </a:lnTo>
                  <a:lnTo>
                    <a:pt x="77274" y="6857999"/>
                  </a:lnTo>
                  <a:lnTo>
                    <a:pt x="72749" y="6795999"/>
                  </a:lnTo>
                  <a:lnTo>
                    <a:pt x="131629" y="6786075"/>
                  </a:lnTo>
                  <a:lnTo>
                    <a:pt x="137612" y="6820950"/>
                  </a:lnTo>
                  <a:lnTo>
                    <a:pt x="144205" y="6857999"/>
                  </a:lnTo>
                  <a:lnTo>
                    <a:pt x="150193" y="6890612"/>
                  </a:lnTo>
                  <a:lnTo>
                    <a:pt x="156791" y="6925400"/>
                  </a:lnTo>
                  <a:lnTo>
                    <a:pt x="93653" y="6937566"/>
                  </a:lnTo>
                  <a:close/>
                </a:path>
                <a:path w="16345535" h="10238105">
                  <a:moveTo>
                    <a:pt x="69265" y="6748263"/>
                  </a:moveTo>
                  <a:lnTo>
                    <a:pt x="68005" y="6730999"/>
                  </a:lnTo>
                  <a:lnTo>
                    <a:pt x="59317" y="6730999"/>
                  </a:lnTo>
                  <a:lnTo>
                    <a:pt x="51354" y="6606229"/>
                  </a:lnTo>
                  <a:lnTo>
                    <a:pt x="103126" y="6599161"/>
                  </a:lnTo>
                  <a:lnTo>
                    <a:pt x="108026" y="6634281"/>
                  </a:lnTo>
                  <a:lnTo>
                    <a:pt x="113132" y="6669375"/>
                  </a:lnTo>
                  <a:lnTo>
                    <a:pt x="118444" y="6704442"/>
                  </a:lnTo>
                  <a:lnTo>
                    <a:pt x="123964" y="6739482"/>
                  </a:lnTo>
                  <a:lnTo>
                    <a:pt x="69265" y="6748263"/>
                  </a:lnTo>
                  <a:close/>
                </a:path>
                <a:path w="16345535" h="10238105">
                  <a:moveTo>
                    <a:pt x="41256" y="6559362"/>
                  </a:moveTo>
                  <a:lnTo>
                    <a:pt x="36761" y="6476999"/>
                  </a:lnTo>
                  <a:lnTo>
                    <a:pt x="30420" y="6476999"/>
                  </a:lnTo>
                  <a:lnTo>
                    <a:pt x="27713" y="6417210"/>
                  </a:lnTo>
                  <a:lnTo>
                    <a:pt x="80514" y="6411679"/>
                  </a:lnTo>
                  <a:lnTo>
                    <a:pt x="84303" y="6446847"/>
                  </a:lnTo>
                  <a:lnTo>
                    <a:pt x="88297" y="6481991"/>
                  </a:lnTo>
                  <a:lnTo>
                    <a:pt x="92497" y="6517112"/>
                  </a:lnTo>
                  <a:lnTo>
                    <a:pt x="96904" y="6552209"/>
                  </a:lnTo>
                  <a:lnTo>
                    <a:pt x="41256" y="6559362"/>
                  </a:lnTo>
                  <a:close/>
                </a:path>
                <a:path w="16345535" h="10238105">
                  <a:moveTo>
                    <a:pt x="25557" y="6369572"/>
                  </a:moveTo>
                  <a:lnTo>
                    <a:pt x="24671" y="6349999"/>
                  </a:lnTo>
                  <a:lnTo>
                    <a:pt x="19518" y="6349999"/>
                  </a:lnTo>
                  <a:lnTo>
                    <a:pt x="15101" y="6226863"/>
                  </a:lnTo>
                  <a:lnTo>
                    <a:pt x="63760" y="6223302"/>
                  </a:lnTo>
                  <a:lnTo>
                    <a:pt x="66453" y="6258685"/>
                  </a:lnTo>
                  <a:lnTo>
                    <a:pt x="69355" y="6294048"/>
                  </a:lnTo>
                  <a:lnTo>
                    <a:pt x="72463" y="6329389"/>
                  </a:lnTo>
                  <a:lnTo>
                    <a:pt x="75779" y="6364708"/>
                  </a:lnTo>
                  <a:lnTo>
                    <a:pt x="25557" y="6369572"/>
                  </a:lnTo>
                  <a:close/>
                </a:path>
                <a:path w="16345535" h="10238105">
                  <a:moveTo>
                    <a:pt x="9852" y="6179312"/>
                  </a:moveTo>
                  <a:lnTo>
                    <a:pt x="7652" y="6095999"/>
                  </a:lnTo>
                  <a:lnTo>
                    <a:pt x="4903" y="6095999"/>
                  </a:lnTo>
                  <a:lnTo>
                    <a:pt x="3905" y="6036870"/>
                  </a:lnTo>
                  <a:lnTo>
                    <a:pt x="52924" y="6034819"/>
                  </a:lnTo>
                  <a:lnTo>
                    <a:pt x="54505" y="6070142"/>
                  </a:lnTo>
                  <a:lnTo>
                    <a:pt x="56293" y="6105447"/>
                  </a:lnTo>
                  <a:lnTo>
                    <a:pt x="58286" y="6140735"/>
                  </a:lnTo>
                  <a:lnTo>
                    <a:pt x="60485" y="6176006"/>
                  </a:lnTo>
                  <a:lnTo>
                    <a:pt x="9852" y="6179312"/>
                  </a:lnTo>
                  <a:close/>
                </a:path>
                <a:path w="16345535" h="10238105">
                  <a:moveTo>
                    <a:pt x="3102" y="5989289"/>
                  </a:moveTo>
                  <a:lnTo>
                    <a:pt x="2760" y="5968999"/>
                  </a:lnTo>
                  <a:lnTo>
                    <a:pt x="305" y="5968999"/>
                  </a:lnTo>
                  <a:lnTo>
                    <a:pt x="263" y="5952192"/>
                  </a:lnTo>
                  <a:lnTo>
                    <a:pt x="175" y="5916716"/>
                  </a:lnTo>
                  <a:lnTo>
                    <a:pt x="87" y="5881224"/>
                  </a:lnTo>
                  <a:lnTo>
                    <a:pt x="0" y="5846229"/>
                  </a:lnTo>
                  <a:lnTo>
                    <a:pt x="47962" y="5845718"/>
                  </a:lnTo>
                  <a:lnTo>
                    <a:pt x="48444" y="5881224"/>
                  </a:lnTo>
                  <a:lnTo>
                    <a:pt x="49134" y="5916716"/>
                  </a:lnTo>
                  <a:lnTo>
                    <a:pt x="50030" y="5952192"/>
                  </a:lnTo>
                  <a:lnTo>
                    <a:pt x="51134" y="5987654"/>
                  </a:lnTo>
                  <a:lnTo>
                    <a:pt x="3102" y="5989289"/>
                  </a:lnTo>
                  <a:close/>
                </a:path>
                <a:path w="16345535" h="10238105">
                  <a:moveTo>
                    <a:pt x="47642" y="5798330"/>
                  </a:moveTo>
                  <a:lnTo>
                    <a:pt x="622" y="5798330"/>
                  </a:lnTo>
                  <a:lnTo>
                    <a:pt x="1202" y="5718365"/>
                  </a:lnTo>
                  <a:lnTo>
                    <a:pt x="1227" y="5714999"/>
                  </a:lnTo>
                  <a:lnTo>
                    <a:pt x="2760" y="5714999"/>
                  </a:lnTo>
                  <a:lnTo>
                    <a:pt x="3756" y="5655960"/>
                  </a:lnTo>
                  <a:lnTo>
                    <a:pt x="3772" y="5655033"/>
                  </a:lnTo>
                  <a:lnTo>
                    <a:pt x="48898" y="5655960"/>
                  </a:lnTo>
                  <a:lnTo>
                    <a:pt x="48338" y="5687155"/>
                  </a:lnTo>
                  <a:lnTo>
                    <a:pt x="47980" y="5714999"/>
                  </a:lnTo>
                  <a:lnTo>
                    <a:pt x="47937" y="5718365"/>
                  </a:lnTo>
                  <a:lnTo>
                    <a:pt x="47697" y="5749591"/>
                  </a:lnTo>
                  <a:lnTo>
                    <a:pt x="47642" y="5798330"/>
                  </a:lnTo>
                  <a:close/>
                </a:path>
                <a:path w="16345535" h="10238105">
                  <a:moveTo>
                    <a:pt x="50053" y="5608667"/>
                  </a:moveTo>
                  <a:lnTo>
                    <a:pt x="4576" y="5607378"/>
                  </a:lnTo>
                  <a:lnTo>
                    <a:pt x="4903" y="5587999"/>
                  </a:lnTo>
                  <a:lnTo>
                    <a:pt x="7652" y="5587999"/>
                  </a:lnTo>
                  <a:lnTo>
                    <a:pt x="10841" y="5467233"/>
                  </a:lnTo>
                  <a:lnTo>
                    <a:pt x="10903" y="5464915"/>
                  </a:lnTo>
                  <a:lnTo>
                    <a:pt x="55713" y="5467233"/>
                  </a:lnTo>
                  <a:lnTo>
                    <a:pt x="53988" y="5502565"/>
                  </a:lnTo>
                  <a:lnTo>
                    <a:pt x="52470" y="5537914"/>
                  </a:lnTo>
                  <a:lnTo>
                    <a:pt x="51158" y="5573281"/>
                  </a:lnTo>
                  <a:lnTo>
                    <a:pt x="50093" y="5607378"/>
                  </a:lnTo>
                  <a:lnTo>
                    <a:pt x="50053" y="5608667"/>
                  </a:lnTo>
                  <a:close/>
                </a:path>
                <a:path w="16345535" h="10238105">
                  <a:moveTo>
                    <a:pt x="58327" y="5420241"/>
                  </a:moveTo>
                  <a:lnTo>
                    <a:pt x="16514" y="5417752"/>
                  </a:lnTo>
                  <a:lnTo>
                    <a:pt x="19518" y="5333999"/>
                  </a:lnTo>
                  <a:lnTo>
                    <a:pt x="24671" y="5333999"/>
                  </a:lnTo>
                  <a:lnTo>
                    <a:pt x="27334" y="5275172"/>
                  </a:lnTo>
                  <a:lnTo>
                    <a:pt x="68432" y="5278590"/>
                  </a:lnTo>
                  <a:lnTo>
                    <a:pt x="65594" y="5313968"/>
                  </a:lnTo>
                  <a:lnTo>
                    <a:pt x="62964" y="5349369"/>
                  </a:lnTo>
                  <a:lnTo>
                    <a:pt x="60542" y="5384793"/>
                  </a:lnTo>
                  <a:lnTo>
                    <a:pt x="58327" y="5420241"/>
                  </a:lnTo>
                  <a:close/>
                </a:path>
                <a:path w="16345535" h="10238105">
                  <a:moveTo>
                    <a:pt x="72536" y="5231477"/>
                  </a:moveTo>
                  <a:lnTo>
                    <a:pt x="29489" y="5227557"/>
                  </a:lnTo>
                  <a:lnTo>
                    <a:pt x="30420" y="5206999"/>
                  </a:lnTo>
                  <a:lnTo>
                    <a:pt x="36761" y="5206999"/>
                  </a:lnTo>
                  <a:lnTo>
                    <a:pt x="43385" y="5085622"/>
                  </a:lnTo>
                  <a:lnTo>
                    <a:pt x="87029" y="5090631"/>
                  </a:lnTo>
                  <a:lnTo>
                    <a:pt x="83096" y="5125807"/>
                  </a:lnTo>
                  <a:lnTo>
                    <a:pt x="79370" y="5161006"/>
                  </a:lnTo>
                  <a:lnTo>
                    <a:pt x="75850" y="5196229"/>
                  </a:lnTo>
                  <a:lnTo>
                    <a:pt x="72536" y="5231477"/>
                  </a:lnTo>
                  <a:close/>
                </a:path>
                <a:path w="16345535" h="10238105">
                  <a:moveTo>
                    <a:pt x="92583" y="5043851"/>
                  </a:moveTo>
                  <a:lnTo>
                    <a:pt x="53822" y="5039096"/>
                  </a:lnTo>
                  <a:lnTo>
                    <a:pt x="59317" y="4952999"/>
                  </a:lnTo>
                  <a:lnTo>
                    <a:pt x="68005" y="4952999"/>
                  </a:lnTo>
                  <a:lnTo>
                    <a:pt x="72064" y="4897394"/>
                  </a:lnTo>
                  <a:lnTo>
                    <a:pt x="111524" y="4903180"/>
                  </a:lnTo>
                  <a:lnTo>
                    <a:pt x="106478" y="4938310"/>
                  </a:lnTo>
                  <a:lnTo>
                    <a:pt x="101639" y="4973466"/>
                  </a:lnTo>
                  <a:lnTo>
                    <a:pt x="97008" y="5008646"/>
                  </a:lnTo>
                  <a:lnTo>
                    <a:pt x="92583" y="5043851"/>
                  </a:lnTo>
                  <a:close/>
                </a:path>
                <a:path w="16345535" h="10238105">
                  <a:moveTo>
                    <a:pt x="118567" y="4856429"/>
                  </a:moveTo>
                  <a:lnTo>
                    <a:pt x="75539" y="4849776"/>
                  </a:lnTo>
                  <a:lnTo>
                    <a:pt x="77274" y="4825999"/>
                  </a:lnTo>
                  <a:lnTo>
                    <a:pt x="87122" y="4825999"/>
                  </a:lnTo>
                  <a:lnTo>
                    <a:pt x="96753" y="4708665"/>
                  </a:lnTo>
                  <a:lnTo>
                    <a:pt x="141850" y="4716725"/>
                  </a:lnTo>
                  <a:lnTo>
                    <a:pt x="135721" y="4751606"/>
                  </a:lnTo>
                  <a:lnTo>
                    <a:pt x="129798" y="4786518"/>
                  </a:lnTo>
                  <a:lnTo>
                    <a:pt x="124079" y="4821458"/>
                  </a:lnTo>
                  <a:lnTo>
                    <a:pt x="118567" y="4856429"/>
                  </a:lnTo>
                  <a:close/>
                </a:path>
                <a:path w="16345535" h="10238105">
                  <a:moveTo>
                    <a:pt x="150325" y="4670341"/>
                  </a:moveTo>
                  <a:lnTo>
                    <a:pt x="123334" y="4665301"/>
                  </a:lnTo>
                  <a:lnTo>
                    <a:pt x="132251" y="4571999"/>
                  </a:lnTo>
                  <a:lnTo>
                    <a:pt x="144956" y="4571999"/>
                  </a:lnTo>
                  <a:lnTo>
                    <a:pt x="149842" y="4525239"/>
                  </a:lnTo>
                  <a:lnTo>
                    <a:pt x="178003" y="4531183"/>
                  </a:lnTo>
                  <a:lnTo>
                    <a:pt x="170777" y="4565921"/>
                  </a:lnTo>
                  <a:lnTo>
                    <a:pt x="163755" y="4600694"/>
                  </a:lnTo>
                  <a:lnTo>
                    <a:pt x="156938" y="4635501"/>
                  </a:lnTo>
                  <a:lnTo>
                    <a:pt x="150325" y="4670341"/>
                  </a:lnTo>
                  <a:close/>
                </a:path>
                <a:path w="16345535" h="10238105">
                  <a:moveTo>
                    <a:pt x="187944" y="4484973"/>
                  </a:moveTo>
                  <a:lnTo>
                    <a:pt x="154808" y="4477710"/>
                  </a:lnTo>
                  <a:lnTo>
                    <a:pt x="158226" y="4444999"/>
                  </a:lnTo>
                  <a:lnTo>
                    <a:pt x="172057" y="4444999"/>
                  </a:lnTo>
                  <a:lnTo>
                    <a:pt x="184155" y="4338231"/>
                  </a:lnTo>
                  <a:lnTo>
                    <a:pt x="219887" y="4346938"/>
                  </a:lnTo>
                  <a:lnTo>
                    <a:pt x="211597" y="4381394"/>
                  </a:lnTo>
                  <a:lnTo>
                    <a:pt x="203509" y="4415885"/>
                  </a:lnTo>
                  <a:lnTo>
                    <a:pt x="195625" y="4450411"/>
                  </a:lnTo>
                  <a:lnTo>
                    <a:pt x="187944" y="4484973"/>
                  </a:lnTo>
                  <a:close/>
                </a:path>
                <a:path w="16345535" h="10238105">
                  <a:moveTo>
                    <a:pt x="231237" y="4301128"/>
                  </a:moveTo>
                  <a:lnTo>
                    <a:pt x="204284" y="4294339"/>
                  </a:lnTo>
                  <a:lnTo>
                    <a:pt x="216899" y="4190999"/>
                  </a:lnTo>
                  <a:lnTo>
                    <a:pt x="232955" y="4190999"/>
                  </a:lnTo>
                  <a:lnTo>
                    <a:pt x="237566" y="4155732"/>
                  </a:lnTo>
                  <a:lnTo>
                    <a:pt x="267467" y="4164002"/>
                  </a:lnTo>
                  <a:lnTo>
                    <a:pt x="258107" y="4198227"/>
                  </a:lnTo>
                  <a:lnTo>
                    <a:pt x="248949" y="4232489"/>
                  </a:lnTo>
                  <a:lnTo>
                    <a:pt x="239992" y="4266789"/>
                  </a:lnTo>
                  <a:lnTo>
                    <a:pt x="231237" y="4301128"/>
                  </a:lnTo>
                  <a:close/>
                </a:path>
                <a:path w="16345535" h="10238105">
                  <a:moveTo>
                    <a:pt x="280242" y="4118499"/>
                  </a:moveTo>
                  <a:lnTo>
                    <a:pt x="243793" y="4108116"/>
                  </a:lnTo>
                  <a:lnTo>
                    <a:pt x="249561" y="4063999"/>
                  </a:lnTo>
                  <a:lnTo>
                    <a:pt x="284414" y="4063999"/>
                  </a:lnTo>
                  <a:lnTo>
                    <a:pt x="297147" y="3975355"/>
                  </a:lnTo>
                  <a:lnTo>
                    <a:pt x="320639" y="3982634"/>
                  </a:lnTo>
                  <a:lnTo>
                    <a:pt x="310241" y="4016535"/>
                  </a:lnTo>
                  <a:lnTo>
                    <a:pt x="300042" y="4050479"/>
                  </a:lnTo>
                  <a:lnTo>
                    <a:pt x="290043" y="4084468"/>
                  </a:lnTo>
                  <a:lnTo>
                    <a:pt x="280242" y="4118499"/>
                  </a:lnTo>
                  <a:close/>
                </a:path>
                <a:path w="16345535" h="10238105">
                  <a:moveTo>
                    <a:pt x="334792" y="3937563"/>
                  </a:moveTo>
                  <a:lnTo>
                    <a:pt x="321974" y="3933484"/>
                  </a:lnTo>
                  <a:lnTo>
                    <a:pt x="340761" y="3809999"/>
                  </a:lnTo>
                  <a:lnTo>
                    <a:pt x="360618" y="3809999"/>
                  </a:lnTo>
                  <a:lnTo>
                    <a:pt x="362666" y="3797245"/>
                  </a:lnTo>
                  <a:lnTo>
                    <a:pt x="379315" y="3802963"/>
                  </a:lnTo>
                  <a:lnTo>
                    <a:pt x="367888" y="3836547"/>
                  </a:lnTo>
                  <a:lnTo>
                    <a:pt x="356658" y="3870175"/>
                  </a:lnTo>
                  <a:lnTo>
                    <a:pt x="345627" y="3903847"/>
                  </a:lnTo>
                  <a:lnTo>
                    <a:pt x="334792" y="3937563"/>
                  </a:lnTo>
                  <a:close/>
                </a:path>
                <a:path w="16345535" h="10238105">
                  <a:moveTo>
                    <a:pt x="394835" y="3758320"/>
                  </a:moveTo>
                  <a:lnTo>
                    <a:pt x="370302" y="3749688"/>
                  </a:lnTo>
                  <a:lnTo>
                    <a:pt x="381010" y="3682999"/>
                  </a:lnTo>
                  <a:lnTo>
                    <a:pt x="401932" y="3682999"/>
                  </a:lnTo>
                  <a:lnTo>
                    <a:pt x="413614" y="3613838"/>
                  </a:lnTo>
                  <a:lnTo>
                    <a:pt x="443414" y="3625085"/>
                  </a:lnTo>
                  <a:lnTo>
                    <a:pt x="430980" y="3658314"/>
                  </a:lnTo>
                  <a:lnTo>
                    <a:pt x="418738" y="3691596"/>
                  </a:lnTo>
                  <a:lnTo>
                    <a:pt x="406690" y="3724931"/>
                  </a:lnTo>
                  <a:lnTo>
                    <a:pt x="394835" y="3758320"/>
                  </a:lnTo>
                  <a:close/>
                </a:path>
                <a:path w="16345535" h="10238105">
                  <a:moveTo>
                    <a:pt x="460271" y="3580917"/>
                  </a:moveTo>
                  <a:lnTo>
                    <a:pt x="421690" y="3566026"/>
                  </a:lnTo>
                  <a:lnTo>
                    <a:pt x="423383" y="3555999"/>
                  </a:lnTo>
                  <a:lnTo>
                    <a:pt x="467863" y="3555999"/>
                  </a:lnTo>
                  <a:lnTo>
                    <a:pt x="488987" y="3439481"/>
                  </a:lnTo>
                  <a:lnTo>
                    <a:pt x="512773" y="3449275"/>
                  </a:lnTo>
                  <a:lnTo>
                    <a:pt x="499361" y="3482105"/>
                  </a:lnTo>
                  <a:lnTo>
                    <a:pt x="486140" y="3514989"/>
                  </a:lnTo>
                  <a:lnTo>
                    <a:pt x="473110" y="3547926"/>
                  </a:lnTo>
                  <a:lnTo>
                    <a:pt x="460271" y="3580917"/>
                  </a:lnTo>
                  <a:close/>
                </a:path>
                <a:path w="16345535" h="10238105">
                  <a:moveTo>
                    <a:pt x="530931" y="3405633"/>
                  </a:moveTo>
                  <a:lnTo>
                    <a:pt x="519748" y="3400932"/>
                  </a:lnTo>
                  <a:lnTo>
                    <a:pt x="538492" y="3301999"/>
                  </a:lnTo>
                  <a:lnTo>
                    <a:pt x="563067" y="3301999"/>
                  </a:lnTo>
                  <a:lnTo>
                    <a:pt x="569858" y="3267623"/>
                  </a:lnTo>
                  <a:lnTo>
                    <a:pt x="587365" y="3275443"/>
                  </a:lnTo>
                  <a:lnTo>
                    <a:pt x="572975" y="3307901"/>
                  </a:lnTo>
                  <a:lnTo>
                    <a:pt x="558773" y="3340420"/>
                  </a:lnTo>
                  <a:lnTo>
                    <a:pt x="544758" y="3372997"/>
                  </a:lnTo>
                  <a:lnTo>
                    <a:pt x="530931" y="3405633"/>
                  </a:lnTo>
                  <a:close/>
                </a:path>
                <a:path w="16345535" h="10238105">
                  <a:moveTo>
                    <a:pt x="606804" y="3232334"/>
                  </a:moveTo>
                  <a:lnTo>
                    <a:pt x="579303" y="3219811"/>
                  </a:lnTo>
                  <a:lnTo>
                    <a:pt x="588155" y="3174999"/>
                  </a:lnTo>
                  <a:lnTo>
                    <a:pt x="633268" y="3174999"/>
                  </a:lnTo>
                  <a:lnTo>
                    <a:pt x="621557" y="3200171"/>
                  </a:lnTo>
                  <a:lnTo>
                    <a:pt x="606804" y="3232334"/>
                  </a:lnTo>
                  <a:close/>
                </a:path>
                <a:path w="16345535" h="10238105">
                  <a:moveTo>
                    <a:pt x="687603" y="3061508"/>
                  </a:moveTo>
                  <a:lnTo>
                    <a:pt x="665873" y="3050843"/>
                  </a:lnTo>
                  <a:lnTo>
                    <a:pt x="666469" y="3047999"/>
                  </a:lnTo>
                  <a:lnTo>
                    <a:pt x="693583" y="3047999"/>
                  </a:lnTo>
                  <a:lnTo>
                    <a:pt x="721197" y="2920999"/>
                  </a:lnTo>
                  <a:lnTo>
                    <a:pt x="725001" y="2920999"/>
                  </a:lnTo>
                  <a:lnTo>
                    <a:pt x="751524" y="2934732"/>
                  </a:lnTo>
                  <a:lnTo>
                    <a:pt x="735273" y="2966328"/>
                  </a:lnTo>
                  <a:lnTo>
                    <a:pt x="719202" y="2997989"/>
                  </a:lnTo>
                  <a:lnTo>
                    <a:pt x="703312" y="3029716"/>
                  </a:lnTo>
                  <a:lnTo>
                    <a:pt x="687603" y="3061508"/>
                  </a:lnTo>
                  <a:close/>
                </a:path>
                <a:path w="16345535" h="10238105">
                  <a:moveTo>
                    <a:pt x="645158" y="3149706"/>
                  </a:moveTo>
                  <a:lnTo>
                    <a:pt x="655848" y="3098687"/>
                  </a:lnTo>
                  <a:lnTo>
                    <a:pt x="666927" y="3104026"/>
                  </a:lnTo>
                  <a:lnTo>
                    <a:pt x="651618" y="3136016"/>
                  </a:lnTo>
                  <a:lnTo>
                    <a:pt x="645158" y="3149706"/>
                  </a:lnTo>
                  <a:close/>
                </a:path>
                <a:path w="16345535" h="10238105">
                  <a:moveTo>
                    <a:pt x="773413" y="2892817"/>
                  </a:moveTo>
                  <a:lnTo>
                    <a:pt x="757542" y="2884456"/>
                  </a:lnTo>
                  <a:lnTo>
                    <a:pt x="777918" y="2793999"/>
                  </a:lnTo>
                  <a:lnTo>
                    <a:pt x="826545" y="2793999"/>
                  </a:lnTo>
                  <a:lnTo>
                    <a:pt x="823664" y="2799232"/>
                  </a:lnTo>
                  <a:lnTo>
                    <a:pt x="806736" y="2830361"/>
                  </a:lnTo>
                  <a:lnTo>
                    <a:pt x="789986" y="2861556"/>
                  </a:lnTo>
                  <a:lnTo>
                    <a:pt x="773413" y="2892817"/>
                  </a:lnTo>
                  <a:close/>
                </a:path>
                <a:path w="16345535" h="10238105">
                  <a:moveTo>
                    <a:pt x="863832" y="2726884"/>
                  </a:moveTo>
                  <a:lnTo>
                    <a:pt x="853843" y="2721258"/>
                  </a:lnTo>
                  <a:lnTo>
                    <a:pt x="866695" y="2666999"/>
                  </a:lnTo>
                  <a:lnTo>
                    <a:pt x="897264" y="2666999"/>
                  </a:lnTo>
                  <a:lnTo>
                    <a:pt x="915501" y="2592409"/>
                  </a:lnTo>
                  <a:lnTo>
                    <a:pt x="934843" y="2603843"/>
                  </a:lnTo>
                  <a:lnTo>
                    <a:pt x="916826" y="2634504"/>
                  </a:lnTo>
                  <a:lnTo>
                    <a:pt x="897971" y="2666999"/>
                  </a:lnTo>
                  <a:lnTo>
                    <a:pt x="881321" y="2696025"/>
                  </a:lnTo>
                  <a:lnTo>
                    <a:pt x="863832" y="2726884"/>
                  </a:lnTo>
                  <a:close/>
                </a:path>
                <a:path w="16345535" h="10238105">
                  <a:moveTo>
                    <a:pt x="959041" y="2563226"/>
                  </a:moveTo>
                  <a:lnTo>
                    <a:pt x="927297" y="2544165"/>
                  </a:lnTo>
                  <a:lnTo>
                    <a:pt x="928316" y="2539999"/>
                  </a:lnTo>
                  <a:lnTo>
                    <a:pt x="973069" y="2539999"/>
                  </a:lnTo>
                  <a:lnTo>
                    <a:pt x="959041" y="2563226"/>
                  </a:lnTo>
                  <a:close/>
                </a:path>
                <a:path w="16345535" h="10238105">
                  <a:moveTo>
                    <a:pt x="1005357" y="2487254"/>
                  </a:moveTo>
                  <a:lnTo>
                    <a:pt x="1019077" y="2433626"/>
                  </a:lnTo>
                  <a:lnTo>
                    <a:pt x="1033221" y="2442519"/>
                  </a:lnTo>
                  <a:lnTo>
                    <a:pt x="1014421" y="2472590"/>
                  </a:lnTo>
                  <a:lnTo>
                    <a:pt x="1005357" y="2487254"/>
                  </a:lnTo>
                  <a:close/>
                </a:path>
                <a:path w="16345535" h="10238105">
                  <a:moveTo>
                    <a:pt x="1061133" y="2398511"/>
                  </a:moveTo>
                  <a:lnTo>
                    <a:pt x="1090756" y="2285999"/>
                  </a:lnTo>
                  <a:lnTo>
                    <a:pt x="1134584" y="2285999"/>
                  </a:lnTo>
                  <a:lnTo>
                    <a:pt x="1116548" y="2313180"/>
                  </a:lnTo>
                  <a:lnTo>
                    <a:pt x="1097043" y="2342900"/>
                  </a:lnTo>
                  <a:lnTo>
                    <a:pt x="1077705" y="2372694"/>
                  </a:lnTo>
                  <a:lnTo>
                    <a:pt x="1061133" y="2398511"/>
                  </a:lnTo>
                  <a:close/>
                </a:path>
                <a:path w="16345535" h="10238105">
                  <a:moveTo>
                    <a:pt x="1175806" y="2224875"/>
                  </a:moveTo>
                  <a:lnTo>
                    <a:pt x="1193878" y="2158999"/>
                  </a:lnTo>
                  <a:lnTo>
                    <a:pt x="1221246" y="2158999"/>
                  </a:lnTo>
                  <a:lnTo>
                    <a:pt x="1202561" y="2185876"/>
                  </a:lnTo>
                  <a:lnTo>
                    <a:pt x="1182495" y="2215046"/>
                  </a:lnTo>
                  <a:lnTo>
                    <a:pt x="1175806" y="2224875"/>
                  </a:lnTo>
                  <a:close/>
                </a:path>
                <a:path w="16345535" h="10238105">
                  <a:moveTo>
                    <a:pt x="1270599" y="2089210"/>
                  </a:moveTo>
                  <a:lnTo>
                    <a:pt x="1252487" y="2076237"/>
                  </a:lnTo>
                  <a:lnTo>
                    <a:pt x="1264944" y="2031999"/>
                  </a:lnTo>
                  <a:lnTo>
                    <a:pt x="1312004" y="2031999"/>
                  </a:lnTo>
                  <a:lnTo>
                    <a:pt x="1291342" y="2060400"/>
                  </a:lnTo>
                  <a:lnTo>
                    <a:pt x="1270599" y="2089210"/>
                  </a:lnTo>
                  <a:close/>
                </a:path>
                <a:path w="16345535" h="10238105">
                  <a:moveTo>
                    <a:pt x="1234498" y="2140116"/>
                  </a:moveTo>
                  <a:lnTo>
                    <a:pt x="1238839" y="2124701"/>
                  </a:lnTo>
                  <a:lnTo>
                    <a:pt x="1243177" y="2127765"/>
                  </a:lnTo>
                  <a:lnTo>
                    <a:pt x="1234498" y="2140116"/>
                  </a:lnTo>
                  <a:close/>
                </a:path>
                <a:path w="16345535" h="10238105">
                  <a:moveTo>
                    <a:pt x="1382948" y="1936623"/>
                  </a:moveTo>
                  <a:lnTo>
                    <a:pt x="1368846" y="1925954"/>
                  </a:lnTo>
                  <a:lnTo>
                    <a:pt x="1374972" y="1904999"/>
                  </a:lnTo>
                  <a:lnTo>
                    <a:pt x="1407021" y="1904999"/>
                  </a:lnTo>
                  <a:lnTo>
                    <a:pt x="1404355" y="1908470"/>
                  </a:lnTo>
                  <a:lnTo>
                    <a:pt x="1382948" y="1936623"/>
                  </a:lnTo>
                  <a:close/>
                </a:path>
                <a:path w="16345535" h="10238105">
                  <a:moveTo>
                    <a:pt x="1498909" y="1787385"/>
                  </a:moveTo>
                  <a:lnTo>
                    <a:pt x="1487144" y="1777999"/>
                  </a:lnTo>
                  <a:lnTo>
                    <a:pt x="1506433" y="1777999"/>
                  </a:lnTo>
                  <a:lnTo>
                    <a:pt x="1498909" y="1787385"/>
                  </a:lnTo>
                  <a:close/>
                </a:path>
                <a:path w="16345535" h="10238105">
                  <a:moveTo>
                    <a:pt x="1416089" y="1893193"/>
                  </a:moveTo>
                  <a:lnTo>
                    <a:pt x="1442935" y="1803541"/>
                  </a:lnTo>
                  <a:lnTo>
                    <a:pt x="1469517" y="1824471"/>
                  </a:lnTo>
                  <a:lnTo>
                    <a:pt x="1447640" y="1852394"/>
                  </a:lnTo>
                  <a:lnTo>
                    <a:pt x="1425919" y="1880394"/>
                  </a:lnTo>
                  <a:lnTo>
                    <a:pt x="1416089" y="1893193"/>
                  </a:lnTo>
                  <a:close/>
                </a:path>
                <a:path w="16345535" h="10238105">
                  <a:moveTo>
                    <a:pt x="1541434" y="1734587"/>
                  </a:moveTo>
                  <a:lnTo>
                    <a:pt x="1565285" y="1657633"/>
                  </a:lnTo>
                  <a:lnTo>
                    <a:pt x="1588679" y="1677037"/>
                  </a:lnTo>
                  <a:lnTo>
                    <a:pt x="1566005" y="1704506"/>
                  </a:lnTo>
                  <a:lnTo>
                    <a:pt x="1543485" y="1732054"/>
                  </a:lnTo>
                  <a:lnTo>
                    <a:pt x="1541434" y="1734587"/>
                  </a:lnTo>
                  <a:close/>
                </a:path>
                <a:path w="16345535" h="10238105">
                  <a:moveTo>
                    <a:pt x="1669847" y="1580844"/>
                  </a:moveTo>
                  <a:lnTo>
                    <a:pt x="1688051" y="1523999"/>
                  </a:lnTo>
                  <a:lnTo>
                    <a:pt x="1700716" y="1523999"/>
                  </a:lnTo>
                  <a:lnTo>
                    <a:pt x="1711141" y="1533094"/>
                  </a:lnTo>
                  <a:lnTo>
                    <a:pt x="1687883" y="1559877"/>
                  </a:lnTo>
                  <a:lnTo>
                    <a:pt x="1669847" y="1580844"/>
                  </a:lnTo>
                  <a:close/>
                </a:path>
                <a:path w="16345535" h="10238105">
                  <a:moveTo>
                    <a:pt x="1742363" y="1497530"/>
                  </a:moveTo>
                  <a:lnTo>
                    <a:pt x="1738832" y="1494411"/>
                  </a:lnTo>
                  <a:lnTo>
                    <a:pt x="1770689" y="1396999"/>
                  </a:lnTo>
                  <a:lnTo>
                    <a:pt x="1832778" y="1396999"/>
                  </a:lnTo>
                  <a:lnTo>
                    <a:pt x="1813536" y="1418084"/>
                  </a:lnTo>
                  <a:lnTo>
                    <a:pt x="1789669" y="1444480"/>
                  </a:lnTo>
                  <a:lnTo>
                    <a:pt x="1765944" y="1470962"/>
                  </a:lnTo>
                  <a:lnTo>
                    <a:pt x="1742363" y="1497530"/>
                  </a:lnTo>
                  <a:close/>
                </a:path>
                <a:path w="16345535" h="10238105">
                  <a:moveTo>
                    <a:pt x="1869675" y="1356946"/>
                  </a:moveTo>
                  <a:lnTo>
                    <a:pt x="1868809" y="1356143"/>
                  </a:lnTo>
                  <a:lnTo>
                    <a:pt x="1897846" y="1269999"/>
                  </a:lnTo>
                  <a:lnTo>
                    <a:pt x="1951644" y="1269999"/>
                  </a:lnTo>
                  <a:lnTo>
                    <a:pt x="1918046" y="1305300"/>
                  </a:lnTo>
                  <a:lnTo>
                    <a:pt x="1869675" y="1356946"/>
                  </a:lnTo>
                  <a:close/>
                </a:path>
                <a:path w="16345535" h="10238105">
                  <a:moveTo>
                    <a:pt x="2003268" y="1216547"/>
                  </a:moveTo>
                  <a:lnTo>
                    <a:pt x="2028785" y="1142999"/>
                  </a:lnTo>
                  <a:lnTo>
                    <a:pt x="2075922" y="1142999"/>
                  </a:lnTo>
                  <a:lnTo>
                    <a:pt x="2024734" y="1194605"/>
                  </a:lnTo>
                  <a:lnTo>
                    <a:pt x="2003268" y="1216547"/>
                  </a:lnTo>
                  <a:close/>
                </a:path>
                <a:path w="16345535" h="10238105">
                  <a:moveTo>
                    <a:pt x="16339289" y="1204157"/>
                  </a:moveTo>
                  <a:lnTo>
                    <a:pt x="16314346" y="1178805"/>
                  </a:lnTo>
                  <a:lnTo>
                    <a:pt x="16278708" y="1142999"/>
                  </a:lnTo>
                  <a:lnTo>
                    <a:pt x="16325867" y="1142999"/>
                  </a:lnTo>
                  <a:lnTo>
                    <a:pt x="16345108" y="1198457"/>
                  </a:lnTo>
                  <a:lnTo>
                    <a:pt x="16339289" y="1204157"/>
                  </a:lnTo>
                  <a:close/>
                </a:path>
                <a:path w="16345535" h="10238105">
                  <a:moveTo>
                    <a:pt x="2141104" y="1078635"/>
                  </a:moveTo>
                  <a:lnTo>
                    <a:pt x="2163443" y="1015999"/>
                  </a:lnTo>
                  <a:lnTo>
                    <a:pt x="2205960" y="1015999"/>
                  </a:lnTo>
                  <a:lnTo>
                    <a:pt x="2159233" y="1060965"/>
                  </a:lnTo>
                  <a:lnTo>
                    <a:pt x="2141104" y="1078635"/>
                  </a:lnTo>
                  <a:close/>
                </a:path>
                <a:path w="16345535" h="10238105">
                  <a:moveTo>
                    <a:pt x="16204969" y="1070246"/>
                  </a:moveTo>
                  <a:lnTo>
                    <a:pt x="16148689" y="1015999"/>
                  </a:lnTo>
                  <a:lnTo>
                    <a:pt x="16191209" y="1015999"/>
                  </a:lnTo>
                  <a:lnTo>
                    <a:pt x="16209059" y="1066046"/>
                  </a:lnTo>
                  <a:lnTo>
                    <a:pt x="16204969" y="1070246"/>
                  </a:lnTo>
                  <a:close/>
                </a:path>
                <a:path w="16345535" h="10238105">
                  <a:moveTo>
                    <a:pt x="2281234" y="945041"/>
                  </a:moveTo>
                  <a:lnTo>
                    <a:pt x="2301756" y="888999"/>
                  </a:lnTo>
                  <a:lnTo>
                    <a:pt x="2342044" y="888999"/>
                  </a:lnTo>
                  <a:lnTo>
                    <a:pt x="2296481" y="930858"/>
                  </a:lnTo>
                  <a:lnTo>
                    <a:pt x="2281234" y="945041"/>
                  </a:lnTo>
                  <a:close/>
                </a:path>
                <a:path w="16345535" h="10238105">
                  <a:moveTo>
                    <a:pt x="16067985" y="939962"/>
                  </a:moveTo>
                  <a:lnTo>
                    <a:pt x="16012619" y="888999"/>
                  </a:lnTo>
                  <a:lnTo>
                    <a:pt x="16052896" y="888999"/>
                  </a:lnTo>
                  <a:lnTo>
                    <a:pt x="16070548" y="937204"/>
                  </a:lnTo>
                  <a:lnTo>
                    <a:pt x="16067985" y="939962"/>
                  </a:lnTo>
                  <a:close/>
                </a:path>
                <a:path w="16345535" h="10238105">
                  <a:moveTo>
                    <a:pt x="2423497" y="815688"/>
                  </a:moveTo>
                  <a:lnTo>
                    <a:pt x="2443660" y="761999"/>
                  </a:lnTo>
                  <a:lnTo>
                    <a:pt x="2484533" y="761999"/>
                  </a:lnTo>
                  <a:lnTo>
                    <a:pt x="2437115" y="803594"/>
                  </a:lnTo>
                  <a:lnTo>
                    <a:pt x="2423497" y="815688"/>
                  </a:lnTo>
                  <a:close/>
                </a:path>
                <a:path w="16345535" h="10238105">
                  <a:moveTo>
                    <a:pt x="15927471" y="812391"/>
                  </a:moveTo>
                  <a:lnTo>
                    <a:pt x="15870124" y="761999"/>
                  </a:lnTo>
                  <a:lnTo>
                    <a:pt x="15910992" y="761999"/>
                  </a:lnTo>
                  <a:lnTo>
                    <a:pt x="15929190" y="810454"/>
                  </a:lnTo>
                  <a:lnTo>
                    <a:pt x="15927471" y="812391"/>
                  </a:lnTo>
                  <a:close/>
                </a:path>
                <a:path w="16345535" h="10238105">
                  <a:moveTo>
                    <a:pt x="2567736" y="690502"/>
                  </a:moveTo>
                  <a:lnTo>
                    <a:pt x="2589092" y="634999"/>
                  </a:lnTo>
                  <a:lnTo>
                    <a:pt x="2633837" y="634999"/>
                  </a:lnTo>
                  <a:lnTo>
                    <a:pt x="2580194" y="679933"/>
                  </a:lnTo>
                  <a:lnTo>
                    <a:pt x="2567736" y="690502"/>
                  </a:lnTo>
                  <a:close/>
                </a:path>
                <a:path w="16345535" h="10238105">
                  <a:moveTo>
                    <a:pt x="15784673" y="688576"/>
                  </a:moveTo>
                  <a:lnTo>
                    <a:pt x="15720792" y="634999"/>
                  </a:lnTo>
                  <a:lnTo>
                    <a:pt x="15765560" y="634999"/>
                  </a:lnTo>
                  <a:lnTo>
                    <a:pt x="15785706" y="687357"/>
                  </a:lnTo>
                  <a:lnTo>
                    <a:pt x="15784673" y="688576"/>
                  </a:lnTo>
                  <a:close/>
                </a:path>
                <a:path w="16345535" h="10238105">
                  <a:moveTo>
                    <a:pt x="2713802" y="569414"/>
                  </a:moveTo>
                  <a:lnTo>
                    <a:pt x="2737987" y="507999"/>
                  </a:lnTo>
                  <a:lnTo>
                    <a:pt x="2790483" y="507999"/>
                  </a:lnTo>
                  <a:lnTo>
                    <a:pt x="2726454" y="559158"/>
                  </a:lnTo>
                  <a:lnTo>
                    <a:pt x="2713802" y="569414"/>
                  </a:lnTo>
                  <a:close/>
                </a:path>
                <a:path w="16345535" h="10238105">
                  <a:moveTo>
                    <a:pt x="15638429" y="567430"/>
                  </a:moveTo>
                  <a:lnTo>
                    <a:pt x="15564168" y="507999"/>
                  </a:lnTo>
                  <a:lnTo>
                    <a:pt x="15616665" y="507999"/>
                  </a:lnTo>
                  <a:lnTo>
                    <a:pt x="15639532" y="566068"/>
                  </a:lnTo>
                  <a:lnTo>
                    <a:pt x="15638429" y="567430"/>
                  </a:lnTo>
                  <a:close/>
                </a:path>
                <a:path w="16345535" h="10238105">
                  <a:moveTo>
                    <a:pt x="2861550" y="452355"/>
                  </a:moveTo>
                  <a:lnTo>
                    <a:pt x="2890283" y="380999"/>
                  </a:lnTo>
                  <a:lnTo>
                    <a:pt x="2954951" y="380999"/>
                  </a:lnTo>
                  <a:lnTo>
                    <a:pt x="2874954" y="441970"/>
                  </a:lnTo>
                  <a:lnTo>
                    <a:pt x="2861550" y="452355"/>
                  </a:lnTo>
                  <a:close/>
                </a:path>
                <a:path w="16345535" h="10238105">
                  <a:moveTo>
                    <a:pt x="15490282" y="450148"/>
                  </a:moveTo>
                  <a:lnTo>
                    <a:pt x="15462147" y="428465"/>
                  </a:lnTo>
                  <a:lnTo>
                    <a:pt x="15399697" y="380999"/>
                  </a:lnTo>
                  <a:lnTo>
                    <a:pt x="15464369" y="380999"/>
                  </a:lnTo>
                  <a:lnTo>
                    <a:pt x="15491552" y="448506"/>
                  </a:lnTo>
                  <a:lnTo>
                    <a:pt x="15490282" y="450148"/>
                  </a:lnTo>
                  <a:close/>
                </a:path>
                <a:path w="16345535" h="10238105">
                  <a:moveTo>
                    <a:pt x="3086030" y="284156"/>
                  </a:moveTo>
                  <a:lnTo>
                    <a:pt x="3098522" y="253999"/>
                  </a:lnTo>
                  <a:lnTo>
                    <a:pt x="3104513" y="253999"/>
                  </a:lnTo>
                  <a:lnTo>
                    <a:pt x="3112470" y="265067"/>
                  </a:lnTo>
                  <a:lnTo>
                    <a:pt x="3086030" y="284156"/>
                  </a:lnTo>
                  <a:close/>
                </a:path>
                <a:path w="16345535" h="10238105">
                  <a:moveTo>
                    <a:pt x="15268631" y="284177"/>
                  </a:moveTo>
                  <a:lnTo>
                    <a:pt x="15226744" y="253999"/>
                  </a:lnTo>
                  <a:lnTo>
                    <a:pt x="15256130" y="253999"/>
                  </a:lnTo>
                  <a:lnTo>
                    <a:pt x="15268631" y="284177"/>
                  </a:lnTo>
                  <a:close/>
                </a:path>
                <a:path w="16345535" h="10238105">
                  <a:moveTo>
                    <a:pt x="3306347" y="129546"/>
                  </a:moveTo>
                  <a:lnTo>
                    <a:pt x="3304646" y="126999"/>
                  </a:lnTo>
                  <a:lnTo>
                    <a:pt x="3310160" y="126999"/>
                  </a:lnTo>
                  <a:lnTo>
                    <a:pt x="3306347" y="129546"/>
                  </a:lnTo>
                  <a:close/>
                </a:path>
                <a:path w="16345535" h="10238105">
                  <a:moveTo>
                    <a:pt x="3237431" y="176850"/>
                  </a:moveTo>
                  <a:lnTo>
                    <a:pt x="3254281" y="136988"/>
                  </a:lnTo>
                  <a:lnTo>
                    <a:pt x="3267439" y="156136"/>
                  </a:lnTo>
                  <a:lnTo>
                    <a:pt x="3237431" y="176850"/>
                  </a:lnTo>
                  <a:close/>
                </a:path>
                <a:path w="16345535" h="10238105">
                  <a:moveTo>
                    <a:pt x="15117232" y="176875"/>
                  </a:moveTo>
                  <a:lnTo>
                    <a:pt x="15068899" y="143585"/>
                  </a:lnTo>
                  <a:lnTo>
                    <a:pt x="15080236" y="126999"/>
                  </a:lnTo>
                  <a:lnTo>
                    <a:pt x="15096149" y="126999"/>
                  </a:lnTo>
                  <a:lnTo>
                    <a:pt x="15117232" y="176875"/>
                  </a:lnTo>
                  <a:close/>
                </a:path>
                <a:path w="16345535" h="10238105">
                  <a:moveTo>
                    <a:pt x="3464083" y="24762"/>
                  </a:moveTo>
                  <a:lnTo>
                    <a:pt x="3448276" y="0"/>
                  </a:lnTo>
                  <a:lnTo>
                    <a:pt x="3502876" y="0"/>
                  </a:lnTo>
                  <a:lnTo>
                    <a:pt x="3464083" y="24762"/>
                  </a:lnTo>
                  <a:close/>
                </a:path>
                <a:path w="16345535" h="10238105">
                  <a:moveTo>
                    <a:pt x="3389887" y="73741"/>
                  </a:moveTo>
                  <a:lnTo>
                    <a:pt x="3409887" y="27340"/>
                  </a:lnTo>
                  <a:lnTo>
                    <a:pt x="3425148" y="50187"/>
                  </a:lnTo>
                  <a:lnTo>
                    <a:pt x="3389887" y="73741"/>
                  </a:lnTo>
                  <a:close/>
                </a:path>
                <a:path w="16345535" h="10238105">
                  <a:moveTo>
                    <a:pt x="14964797" y="73814"/>
                  </a:moveTo>
                  <a:lnTo>
                    <a:pt x="14911032" y="38089"/>
                  </a:lnTo>
                  <a:lnTo>
                    <a:pt x="14934303" y="3067"/>
                  </a:lnTo>
                  <a:lnTo>
                    <a:pt x="14964797" y="73814"/>
                  </a:lnTo>
                  <a:close/>
                </a:path>
                <a:path w="16345535" h="10238105">
                  <a:moveTo>
                    <a:pt x="14872013" y="12743"/>
                  </a:moveTo>
                  <a:lnTo>
                    <a:pt x="14851941" y="0"/>
                  </a:lnTo>
                  <a:lnTo>
                    <a:pt x="14880104" y="0"/>
                  </a:lnTo>
                  <a:lnTo>
                    <a:pt x="14872013" y="12743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6180" y="7148318"/>
              <a:ext cx="1374551" cy="3060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34035" y="7163039"/>
              <a:ext cx="1374551" cy="3060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755" y="6183064"/>
              <a:ext cx="4549298" cy="31570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9451436"/>
              <a:ext cx="964565" cy="835660"/>
            </a:xfrm>
            <a:custGeom>
              <a:avLst/>
              <a:gdLst/>
              <a:ahLst/>
              <a:cxnLst/>
              <a:rect l="l" t="t" r="r" b="b"/>
              <a:pathLst>
                <a:path w="964565" h="835659">
                  <a:moveTo>
                    <a:pt x="955533" y="379053"/>
                  </a:moveTo>
                  <a:lnTo>
                    <a:pt x="197001" y="379053"/>
                  </a:lnTo>
                  <a:lnTo>
                    <a:pt x="188418" y="325551"/>
                  </a:lnTo>
                  <a:lnTo>
                    <a:pt x="185867" y="273772"/>
                  </a:lnTo>
                  <a:lnTo>
                    <a:pt x="189106" y="224410"/>
                  </a:lnTo>
                  <a:lnTo>
                    <a:pt x="197896" y="178161"/>
                  </a:lnTo>
                  <a:lnTo>
                    <a:pt x="211993" y="135721"/>
                  </a:lnTo>
                  <a:lnTo>
                    <a:pt x="231158" y="97784"/>
                  </a:lnTo>
                  <a:lnTo>
                    <a:pt x="255148" y="65047"/>
                  </a:lnTo>
                  <a:lnTo>
                    <a:pt x="283724" y="38204"/>
                  </a:lnTo>
                  <a:lnTo>
                    <a:pt x="316642" y="17952"/>
                  </a:lnTo>
                  <a:lnTo>
                    <a:pt x="353662" y="4985"/>
                  </a:lnTo>
                  <a:lnTo>
                    <a:pt x="394543" y="0"/>
                  </a:lnTo>
                  <a:lnTo>
                    <a:pt x="439044" y="3690"/>
                  </a:lnTo>
                  <a:lnTo>
                    <a:pt x="484888" y="17640"/>
                  </a:lnTo>
                  <a:lnTo>
                    <a:pt x="522627" y="40567"/>
                  </a:lnTo>
                  <a:lnTo>
                    <a:pt x="552690" y="70917"/>
                  </a:lnTo>
                  <a:lnTo>
                    <a:pt x="575508" y="107135"/>
                  </a:lnTo>
                  <a:lnTo>
                    <a:pt x="591511" y="147666"/>
                  </a:lnTo>
                  <a:lnTo>
                    <a:pt x="601128" y="190957"/>
                  </a:lnTo>
                  <a:lnTo>
                    <a:pt x="604790" y="235453"/>
                  </a:lnTo>
                  <a:lnTo>
                    <a:pt x="602928" y="279599"/>
                  </a:lnTo>
                  <a:lnTo>
                    <a:pt x="595971" y="321841"/>
                  </a:lnTo>
                  <a:lnTo>
                    <a:pt x="929061" y="321841"/>
                  </a:lnTo>
                  <a:lnTo>
                    <a:pt x="937876" y="334818"/>
                  </a:lnTo>
                  <a:lnTo>
                    <a:pt x="955169" y="377185"/>
                  </a:lnTo>
                  <a:lnTo>
                    <a:pt x="955533" y="379053"/>
                  </a:lnTo>
                  <a:close/>
                </a:path>
                <a:path w="964565" h="835659">
                  <a:moveTo>
                    <a:pt x="929061" y="321841"/>
                  </a:moveTo>
                  <a:lnTo>
                    <a:pt x="595971" y="321841"/>
                  </a:lnTo>
                  <a:lnTo>
                    <a:pt x="623669" y="285770"/>
                  </a:lnTo>
                  <a:lnTo>
                    <a:pt x="659769" y="258517"/>
                  </a:lnTo>
                  <a:lnTo>
                    <a:pt x="702026" y="240301"/>
                  </a:lnTo>
                  <a:lnTo>
                    <a:pt x="702354" y="240301"/>
                  </a:lnTo>
                  <a:lnTo>
                    <a:pt x="747158" y="231788"/>
                  </a:lnTo>
                  <a:lnTo>
                    <a:pt x="793436" y="232975"/>
                  </a:lnTo>
                  <a:lnTo>
                    <a:pt x="838097" y="244304"/>
                  </a:lnTo>
                  <a:lnTo>
                    <a:pt x="878635" y="266105"/>
                  </a:lnTo>
                  <a:lnTo>
                    <a:pt x="912299" y="297168"/>
                  </a:lnTo>
                  <a:lnTo>
                    <a:pt x="929061" y="321841"/>
                  </a:lnTo>
                  <a:close/>
                </a:path>
                <a:path w="964565" h="835659">
                  <a:moveTo>
                    <a:pt x="841149" y="835562"/>
                  </a:moveTo>
                  <a:lnTo>
                    <a:pt x="0" y="835562"/>
                  </a:lnTo>
                  <a:lnTo>
                    <a:pt x="0" y="240301"/>
                  </a:lnTo>
                  <a:lnTo>
                    <a:pt x="62031" y="264229"/>
                  </a:lnTo>
                  <a:lnTo>
                    <a:pt x="100122" y="287102"/>
                  </a:lnTo>
                  <a:lnTo>
                    <a:pt x="135842" y="314422"/>
                  </a:lnTo>
                  <a:lnTo>
                    <a:pt x="168400" y="345351"/>
                  </a:lnTo>
                  <a:lnTo>
                    <a:pt x="197001" y="379053"/>
                  </a:lnTo>
                  <a:lnTo>
                    <a:pt x="955533" y="379053"/>
                  </a:lnTo>
                  <a:lnTo>
                    <a:pt x="963980" y="422395"/>
                  </a:lnTo>
                  <a:lnTo>
                    <a:pt x="964112" y="468578"/>
                  </a:lnTo>
                  <a:lnTo>
                    <a:pt x="955367" y="513861"/>
                  </a:lnTo>
                  <a:lnTo>
                    <a:pt x="937549" y="556371"/>
                  </a:lnTo>
                  <a:lnTo>
                    <a:pt x="911411" y="594158"/>
                  </a:lnTo>
                  <a:lnTo>
                    <a:pt x="878691" y="626251"/>
                  </a:lnTo>
                  <a:lnTo>
                    <a:pt x="840670" y="652256"/>
                  </a:lnTo>
                  <a:lnTo>
                    <a:pt x="798628" y="671781"/>
                  </a:lnTo>
                  <a:lnTo>
                    <a:pt x="753847" y="684432"/>
                  </a:lnTo>
                  <a:lnTo>
                    <a:pt x="727149" y="687540"/>
                  </a:lnTo>
                  <a:lnTo>
                    <a:pt x="661187" y="687540"/>
                  </a:lnTo>
                  <a:lnTo>
                    <a:pt x="704832" y="695490"/>
                  </a:lnTo>
                  <a:lnTo>
                    <a:pt x="744871" y="713516"/>
                  </a:lnTo>
                  <a:lnTo>
                    <a:pt x="780238" y="739991"/>
                  </a:lnTo>
                  <a:lnTo>
                    <a:pt x="809867" y="773286"/>
                  </a:lnTo>
                  <a:lnTo>
                    <a:pt x="832691" y="811774"/>
                  </a:lnTo>
                  <a:lnTo>
                    <a:pt x="841149" y="835562"/>
                  </a:lnTo>
                  <a:close/>
                </a:path>
                <a:path w="964565" h="835659">
                  <a:moveTo>
                    <a:pt x="707606" y="689816"/>
                  </a:moveTo>
                  <a:lnTo>
                    <a:pt x="661187" y="687540"/>
                  </a:lnTo>
                  <a:lnTo>
                    <a:pt x="727149" y="687540"/>
                  </a:lnTo>
                  <a:lnTo>
                    <a:pt x="707606" y="689816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9415234"/>
              <a:ext cx="1002030" cy="871855"/>
            </a:xfrm>
            <a:custGeom>
              <a:avLst/>
              <a:gdLst/>
              <a:ahLst/>
              <a:cxnLst/>
              <a:rect l="l" t="t" r="r" b="b"/>
              <a:pathLst>
                <a:path w="1002030" h="871854">
                  <a:moveTo>
                    <a:pt x="223005" y="314523"/>
                  </a:moveTo>
                  <a:lnTo>
                    <a:pt x="149470" y="314523"/>
                  </a:lnTo>
                  <a:lnTo>
                    <a:pt x="152218" y="263647"/>
                  </a:lnTo>
                  <a:lnTo>
                    <a:pt x="152321" y="261746"/>
                  </a:lnTo>
                  <a:lnTo>
                    <a:pt x="161059" y="211680"/>
                  </a:lnTo>
                  <a:lnTo>
                    <a:pt x="175430" y="165462"/>
                  </a:lnTo>
                  <a:lnTo>
                    <a:pt x="175556" y="165057"/>
                  </a:lnTo>
                  <a:lnTo>
                    <a:pt x="195682" y="122608"/>
                  </a:lnTo>
                  <a:lnTo>
                    <a:pt x="221308" y="85065"/>
                  </a:lnTo>
                  <a:lnTo>
                    <a:pt x="258137" y="48296"/>
                  </a:lnTo>
                  <a:lnTo>
                    <a:pt x="300326" y="21663"/>
                  </a:lnTo>
                  <a:lnTo>
                    <a:pt x="347257" y="5465"/>
                  </a:lnTo>
                  <a:lnTo>
                    <a:pt x="398309" y="0"/>
                  </a:lnTo>
                  <a:lnTo>
                    <a:pt x="409913" y="269"/>
                  </a:lnTo>
                  <a:lnTo>
                    <a:pt x="489657" y="16654"/>
                  </a:lnTo>
                  <a:lnTo>
                    <a:pt x="529208" y="36960"/>
                  </a:lnTo>
                  <a:lnTo>
                    <a:pt x="563617" y="64876"/>
                  </a:lnTo>
                  <a:lnTo>
                    <a:pt x="570093" y="72802"/>
                  </a:lnTo>
                  <a:lnTo>
                    <a:pt x="387464" y="72802"/>
                  </a:lnTo>
                  <a:lnTo>
                    <a:pt x="346143" y="81264"/>
                  </a:lnTo>
                  <a:lnTo>
                    <a:pt x="309378" y="100603"/>
                  </a:lnTo>
                  <a:lnTo>
                    <a:pt x="277908" y="130549"/>
                  </a:lnTo>
                  <a:lnTo>
                    <a:pt x="255140" y="165462"/>
                  </a:lnTo>
                  <a:lnTo>
                    <a:pt x="238206" y="206420"/>
                  </a:lnTo>
                  <a:lnTo>
                    <a:pt x="227295" y="252271"/>
                  </a:lnTo>
                  <a:lnTo>
                    <a:pt x="222594" y="301864"/>
                  </a:lnTo>
                  <a:lnTo>
                    <a:pt x="222705" y="305288"/>
                  </a:lnTo>
                  <a:lnTo>
                    <a:pt x="222811" y="308557"/>
                  </a:lnTo>
                  <a:lnTo>
                    <a:pt x="222881" y="310709"/>
                  </a:lnTo>
                  <a:lnTo>
                    <a:pt x="223005" y="314523"/>
                  </a:lnTo>
                  <a:close/>
                </a:path>
                <a:path w="1002030" h="871854">
                  <a:moveTo>
                    <a:pt x="595815" y="394212"/>
                  </a:moveTo>
                  <a:lnTo>
                    <a:pt x="582919" y="391813"/>
                  </a:lnTo>
                  <a:lnTo>
                    <a:pt x="571723" y="385023"/>
                  </a:lnTo>
                  <a:lnTo>
                    <a:pt x="563862" y="375063"/>
                  </a:lnTo>
                  <a:lnTo>
                    <a:pt x="559923" y="363026"/>
                  </a:lnTo>
                  <a:lnTo>
                    <a:pt x="560492" y="350001"/>
                  </a:lnTo>
                  <a:lnTo>
                    <a:pt x="568175" y="292780"/>
                  </a:lnTo>
                  <a:lnTo>
                    <a:pt x="565613" y="236369"/>
                  </a:lnTo>
                  <a:lnTo>
                    <a:pt x="553284" y="184267"/>
                  </a:lnTo>
                  <a:lnTo>
                    <a:pt x="531667" y="139972"/>
                  </a:lnTo>
                  <a:lnTo>
                    <a:pt x="489214" y="97354"/>
                  </a:lnTo>
                  <a:lnTo>
                    <a:pt x="432606" y="75491"/>
                  </a:lnTo>
                  <a:lnTo>
                    <a:pt x="387464" y="72802"/>
                  </a:lnTo>
                  <a:lnTo>
                    <a:pt x="570093" y="72802"/>
                  </a:lnTo>
                  <a:lnTo>
                    <a:pt x="613528" y="138690"/>
                  </a:lnTo>
                  <a:lnTo>
                    <a:pt x="628192" y="179645"/>
                  </a:lnTo>
                  <a:lnTo>
                    <a:pt x="637071" y="221707"/>
                  </a:lnTo>
                  <a:lnTo>
                    <a:pt x="640698" y="261746"/>
                  </a:lnTo>
                  <a:lnTo>
                    <a:pt x="640746" y="262274"/>
                  </a:lnTo>
                  <a:lnTo>
                    <a:pt x="640870" y="263647"/>
                  </a:lnTo>
                  <a:lnTo>
                    <a:pt x="884348" y="263647"/>
                  </a:lnTo>
                  <a:lnTo>
                    <a:pt x="900003" y="273034"/>
                  </a:lnTo>
                  <a:lnTo>
                    <a:pt x="934157" y="303442"/>
                  </a:lnTo>
                  <a:lnTo>
                    <a:pt x="764870" y="303442"/>
                  </a:lnTo>
                  <a:lnTo>
                    <a:pt x="722155" y="308557"/>
                  </a:lnTo>
                  <a:lnTo>
                    <a:pt x="683540" y="323102"/>
                  </a:lnTo>
                  <a:lnTo>
                    <a:pt x="651306" y="345874"/>
                  </a:lnTo>
                  <a:lnTo>
                    <a:pt x="627739" y="375673"/>
                  </a:lnTo>
                  <a:lnTo>
                    <a:pt x="619396" y="385732"/>
                  </a:lnTo>
                  <a:lnTo>
                    <a:pt x="608364" y="392048"/>
                  </a:lnTo>
                  <a:lnTo>
                    <a:pt x="595815" y="394212"/>
                  </a:lnTo>
                  <a:close/>
                </a:path>
                <a:path w="1002030" h="871854">
                  <a:moveTo>
                    <a:pt x="884348" y="263647"/>
                  </a:moveTo>
                  <a:lnTo>
                    <a:pt x="640870" y="263647"/>
                  </a:lnTo>
                  <a:lnTo>
                    <a:pt x="669013" y="249743"/>
                  </a:lnTo>
                  <a:lnTo>
                    <a:pt x="699336" y="239535"/>
                  </a:lnTo>
                  <a:lnTo>
                    <a:pt x="731426" y="233247"/>
                  </a:lnTo>
                  <a:lnTo>
                    <a:pt x="764870" y="231102"/>
                  </a:lnTo>
                  <a:lnTo>
                    <a:pt x="801655" y="233851"/>
                  </a:lnTo>
                  <a:lnTo>
                    <a:pt x="836991" y="241927"/>
                  </a:lnTo>
                  <a:lnTo>
                    <a:pt x="870050" y="255074"/>
                  </a:lnTo>
                  <a:lnTo>
                    <a:pt x="884348" y="263647"/>
                  </a:lnTo>
                  <a:close/>
                </a:path>
                <a:path w="1002030" h="871854">
                  <a:moveTo>
                    <a:pt x="200112" y="451302"/>
                  </a:moveTo>
                  <a:lnTo>
                    <a:pt x="188060" y="450320"/>
                  </a:lnTo>
                  <a:lnTo>
                    <a:pt x="176987" y="445471"/>
                  </a:lnTo>
                  <a:lnTo>
                    <a:pt x="167929" y="437009"/>
                  </a:lnTo>
                  <a:lnTo>
                    <a:pt x="135145" y="399253"/>
                  </a:lnTo>
                  <a:lnTo>
                    <a:pt x="98368" y="366645"/>
                  </a:lnTo>
                  <a:lnTo>
                    <a:pt x="58912" y="339949"/>
                  </a:lnTo>
                  <a:lnTo>
                    <a:pt x="18092" y="319933"/>
                  </a:lnTo>
                  <a:lnTo>
                    <a:pt x="0" y="314368"/>
                  </a:lnTo>
                  <a:lnTo>
                    <a:pt x="0" y="239181"/>
                  </a:lnTo>
                  <a:lnTo>
                    <a:pt x="23701" y="245026"/>
                  </a:lnTo>
                  <a:lnTo>
                    <a:pt x="66912" y="262274"/>
                  </a:lnTo>
                  <a:lnTo>
                    <a:pt x="109116" y="285598"/>
                  </a:lnTo>
                  <a:lnTo>
                    <a:pt x="149470" y="314523"/>
                  </a:lnTo>
                  <a:lnTo>
                    <a:pt x="223005" y="314523"/>
                  </a:lnTo>
                  <a:lnTo>
                    <a:pt x="224291" y="354048"/>
                  </a:lnTo>
                  <a:lnTo>
                    <a:pt x="232575" y="407672"/>
                  </a:lnTo>
                  <a:lnTo>
                    <a:pt x="233073" y="420011"/>
                  </a:lnTo>
                  <a:lnTo>
                    <a:pt x="229511" y="431500"/>
                  </a:lnTo>
                  <a:lnTo>
                    <a:pt x="222364" y="441197"/>
                  </a:lnTo>
                  <a:lnTo>
                    <a:pt x="212109" y="448164"/>
                  </a:lnTo>
                  <a:lnTo>
                    <a:pt x="200112" y="451302"/>
                  </a:lnTo>
                  <a:close/>
                </a:path>
                <a:path w="1002030" h="871854">
                  <a:moveTo>
                    <a:pt x="901719" y="690027"/>
                  </a:moveTo>
                  <a:lnTo>
                    <a:pt x="697829" y="690027"/>
                  </a:lnTo>
                  <a:lnTo>
                    <a:pt x="748927" y="684675"/>
                  </a:lnTo>
                  <a:lnTo>
                    <a:pt x="797310" y="669376"/>
                  </a:lnTo>
                  <a:lnTo>
                    <a:pt x="840929" y="645265"/>
                  </a:lnTo>
                  <a:lnTo>
                    <a:pt x="877732" y="613475"/>
                  </a:lnTo>
                  <a:lnTo>
                    <a:pt x="905668" y="575142"/>
                  </a:lnTo>
                  <a:lnTo>
                    <a:pt x="922551" y="532588"/>
                  </a:lnTo>
                  <a:lnTo>
                    <a:pt x="928783" y="487447"/>
                  </a:lnTo>
                  <a:lnTo>
                    <a:pt x="924868" y="442248"/>
                  </a:lnTo>
                  <a:lnTo>
                    <a:pt x="911309" y="399519"/>
                  </a:lnTo>
                  <a:lnTo>
                    <a:pt x="888607" y="361789"/>
                  </a:lnTo>
                  <a:lnTo>
                    <a:pt x="857266" y="331586"/>
                  </a:lnTo>
                  <a:lnTo>
                    <a:pt x="814537" y="310709"/>
                  </a:lnTo>
                  <a:lnTo>
                    <a:pt x="764870" y="303442"/>
                  </a:lnTo>
                  <a:lnTo>
                    <a:pt x="934157" y="303442"/>
                  </a:lnTo>
                  <a:lnTo>
                    <a:pt x="962210" y="340476"/>
                  </a:lnTo>
                  <a:lnTo>
                    <a:pt x="982803" y="381811"/>
                  </a:lnTo>
                  <a:lnTo>
                    <a:pt x="996015" y="426403"/>
                  </a:lnTo>
                  <a:lnTo>
                    <a:pt x="1001565" y="472884"/>
                  </a:lnTo>
                  <a:lnTo>
                    <a:pt x="999170" y="519890"/>
                  </a:lnTo>
                  <a:lnTo>
                    <a:pt x="988551" y="566056"/>
                  </a:lnTo>
                  <a:lnTo>
                    <a:pt x="969426" y="610016"/>
                  </a:lnTo>
                  <a:lnTo>
                    <a:pt x="938297" y="654753"/>
                  </a:lnTo>
                  <a:lnTo>
                    <a:pt x="901719" y="690027"/>
                  </a:lnTo>
                  <a:close/>
                </a:path>
                <a:path w="1002030" h="871854">
                  <a:moveTo>
                    <a:pt x="879285" y="871765"/>
                  </a:moveTo>
                  <a:lnTo>
                    <a:pt x="803100" y="871765"/>
                  </a:lnTo>
                  <a:lnTo>
                    <a:pt x="801590" y="867244"/>
                  </a:lnTo>
                  <a:lnTo>
                    <a:pt x="783107" y="834508"/>
                  </a:lnTo>
                  <a:lnTo>
                    <a:pt x="733953" y="785684"/>
                  </a:lnTo>
                  <a:lnTo>
                    <a:pt x="674146" y="761465"/>
                  </a:lnTo>
                  <a:lnTo>
                    <a:pt x="668177" y="761014"/>
                  </a:lnTo>
                  <a:lnTo>
                    <a:pt x="662172" y="760377"/>
                  </a:lnTo>
                  <a:lnTo>
                    <a:pt x="626369" y="734253"/>
                  </a:lnTo>
                  <a:lnTo>
                    <a:pt x="624968" y="720345"/>
                  </a:lnTo>
                  <a:lnTo>
                    <a:pt x="628959" y="706935"/>
                  </a:lnTo>
                  <a:lnTo>
                    <a:pt x="637419" y="696337"/>
                  </a:lnTo>
                  <a:lnTo>
                    <a:pt x="649255" y="689525"/>
                  </a:lnTo>
                  <a:lnTo>
                    <a:pt x="649464" y="689525"/>
                  </a:lnTo>
                  <a:lnTo>
                    <a:pt x="663107" y="687624"/>
                  </a:lnTo>
                  <a:lnTo>
                    <a:pt x="669496" y="687962"/>
                  </a:lnTo>
                  <a:lnTo>
                    <a:pt x="675942" y="688597"/>
                  </a:lnTo>
                  <a:lnTo>
                    <a:pt x="682295" y="689525"/>
                  </a:lnTo>
                  <a:lnTo>
                    <a:pt x="687432" y="689858"/>
                  </a:lnTo>
                  <a:lnTo>
                    <a:pt x="692648" y="690027"/>
                  </a:lnTo>
                  <a:lnTo>
                    <a:pt x="901719" y="690027"/>
                  </a:lnTo>
                  <a:lnTo>
                    <a:pt x="898798" y="692843"/>
                  </a:lnTo>
                  <a:lnTo>
                    <a:pt x="852407" y="723458"/>
                  </a:lnTo>
                  <a:lnTo>
                    <a:pt x="800599" y="745768"/>
                  </a:lnTo>
                  <a:lnTo>
                    <a:pt x="812096" y="756528"/>
                  </a:lnTo>
                  <a:lnTo>
                    <a:pt x="823020" y="768071"/>
                  </a:lnTo>
                  <a:lnTo>
                    <a:pt x="833328" y="780370"/>
                  </a:lnTo>
                  <a:lnTo>
                    <a:pt x="842975" y="793396"/>
                  </a:lnTo>
                  <a:lnTo>
                    <a:pt x="868584" y="839043"/>
                  </a:lnTo>
                  <a:lnTo>
                    <a:pt x="879285" y="871765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270" y="9953304"/>
              <a:ext cx="200072" cy="2035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9053" y="4715111"/>
              <a:ext cx="1117600" cy="1106805"/>
            </a:xfrm>
            <a:custGeom>
              <a:avLst/>
              <a:gdLst/>
              <a:ahLst/>
              <a:cxnLst/>
              <a:rect l="l" t="t" r="r" b="b"/>
              <a:pathLst>
                <a:path w="1117600" h="1106804">
                  <a:moveTo>
                    <a:pt x="155317" y="973096"/>
                  </a:moveTo>
                  <a:lnTo>
                    <a:pt x="201716" y="984091"/>
                  </a:lnTo>
                  <a:lnTo>
                    <a:pt x="249157" y="984769"/>
                  </a:lnTo>
                  <a:lnTo>
                    <a:pt x="295297" y="976028"/>
                  </a:lnTo>
                  <a:lnTo>
                    <a:pt x="338597" y="958770"/>
                  </a:lnTo>
                  <a:lnTo>
                    <a:pt x="377518" y="933895"/>
                  </a:lnTo>
                  <a:lnTo>
                    <a:pt x="410523" y="902306"/>
                  </a:lnTo>
                  <a:lnTo>
                    <a:pt x="436073" y="864905"/>
                  </a:lnTo>
                  <a:lnTo>
                    <a:pt x="452631" y="822594"/>
                  </a:lnTo>
                  <a:lnTo>
                    <a:pt x="463499" y="860853"/>
                  </a:lnTo>
                  <a:lnTo>
                    <a:pt x="481881" y="898778"/>
                  </a:lnTo>
                  <a:lnTo>
                    <a:pt x="506795" y="935650"/>
                  </a:lnTo>
                  <a:lnTo>
                    <a:pt x="537260" y="970746"/>
                  </a:lnTo>
                  <a:lnTo>
                    <a:pt x="572296" y="1003348"/>
                  </a:lnTo>
                  <a:lnTo>
                    <a:pt x="610922" y="1032733"/>
                  </a:lnTo>
                  <a:lnTo>
                    <a:pt x="652155" y="1058182"/>
                  </a:lnTo>
                  <a:lnTo>
                    <a:pt x="695016" y="1078973"/>
                  </a:lnTo>
                  <a:lnTo>
                    <a:pt x="738523" y="1094386"/>
                  </a:lnTo>
                  <a:lnTo>
                    <a:pt x="781695" y="1103700"/>
                  </a:lnTo>
                  <a:lnTo>
                    <a:pt x="823550" y="1106194"/>
                  </a:lnTo>
                  <a:lnTo>
                    <a:pt x="860166" y="1100591"/>
                  </a:lnTo>
                  <a:lnTo>
                    <a:pt x="918224" y="1065938"/>
                  </a:lnTo>
                  <a:lnTo>
                    <a:pt x="954824" y="1007887"/>
                  </a:lnTo>
                  <a:lnTo>
                    <a:pt x="968494" y="935875"/>
                  </a:lnTo>
                  <a:lnTo>
                    <a:pt x="966269" y="897583"/>
                  </a:lnTo>
                  <a:lnTo>
                    <a:pt x="957759" y="859340"/>
                  </a:lnTo>
                  <a:lnTo>
                    <a:pt x="942781" y="822326"/>
                  </a:lnTo>
                  <a:lnTo>
                    <a:pt x="921149" y="787720"/>
                  </a:lnTo>
                  <a:lnTo>
                    <a:pt x="892680" y="756701"/>
                  </a:lnTo>
                  <a:lnTo>
                    <a:pt x="857190" y="730451"/>
                  </a:lnTo>
                  <a:lnTo>
                    <a:pt x="898106" y="722262"/>
                  </a:lnTo>
                  <a:lnTo>
                    <a:pt x="940829" y="706706"/>
                  </a:lnTo>
                  <a:lnTo>
                    <a:pt x="983260" y="684635"/>
                  </a:lnTo>
                  <a:lnTo>
                    <a:pt x="1023298" y="656899"/>
                  </a:lnTo>
                  <a:lnTo>
                    <a:pt x="1058843" y="624351"/>
                  </a:lnTo>
                  <a:lnTo>
                    <a:pt x="1087795" y="587842"/>
                  </a:lnTo>
                  <a:lnTo>
                    <a:pt x="1108056" y="548223"/>
                  </a:lnTo>
                  <a:lnTo>
                    <a:pt x="1117524" y="506346"/>
                  </a:lnTo>
                  <a:lnTo>
                    <a:pt x="1114099" y="463061"/>
                  </a:lnTo>
                  <a:lnTo>
                    <a:pt x="1098544" y="417577"/>
                  </a:lnTo>
                  <a:lnTo>
                    <a:pt x="1076797" y="381271"/>
                  </a:lnTo>
                  <a:lnTo>
                    <a:pt x="1049770" y="353569"/>
                  </a:lnTo>
                  <a:lnTo>
                    <a:pt x="983511" y="321680"/>
                  </a:lnTo>
                  <a:lnTo>
                    <a:pt x="946099" y="316344"/>
                  </a:lnTo>
                  <a:lnTo>
                    <a:pt x="907043" y="317315"/>
                  </a:lnTo>
                  <a:lnTo>
                    <a:pt x="867254" y="324017"/>
                  </a:lnTo>
                  <a:lnTo>
                    <a:pt x="827641" y="335878"/>
                  </a:lnTo>
                  <a:lnTo>
                    <a:pt x="789114" y="352322"/>
                  </a:lnTo>
                  <a:lnTo>
                    <a:pt x="752582" y="372775"/>
                  </a:lnTo>
                  <a:lnTo>
                    <a:pt x="718955" y="396663"/>
                  </a:lnTo>
                  <a:lnTo>
                    <a:pt x="739241" y="350162"/>
                  </a:lnTo>
                  <a:lnTo>
                    <a:pt x="753700" y="303817"/>
                  </a:lnTo>
                  <a:lnTo>
                    <a:pt x="762386" y="258315"/>
                  </a:lnTo>
                  <a:lnTo>
                    <a:pt x="765352" y="214342"/>
                  </a:lnTo>
                  <a:lnTo>
                    <a:pt x="762651" y="172585"/>
                  </a:lnTo>
                  <a:lnTo>
                    <a:pt x="754338" y="133730"/>
                  </a:lnTo>
                  <a:lnTo>
                    <a:pt x="721087" y="67473"/>
                  </a:lnTo>
                  <a:lnTo>
                    <a:pt x="666027" y="21066"/>
                  </a:lnTo>
                  <a:lnTo>
                    <a:pt x="630452" y="7022"/>
                  </a:lnTo>
                  <a:lnTo>
                    <a:pt x="589584" y="0"/>
                  </a:lnTo>
                  <a:lnTo>
                    <a:pt x="539902" y="2946"/>
                  </a:lnTo>
                  <a:lnTo>
                    <a:pt x="496768" y="18344"/>
                  </a:lnTo>
                  <a:lnTo>
                    <a:pt x="460152" y="44043"/>
                  </a:lnTo>
                  <a:lnTo>
                    <a:pt x="430024" y="77895"/>
                  </a:lnTo>
                  <a:lnTo>
                    <a:pt x="406353" y="117751"/>
                  </a:lnTo>
                  <a:lnTo>
                    <a:pt x="389108" y="161461"/>
                  </a:lnTo>
                  <a:lnTo>
                    <a:pt x="378259" y="206877"/>
                  </a:lnTo>
                  <a:lnTo>
                    <a:pt x="373775" y="251849"/>
                  </a:lnTo>
                  <a:lnTo>
                    <a:pt x="357354" y="212696"/>
                  </a:lnTo>
                  <a:lnTo>
                    <a:pt x="331307" y="179580"/>
                  </a:lnTo>
                  <a:lnTo>
                    <a:pt x="297810" y="153384"/>
                  </a:lnTo>
                  <a:lnTo>
                    <a:pt x="259036" y="134991"/>
                  </a:lnTo>
                  <a:lnTo>
                    <a:pt x="217159" y="125285"/>
                  </a:lnTo>
                  <a:lnTo>
                    <a:pt x="174353" y="125150"/>
                  </a:lnTo>
                  <a:lnTo>
                    <a:pt x="132792" y="135469"/>
                  </a:lnTo>
                  <a:lnTo>
                    <a:pt x="89514" y="159979"/>
                  </a:lnTo>
                  <a:lnTo>
                    <a:pt x="54163" y="194808"/>
                  </a:lnTo>
                  <a:lnTo>
                    <a:pt x="27720" y="237334"/>
                  </a:lnTo>
                  <a:lnTo>
                    <a:pt x="11164" y="284935"/>
                  </a:lnTo>
                  <a:lnTo>
                    <a:pt x="5476" y="334989"/>
                  </a:lnTo>
                  <a:lnTo>
                    <a:pt x="11635" y="384875"/>
                  </a:lnTo>
                  <a:lnTo>
                    <a:pt x="29422" y="431608"/>
                  </a:lnTo>
                  <a:lnTo>
                    <a:pt x="56842" y="473253"/>
                  </a:lnTo>
                  <a:lnTo>
                    <a:pt x="92214" y="508772"/>
                  </a:lnTo>
                  <a:lnTo>
                    <a:pt x="133857" y="537123"/>
                  </a:lnTo>
                  <a:lnTo>
                    <a:pt x="180090" y="557268"/>
                  </a:lnTo>
                  <a:lnTo>
                    <a:pt x="229230" y="568167"/>
                  </a:lnTo>
                  <a:lnTo>
                    <a:pt x="182300" y="565625"/>
                  </a:lnTo>
                  <a:lnTo>
                    <a:pt x="136761" y="575882"/>
                  </a:lnTo>
                  <a:lnTo>
                    <a:pt x="94615" y="597107"/>
                  </a:lnTo>
                  <a:lnTo>
                    <a:pt x="57863" y="627465"/>
                  </a:lnTo>
                  <a:lnTo>
                    <a:pt x="28509" y="665126"/>
                  </a:lnTo>
                  <a:lnTo>
                    <a:pt x="8553" y="708257"/>
                  </a:lnTo>
                  <a:lnTo>
                    <a:pt x="0" y="755026"/>
                  </a:lnTo>
                  <a:lnTo>
                    <a:pt x="3744" y="802272"/>
                  </a:lnTo>
                  <a:lnTo>
                    <a:pt x="18343" y="847079"/>
                  </a:lnTo>
                  <a:lnTo>
                    <a:pt x="42298" y="888006"/>
                  </a:lnTo>
                  <a:lnTo>
                    <a:pt x="74110" y="923612"/>
                  </a:lnTo>
                  <a:lnTo>
                    <a:pt x="112283" y="952456"/>
                  </a:lnTo>
                  <a:lnTo>
                    <a:pt x="155317" y="973096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5590" y="4681135"/>
              <a:ext cx="1185545" cy="1172845"/>
            </a:xfrm>
            <a:custGeom>
              <a:avLst/>
              <a:gdLst/>
              <a:ahLst/>
              <a:cxnLst/>
              <a:rect l="l" t="t" r="r" b="b"/>
              <a:pathLst>
                <a:path w="1185545" h="1172845">
                  <a:moveTo>
                    <a:pt x="753024" y="332134"/>
                  </a:moveTo>
                  <a:lnTo>
                    <a:pt x="819104" y="349261"/>
                  </a:lnTo>
                  <a:lnTo>
                    <a:pt x="828399" y="303128"/>
                  </a:lnTo>
                  <a:lnTo>
                    <a:pt x="828650" y="301881"/>
                  </a:lnTo>
                  <a:lnTo>
                    <a:pt x="832585" y="254358"/>
                  </a:lnTo>
                  <a:lnTo>
                    <a:pt x="830707" y="207952"/>
                  </a:lnTo>
                  <a:lnTo>
                    <a:pt x="822494" y="165153"/>
                  </a:lnTo>
                  <a:lnTo>
                    <a:pt x="808382" y="124760"/>
                  </a:lnTo>
                  <a:lnTo>
                    <a:pt x="783880" y="82986"/>
                  </a:lnTo>
                  <a:lnTo>
                    <a:pt x="752330" y="48570"/>
                  </a:lnTo>
                  <a:lnTo>
                    <a:pt x="713651" y="24113"/>
                  </a:lnTo>
                  <a:lnTo>
                    <a:pt x="669036" y="7301"/>
                  </a:lnTo>
                  <a:lnTo>
                    <a:pt x="625678" y="0"/>
                  </a:lnTo>
                  <a:lnTo>
                    <a:pt x="583102" y="772"/>
                  </a:lnTo>
                  <a:lnTo>
                    <a:pt x="542772" y="9998"/>
                  </a:lnTo>
                  <a:lnTo>
                    <a:pt x="505469" y="26569"/>
                  </a:lnTo>
                  <a:lnTo>
                    <a:pt x="497593" y="32400"/>
                  </a:lnTo>
                  <a:lnTo>
                    <a:pt x="661896" y="74985"/>
                  </a:lnTo>
                  <a:lnTo>
                    <a:pt x="697127" y="91988"/>
                  </a:lnTo>
                  <a:lnTo>
                    <a:pt x="725394" y="118994"/>
                  </a:lnTo>
                  <a:lnTo>
                    <a:pt x="746672" y="153372"/>
                  </a:lnTo>
                  <a:lnTo>
                    <a:pt x="758852" y="190641"/>
                  </a:lnTo>
                  <a:lnTo>
                    <a:pt x="764515" y="231467"/>
                  </a:lnTo>
                  <a:lnTo>
                    <a:pt x="763489" y="275808"/>
                  </a:lnTo>
                  <a:lnTo>
                    <a:pt x="756243" y="321161"/>
                  </a:lnTo>
                  <a:lnTo>
                    <a:pt x="755170" y="324818"/>
                  </a:lnTo>
                  <a:lnTo>
                    <a:pt x="754097" y="328476"/>
                  </a:lnTo>
                  <a:lnTo>
                    <a:pt x="753024" y="332134"/>
                  </a:lnTo>
                  <a:close/>
                </a:path>
                <a:path w="1185545" h="1172845">
                  <a:moveTo>
                    <a:pt x="399098" y="317807"/>
                  </a:moveTo>
                  <a:lnTo>
                    <a:pt x="438689" y="297893"/>
                  </a:lnTo>
                  <a:lnTo>
                    <a:pt x="447841" y="232043"/>
                  </a:lnTo>
                  <a:lnTo>
                    <a:pt x="461709" y="187095"/>
                  </a:lnTo>
                  <a:lnTo>
                    <a:pt x="486717" y="137162"/>
                  </a:lnTo>
                  <a:lnTo>
                    <a:pt x="516345" y="102858"/>
                  </a:lnTo>
                  <a:lnTo>
                    <a:pt x="564701" y="73409"/>
                  </a:lnTo>
                  <a:lnTo>
                    <a:pt x="620683" y="66927"/>
                  </a:lnTo>
                  <a:lnTo>
                    <a:pt x="661896" y="74985"/>
                  </a:lnTo>
                  <a:lnTo>
                    <a:pt x="497593" y="32400"/>
                  </a:lnTo>
                  <a:lnTo>
                    <a:pt x="443081" y="82557"/>
                  </a:lnTo>
                  <a:lnTo>
                    <a:pt x="420340" y="116022"/>
                  </a:lnTo>
                  <a:lnTo>
                    <a:pt x="402482" y="152064"/>
                  </a:lnTo>
                  <a:lnTo>
                    <a:pt x="389618" y="188089"/>
                  </a:lnTo>
                  <a:lnTo>
                    <a:pt x="389189" y="189290"/>
                  </a:lnTo>
                  <a:lnTo>
                    <a:pt x="170760" y="132676"/>
                  </a:lnTo>
                  <a:lnTo>
                    <a:pt x="154032" y="137524"/>
                  </a:lnTo>
                  <a:lnTo>
                    <a:pt x="115999" y="156529"/>
                  </a:lnTo>
                  <a:lnTo>
                    <a:pt x="268489" y="196053"/>
                  </a:lnTo>
                  <a:lnTo>
                    <a:pt x="305609" y="210922"/>
                  </a:lnTo>
                  <a:lnTo>
                    <a:pt x="336814" y="233441"/>
                  </a:lnTo>
                  <a:lnTo>
                    <a:pt x="360371" y="261850"/>
                  </a:lnTo>
                  <a:lnTo>
                    <a:pt x="374545" y="294387"/>
                  </a:lnTo>
                  <a:lnTo>
                    <a:pt x="379814" y="304937"/>
                  </a:lnTo>
                  <a:lnTo>
                    <a:pt x="388137" y="313654"/>
                  </a:lnTo>
                  <a:lnTo>
                    <a:pt x="399098" y="317807"/>
                  </a:lnTo>
                  <a:close/>
                </a:path>
                <a:path w="1185545" h="1172845">
                  <a:moveTo>
                    <a:pt x="772442" y="1162393"/>
                  </a:moveTo>
                  <a:lnTo>
                    <a:pt x="794452" y="1168097"/>
                  </a:lnTo>
                  <a:lnTo>
                    <a:pt x="816295" y="1171135"/>
                  </a:lnTo>
                  <a:lnTo>
                    <a:pt x="837581" y="1172716"/>
                  </a:lnTo>
                  <a:lnTo>
                    <a:pt x="858234" y="1172821"/>
                  </a:lnTo>
                  <a:lnTo>
                    <a:pt x="905142" y="1165300"/>
                  </a:lnTo>
                  <a:lnTo>
                    <a:pt x="946499" y="1147156"/>
                  </a:lnTo>
                  <a:lnTo>
                    <a:pt x="981735" y="1116930"/>
                  </a:lnTo>
                  <a:lnTo>
                    <a:pt x="1009322" y="1076849"/>
                  </a:lnTo>
                  <a:lnTo>
                    <a:pt x="1027735" y="1029143"/>
                  </a:lnTo>
                  <a:lnTo>
                    <a:pt x="1035373" y="981268"/>
                  </a:lnTo>
                  <a:lnTo>
                    <a:pt x="1033946" y="929731"/>
                  </a:lnTo>
                  <a:lnTo>
                    <a:pt x="1022202" y="878145"/>
                  </a:lnTo>
                  <a:lnTo>
                    <a:pt x="999524" y="827660"/>
                  </a:lnTo>
                  <a:lnTo>
                    <a:pt x="964978" y="780659"/>
                  </a:lnTo>
                  <a:lnTo>
                    <a:pt x="1006643" y="762595"/>
                  </a:lnTo>
                  <a:lnTo>
                    <a:pt x="1046878" y="738913"/>
                  </a:lnTo>
                  <a:lnTo>
                    <a:pt x="1084011" y="711802"/>
                  </a:lnTo>
                  <a:lnTo>
                    <a:pt x="1117007" y="680995"/>
                  </a:lnTo>
                  <a:lnTo>
                    <a:pt x="1144511" y="647453"/>
                  </a:lnTo>
                  <a:lnTo>
                    <a:pt x="1167400" y="607467"/>
                  </a:lnTo>
                  <a:lnTo>
                    <a:pt x="1181010" y="567699"/>
                  </a:lnTo>
                  <a:lnTo>
                    <a:pt x="1185356" y="528155"/>
                  </a:lnTo>
                  <a:lnTo>
                    <a:pt x="1180455" y="488838"/>
                  </a:lnTo>
                  <a:lnTo>
                    <a:pt x="1159755" y="429682"/>
                  </a:lnTo>
                  <a:lnTo>
                    <a:pt x="1131116" y="386836"/>
                  </a:lnTo>
                  <a:lnTo>
                    <a:pt x="1097965" y="355940"/>
                  </a:lnTo>
                  <a:lnTo>
                    <a:pt x="1063091" y="335094"/>
                  </a:lnTo>
                  <a:lnTo>
                    <a:pt x="979586" y="316074"/>
                  </a:lnTo>
                  <a:lnTo>
                    <a:pt x="927006" y="318190"/>
                  </a:lnTo>
                  <a:lnTo>
                    <a:pt x="873020" y="329124"/>
                  </a:lnTo>
                  <a:lnTo>
                    <a:pt x="835694" y="343065"/>
                  </a:lnTo>
                  <a:lnTo>
                    <a:pt x="1012074" y="388781"/>
                  </a:lnTo>
                  <a:lnTo>
                    <a:pt x="1048413" y="403447"/>
                  </a:lnTo>
                  <a:lnTo>
                    <a:pt x="1077618" y="428073"/>
                  </a:lnTo>
                  <a:lnTo>
                    <a:pt x="1099900" y="461399"/>
                  </a:lnTo>
                  <a:lnTo>
                    <a:pt x="1114832" y="504628"/>
                  </a:lnTo>
                  <a:lnTo>
                    <a:pt x="1117658" y="530288"/>
                  </a:lnTo>
                  <a:lnTo>
                    <a:pt x="1114457" y="555698"/>
                  </a:lnTo>
                  <a:lnTo>
                    <a:pt x="1089338" y="608225"/>
                  </a:lnTo>
                  <a:lnTo>
                    <a:pt x="1058651" y="643567"/>
                  </a:lnTo>
                  <a:lnTo>
                    <a:pt x="1020172" y="675576"/>
                  </a:lnTo>
                  <a:lnTo>
                    <a:pt x="977078" y="701142"/>
                  </a:lnTo>
                  <a:lnTo>
                    <a:pt x="931590" y="720839"/>
                  </a:lnTo>
                  <a:lnTo>
                    <a:pt x="887202" y="730326"/>
                  </a:lnTo>
                  <a:lnTo>
                    <a:pt x="876997" y="732928"/>
                  </a:lnTo>
                  <a:lnTo>
                    <a:pt x="868305" y="738547"/>
                  </a:lnTo>
                  <a:lnTo>
                    <a:pt x="861858" y="746060"/>
                  </a:lnTo>
                  <a:lnTo>
                    <a:pt x="857748" y="756802"/>
                  </a:lnTo>
                  <a:lnTo>
                    <a:pt x="857182" y="767152"/>
                  </a:lnTo>
                  <a:lnTo>
                    <a:pt x="859823" y="777020"/>
                  </a:lnTo>
                  <a:lnTo>
                    <a:pt x="865214" y="786289"/>
                  </a:lnTo>
                  <a:lnTo>
                    <a:pt x="873536" y="792382"/>
                  </a:lnTo>
                  <a:lnTo>
                    <a:pt x="917843" y="828793"/>
                  </a:lnTo>
                  <a:lnTo>
                    <a:pt x="947347" y="873175"/>
                  </a:lnTo>
                  <a:lnTo>
                    <a:pt x="963736" y="920718"/>
                  </a:lnTo>
                  <a:lnTo>
                    <a:pt x="968378" y="967839"/>
                  </a:lnTo>
                  <a:lnTo>
                    <a:pt x="962321" y="1012188"/>
                  </a:lnTo>
                  <a:lnTo>
                    <a:pt x="952998" y="1038635"/>
                  </a:lnTo>
                  <a:lnTo>
                    <a:pt x="934525" y="1067958"/>
                  </a:lnTo>
                  <a:lnTo>
                    <a:pt x="903133" y="1093933"/>
                  </a:lnTo>
                  <a:lnTo>
                    <a:pt x="856329" y="1105417"/>
                  </a:lnTo>
                  <a:lnTo>
                    <a:pt x="840456" y="1105239"/>
                  </a:lnTo>
                  <a:lnTo>
                    <a:pt x="806738" y="1101748"/>
                  </a:lnTo>
                  <a:lnTo>
                    <a:pt x="555253" y="1036566"/>
                  </a:lnTo>
                  <a:lnTo>
                    <a:pt x="565512" y="1047097"/>
                  </a:lnTo>
                  <a:lnTo>
                    <a:pt x="601894" y="1077518"/>
                  </a:lnTo>
                  <a:lnTo>
                    <a:pt x="641426" y="1104820"/>
                  </a:lnTo>
                  <a:lnTo>
                    <a:pt x="683365" y="1128809"/>
                  </a:lnTo>
                  <a:lnTo>
                    <a:pt x="727285" y="1148065"/>
                  </a:lnTo>
                  <a:lnTo>
                    <a:pt x="772442" y="1162393"/>
                  </a:lnTo>
                  <a:close/>
                </a:path>
                <a:path w="1185545" h="1172845">
                  <a:moveTo>
                    <a:pt x="170760" y="132676"/>
                  </a:moveTo>
                  <a:lnTo>
                    <a:pt x="389189" y="189290"/>
                  </a:lnTo>
                  <a:lnTo>
                    <a:pt x="367079" y="170439"/>
                  </a:lnTo>
                  <a:lnTo>
                    <a:pt x="342372" y="153540"/>
                  </a:lnTo>
                  <a:lnTo>
                    <a:pt x="315120" y="139917"/>
                  </a:lnTo>
                  <a:lnTo>
                    <a:pt x="285377" y="130896"/>
                  </a:lnTo>
                  <a:lnTo>
                    <a:pt x="251675" y="124785"/>
                  </a:lnTo>
                  <a:lnTo>
                    <a:pt x="218000" y="123928"/>
                  </a:lnTo>
                  <a:lnTo>
                    <a:pt x="185098" y="128520"/>
                  </a:lnTo>
                  <a:lnTo>
                    <a:pt x="170760" y="132676"/>
                  </a:lnTo>
                  <a:close/>
                </a:path>
                <a:path w="1185545" h="1172845">
                  <a:moveTo>
                    <a:pt x="741401" y="461630"/>
                  </a:moveTo>
                  <a:lnTo>
                    <a:pt x="752234" y="464438"/>
                  </a:lnTo>
                  <a:lnTo>
                    <a:pt x="763462" y="462100"/>
                  </a:lnTo>
                  <a:lnTo>
                    <a:pt x="773516" y="456834"/>
                  </a:lnTo>
                  <a:lnTo>
                    <a:pt x="819861" y="425551"/>
                  </a:lnTo>
                  <a:lnTo>
                    <a:pt x="869443" y="401667"/>
                  </a:lnTo>
                  <a:lnTo>
                    <a:pt x="919262" y="388340"/>
                  </a:lnTo>
                  <a:lnTo>
                    <a:pt x="967593" y="383812"/>
                  </a:lnTo>
                  <a:lnTo>
                    <a:pt x="1012074" y="388781"/>
                  </a:lnTo>
                  <a:lnTo>
                    <a:pt x="835694" y="343065"/>
                  </a:lnTo>
                  <a:lnTo>
                    <a:pt x="819104" y="349261"/>
                  </a:lnTo>
                  <a:lnTo>
                    <a:pt x="753024" y="332134"/>
                  </a:lnTo>
                  <a:lnTo>
                    <a:pt x="744437" y="361396"/>
                  </a:lnTo>
                  <a:lnTo>
                    <a:pt x="743364" y="365053"/>
                  </a:lnTo>
                  <a:lnTo>
                    <a:pt x="742291" y="368711"/>
                  </a:lnTo>
                  <a:lnTo>
                    <a:pt x="722417" y="414727"/>
                  </a:lnTo>
                  <a:lnTo>
                    <a:pt x="719102" y="425675"/>
                  </a:lnTo>
                  <a:lnTo>
                    <a:pt x="719436" y="437569"/>
                  </a:lnTo>
                  <a:lnTo>
                    <a:pt x="723630" y="447840"/>
                  </a:lnTo>
                  <a:lnTo>
                    <a:pt x="731255" y="456376"/>
                  </a:lnTo>
                  <a:lnTo>
                    <a:pt x="741401" y="461630"/>
                  </a:lnTo>
                  <a:close/>
                </a:path>
                <a:path w="1185545" h="1172845">
                  <a:moveTo>
                    <a:pt x="54756" y="514566"/>
                  </a:moveTo>
                  <a:lnTo>
                    <a:pt x="237938" y="562044"/>
                  </a:lnTo>
                  <a:lnTo>
                    <a:pt x="193282" y="545222"/>
                  </a:lnTo>
                  <a:lnTo>
                    <a:pt x="153297" y="520427"/>
                  </a:lnTo>
                  <a:lnTo>
                    <a:pt x="119825" y="488136"/>
                  </a:lnTo>
                  <a:lnTo>
                    <a:pt x="94072" y="451286"/>
                  </a:lnTo>
                  <a:lnTo>
                    <a:pt x="77883" y="410355"/>
                  </a:lnTo>
                  <a:lnTo>
                    <a:pt x="72944" y="359220"/>
                  </a:lnTo>
                  <a:lnTo>
                    <a:pt x="82298" y="309166"/>
                  </a:lnTo>
                  <a:lnTo>
                    <a:pt x="104525" y="262449"/>
                  </a:lnTo>
                  <a:lnTo>
                    <a:pt x="137253" y="225012"/>
                  </a:lnTo>
                  <a:lnTo>
                    <a:pt x="178745" y="200344"/>
                  </a:lnTo>
                  <a:lnTo>
                    <a:pt x="221933" y="191858"/>
                  </a:lnTo>
                  <a:lnTo>
                    <a:pt x="245005" y="192590"/>
                  </a:lnTo>
                  <a:lnTo>
                    <a:pt x="268489" y="196053"/>
                  </a:lnTo>
                  <a:lnTo>
                    <a:pt x="115999" y="156529"/>
                  </a:lnTo>
                  <a:lnTo>
                    <a:pt x="82184" y="184500"/>
                  </a:lnTo>
                  <a:lnTo>
                    <a:pt x="54114" y="216584"/>
                  </a:lnTo>
                  <a:lnTo>
                    <a:pt x="31723" y="254075"/>
                  </a:lnTo>
                  <a:lnTo>
                    <a:pt x="15901" y="294581"/>
                  </a:lnTo>
                  <a:lnTo>
                    <a:pt x="6901" y="338167"/>
                  </a:lnTo>
                  <a:lnTo>
                    <a:pt x="5612" y="382440"/>
                  </a:lnTo>
                  <a:lnTo>
                    <a:pt x="12607" y="426236"/>
                  </a:lnTo>
                  <a:lnTo>
                    <a:pt x="30073" y="474057"/>
                  </a:lnTo>
                  <a:lnTo>
                    <a:pt x="54756" y="514566"/>
                  </a:lnTo>
                  <a:close/>
                </a:path>
                <a:path w="1185545" h="1172845">
                  <a:moveTo>
                    <a:pt x="45509" y="934622"/>
                  </a:moveTo>
                  <a:lnTo>
                    <a:pt x="216294" y="978887"/>
                  </a:lnTo>
                  <a:lnTo>
                    <a:pt x="174708" y="962861"/>
                  </a:lnTo>
                  <a:lnTo>
                    <a:pt x="137951" y="938902"/>
                  </a:lnTo>
                  <a:lnTo>
                    <a:pt x="107661" y="907436"/>
                  </a:lnTo>
                  <a:lnTo>
                    <a:pt x="84836" y="871345"/>
                  </a:lnTo>
                  <a:lnTo>
                    <a:pt x="71115" y="831053"/>
                  </a:lnTo>
                  <a:lnTo>
                    <a:pt x="67496" y="789445"/>
                  </a:lnTo>
                  <a:lnTo>
                    <a:pt x="72519" y="757948"/>
                  </a:lnTo>
                  <a:lnTo>
                    <a:pt x="102928" y="698919"/>
                  </a:lnTo>
                  <a:lnTo>
                    <a:pt x="154036" y="654439"/>
                  </a:lnTo>
                  <a:lnTo>
                    <a:pt x="212771" y="632927"/>
                  </a:lnTo>
                  <a:lnTo>
                    <a:pt x="242338" y="632719"/>
                  </a:lnTo>
                  <a:lnTo>
                    <a:pt x="247703" y="634110"/>
                  </a:lnTo>
                  <a:lnTo>
                    <a:pt x="253420" y="634279"/>
                  </a:lnTo>
                  <a:lnTo>
                    <a:pt x="291655" y="619262"/>
                  </a:lnTo>
                  <a:lnTo>
                    <a:pt x="296101" y="607295"/>
                  </a:lnTo>
                  <a:lnTo>
                    <a:pt x="295700" y="594071"/>
                  </a:lnTo>
                  <a:lnTo>
                    <a:pt x="257930" y="565914"/>
                  </a:lnTo>
                  <a:lnTo>
                    <a:pt x="251900" y="565663"/>
                  </a:lnTo>
                  <a:lnTo>
                    <a:pt x="54756" y="514566"/>
                  </a:lnTo>
                  <a:lnTo>
                    <a:pt x="56655" y="517682"/>
                  </a:lnTo>
                  <a:lnTo>
                    <a:pt x="91026" y="556766"/>
                  </a:lnTo>
                  <a:lnTo>
                    <a:pt x="132496" y="588506"/>
                  </a:lnTo>
                  <a:lnTo>
                    <a:pt x="119613" y="595662"/>
                  </a:lnTo>
                  <a:lnTo>
                    <a:pt x="82935" y="622891"/>
                  </a:lnTo>
                  <a:lnTo>
                    <a:pt x="49400" y="657494"/>
                  </a:lnTo>
                  <a:lnTo>
                    <a:pt x="23700" y="698063"/>
                  </a:lnTo>
                  <a:lnTo>
                    <a:pt x="7122" y="740997"/>
                  </a:lnTo>
                  <a:lnTo>
                    <a:pt x="0" y="786382"/>
                  </a:lnTo>
                  <a:lnTo>
                    <a:pt x="3104" y="835729"/>
                  </a:lnTo>
                  <a:lnTo>
                    <a:pt x="16706" y="882550"/>
                  </a:lnTo>
                  <a:lnTo>
                    <a:pt x="39421" y="926484"/>
                  </a:lnTo>
                  <a:lnTo>
                    <a:pt x="45509" y="934622"/>
                  </a:lnTo>
                  <a:close/>
                </a:path>
                <a:path w="1185545" h="1172845">
                  <a:moveTo>
                    <a:pt x="555253" y="1036566"/>
                  </a:moveTo>
                  <a:lnTo>
                    <a:pt x="789327" y="1097235"/>
                  </a:lnTo>
                  <a:lnTo>
                    <a:pt x="742293" y="1081108"/>
                  </a:lnTo>
                  <a:lnTo>
                    <a:pt x="696442" y="1058729"/>
                  </a:lnTo>
                  <a:lnTo>
                    <a:pt x="653249" y="1030478"/>
                  </a:lnTo>
                  <a:lnTo>
                    <a:pt x="613868" y="997968"/>
                  </a:lnTo>
                  <a:lnTo>
                    <a:pt x="579453" y="962808"/>
                  </a:lnTo>
                  <a:lnTo>
                    <a:pt x="551479" y="925383"/>
                  </a:lnTo>
                  <a:lnTo>
                    <a:pt x="531099" y="887301"/>
                  </a:lnTo>
                  <a:lnTo>
                    <a:pt x="519469" y="850176"/>
                  </a:lnTo>
                  <a:lnTo>
                    <a:pt x="516538" y="840233"/>
                  </a:lnTo>
                  <a:lnTo>
                    <a:pt x="511116" y="832267"/>
                  </a:lnTo>
                  <a:lnTo>
                    <a:pt x="503718" y="826414"/>
                  </a:lnTo>
                  <a:lnTo>
                    <a:pt x="494858" y="822806"/>
                  </a:lnTo>
                  <a:lnTo>
                    <a:pt x="490201" y="821599"/>
                  </a:lnTo>
                  <a:lnTo>
                    <a:pt x="487552" y="822224"/>
                  </a:lnTo>
                  <a:lnTo>
                    <a:pt x="476242" y="823228"/>
                  </a:lnTo>
                  <a:lnTo>
                    <a:pt x="466190" y="828495"/>
                  </a:lnTo>
                  <a:lnTo>
                    <a:pt x="458317" y="836950"/>
                  </a:lnTo>
                  <a:lnTo>
                    <a:pt x="453539" y="847519"/>
                  </a:lnTo>
                  <a:lnTo>
                    <a:pt x="436372" y="888989"/>
                  </a:lnTo>
                  <a:lnTo>
                    <a:pt x="410097" y="922849"/>
                  </a:lnTo>
                  <a:lnTo>
                    <a:pt x="482076" y="941505"/>
                  </a:lnTo>
                  <a:lnTo>
                    <a:pt x="505177" y="977668"/>
                  </a:lnTo>
                  <a:lnTo>
                    <a:pt x="533025" y="1013749"/>
                  </a:lnTo>
                  <a:lnTo>
                    <a:pt x="555253" y="1036566"/>
                  </a:lnTo>
                  <a:close/>
                </a:path>
                <a:path w="1185545" h="1172845">
                  <a:moveTo>
                    <a:pt x="199085" y="1045273"/>
                  </a:moveTo>
                  <a:lnTo>
                    <a:pt x="207038" y="1047334"/>
                  </a:lnTo>
                  <a:lnTo>
                    <a:pt x="215291" y="1048161"/>
                  </a:lnTo>
                  <a:lnTo>
                    <a:pt x="223178" y="1050206"/>
                  </a:lnTo>
                  <a:lnTo>
                    <a:pt x="231310" y="1051001"/>
                  </a:lnTo>
                  <a:lnTo>
                    <a:pt x="280095" y="1051838"/>
                  </a:lnTo>
                  <a:lnTo>
                    <a:pt x="327597" y="1044471"/>
                  </a:lnTo>
                  <a:lnTo>
                    <a:pt x="372856" y="1028650"/>
                  </a:lnTo>
                  <a:lnTo>
                    <a:pt x="414594" y="1005357"/>
                  </a:lnTo>
                  <a:lnTo>
                    <a:pt x="451214" y="976801"/>
                  </a:lnTo>
                  <a:lnTo>
                    <a:pt x="482076" y="941505"/>
                  </a:lnTo>
                  <a:lnTo>
                    <a:pt x="410097" y="922849"/>
                  </a:lnTo>
                  <a:lnTo>
                    <a:pt x="409249" y="923942"/>
                  </a:lnTo>
                  <a:lnTo>
                    <a:pt x="373781" y="952796"/>
                  </a:lnTo>
                  <a:lnTo>
                    <a:pt x="332532" y="972280"/>
                  </a:lnTo>
                  <a:lnTo>
                    <a:pt x="286793" y="984040"/>
                  </a:lnTo>
                  <a:lnTo>
                    <a:pt x="239448" y="983577"/>
                  </a:lnTo>
                  <a:lnTo>
                    <a:pt x="231663" y="982871"/>
                  </a:lnTo>
                  <a:lnTo>
                    <a:pt x="45509" y="934622"/>
                  </a:lnTo>
                  <a:lnTo>
                    <a:pt x="69861" y="967173"/>
                  </a:lnTo>
                  <a:lnTo>
                    <a:pt x="107596" y="1000569"/>
                  </a:lnTo>
                  <a:lnTo>
                    <a:pt x="150921" y="1027542"/>
                  </a:lnTo>
                  <a:lnTo>
                    <a:pt x="199085" y="1045273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7401" y="5183778"/>
              <a:ext cx="187483" cy="1885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72552" y="7999792"/>
              <a:ext cx="2677261" cy="20293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083392" y="548809"/>
              <a:ext cx="857885" cy="844550"/>
            </a:xfrm>
            <a:custGeom>
              <a:avLst/>
              <a:gdLst/>
              <a:ahLst/>
              <a:cxnLst/>
              <a:rect l="l" t="t" r="r" b="b"/>
              <a:pathLst>
                <a:path w="857884" h="844550">
                  <a:moveTo>
                    <a:pt x="114029" y="739687"/>
                  </a:moveTo>
                  <a:lnTo>
                    <a:pt x="155448" y="750307"/>
                  </a:lnTo>
                  <a:lnTo>
                    <a:pt x="206295" y="749086"/>
                  </a:lnTo>
                  <a:lnTo>
                    <a:pt x="254224" y="734311"/>
                  </a:lnTo>
                  <a:lnTo>
                    <a:pt x="295995" y="707863"/>
                  </a:lnTo>
                  <a:lnTo>
                    <a:pt x="328367" y="671624"/>
                  </a:lnTo>
                  <a:lnTo>
                    <a:pt x="348098" y="627475"/>
                  </a:lnTo>
                  <a:lnTo>
                    <a:pt x="361201" y="667607"/>
                  </a:lnTo>
                  <a:lnTo>
                    <a:pt x="384688" y="706891"/>
                  </a:lnTo>
                  <a:lnTo>
                    <a:pt x="416596" y="743892"/>
                  </a:lnTo>
                  <a:lnTo>
                    <a:pt x="454962" y="777176"/>
                  </a:lnTo>
                  <a:lnTo>
                    <a:pt x="497821" y="805310"/>
                  </a:lnTo>
                  <a:lnTo>
                    <a:pt x="543209" y="826860"/>
                  </a:lnTo>
                  <a:lnTo>
                    <a:pt x="589164" y="840392"/>
                  </a:lnTo>
                  <a:lnTo>
                    <a:pt x="633720" y="844473"/>
                  </a:lnTo>
                  <a:lnTo>
                    <a:pt x="669559" y="837727"/>
                  </a:lnTo>
                  <a:lnTo>
                    <a:pt x="698814" y="820838"/>
                  </a:lnTo>
                  <a:lnTo>
                    <a:pt x="721176" y="795782"/>
                  </a:lnTo>
                  <a:lnTo>
                    <a:pt x="736341" y="764538"/>
                  </a:lnTo>
                  <a:lnTo>
                    <a:pt x="744000" y="729081"/>
                  </a:lnTo>
                  <a:lnTo>
                    <a:pt x="743847" y="691389"/>
                  </a:lnTo>
                  <a:lnTo>
                    <a:pt x="735576" y="653438"/>
                  </a:lnTo>
                  <a:lnTo>
                    <a:pt x="718879" y="617207"/>
                  </a:lnTo>
                  <a:lnTo>
                    <a:pt x="693450" y="584672"/>
                  </a:lnTo>
                  <a:lnTo>
                    <a:pt x="658982" y="557810"/>
                  </a:lnTo>
                  <a:lnTo>
                    <a:pt x="699734" y="548800"/>
                  </a:lnTo>
                  <a:lnTo>
                    <a:pt x="742001" y="530807"/>
                  </a:lnTo>
                  <a:lnTo>
                    <a:pt x="782354" y="505205"/>
                  </a:lnTo>
                  <a:lnTo>
                    <a:pt x="817367" y="473368"/>
                  </a:lnTo>
                  <a:lnTo>
                    <a:pt x="843609" y="436670"/>
                  </a:lnTo>
                  <a:lnTo>
                    <a:pt x="857654" y="396484"/>
                  </a:lnTo>
                  <a:lnTo>
                    <a:pt x="856071" y="354184"/>
                  </a:lnTo>
                  <a:lnTo>
                    <a:pt x="838940" y="309450"/>
                  </a:lnTo>
                  <a:lnTo>
                    <a:pt x="813787" y="276891"/>
                  </a:lnTo>
                  <a:lnTo>
                    <a:pt x="782268" y="255471"/>
                  </a:lnTo>
                  <a:lnTo>
                    <a:pt x="706755" y="241906"/>
                  </a:lnTo>
                  <a:lnTo>
                    <a:pt x="666070" y="247690"/>
                  </a:lnTo>
                  <a:lnTo>
                    <a:pt x="625642" y="260472"/>
                  </a:lnTo>
                  <a:lnTo>
                    <a:pt x="587124" y="279216"/>
                  </a:lnTo>
                  <a:lnTo>
                    <a:pt x="552172" y="302886"/>
                  </a:lnTo>
                  <a:lnTo>
                    <a:pt x="571870" y="255617"/>
                  </a:lnTo>
                  <a:lnTo>
                    <a:pt x="583630" y="208854"/>
                  </a:lnTo>
                  <a:lnTo>
                    <a:pt x="587551" y="163838"/>
                  </a:lnTo>
                  <a:lnTo>
                    <a:pt x="583734" y="121812"/>
                  </a:lnTo>
                  <a:lnTo>
                    <a:pt x="572279" y="84017"/>
                  </a:lnTo>
                  <a:lnTo>
                    <a:pt x="526854" y="26092"/>
                  </a:lnTo>
                  <a:lnTo>
                    <a:pt x="493084" y="8446"/>
                  </a:lnTo>
                  <a:lnTo>
                    <a:pt x="452076" y="0"/>
                  </a:lnTo>
                  <a:lnTo>
                    <a:pt x="402278" y="5086"/>
                  </a:lnTo>
                  <a:lnTo>
                    <a:pt x="361450" y="26110"/>
                  </a:lnTo>
                  <a:lnTo>
                    <a:pt x="329527" y="59184"/>
                  </a:lnTo>
                  <a:lnTo>
                    <a:pt x="306448" y="100421"/>
                  </a:lnTo>
                  <a:lnTo>
                    <a:pt x="292147" y="145933"/>
                  </a:lnTo>
                  <a:lnTo>
                    <a:pt x="286560" y="191832"/>
                  </a:lnTo>
                  <a:lnTo>
                    <a:pt x="266635" y="151217"/>
                  </a:lnTo>
                  <a:lnTo>
                    <a:pt x="233536" y="120131"/>
                  </a:lnTo>
                  <a:lnTo>
                    <a:pt x="191854" y="100433"/>
                  </a:lnTo>
                  <a:lnTo>
                    <a:pt x="146180" y="93983"/>
                  </a:lnTo>
                  <a:lnTo>
                    <a:pt x="101103" y="102642"/>
                  </a:lnTo>
                  <a:lnTo>
                    <a:pt x="61932" y="126013"/>
                  </a:lnTo>
                  <a:lnTo>
                    <a:pt x="31776" y="160164"/>
                  </a:lnTo>
                  <a:lnTo>
                    <a:pt x="11932" y="201643"/>
                  </a:lnTo>
                  <a:lnTo>
                    <a:pt x="3693" y="246993"/>
                  </a:lnTo>
                  <a:lnTo>
                    <a:pt x="8354" y="292761"/>
                  </a:lnTo>
                  <a:lnTo>
                    <a:pt x="25782" y="335149"/>
                  </a:lnTo>
                  <a:lnTo>
                    <a:pt x="53491" y="371740"/>
                  </a:lnTo>
                  <a:lnTo>
                    <a:pt x="89245" y="401158"/>
                  </a:lnTo>
                  <a:lnTo>
                    <a:pt x="130805" y="422028"/>
                  </a:lnTo>
                  <a:lnTo>
                    <a:pt x="175937" y="432974"/>
                  </a:lnTo>
                  <a:lnTo>
                    <a:pt x="133903" y="431610"/>
                  </a:lnTo>
                  <a:lnTo>
                    <a:pt x="93701" y="443227"/>
                  </a:lnTo>
                  <a:lnTo>
                    <a:pt x="57769" y="465609"/>
                  </a:lnTo>
                  <a:lnTo>
                    <a:pt x="28549" y="496541"/>
                  </a:lnTo>
                  <a:lnTo>
                    <a:pt x="8479" y="533807"/>
                  </a:lnTo>
                  <a:lnTo>
                    <a:pt x="0" y="575193"/>
                  </a:lnTo>
                  <a:lnTo>
                    <a:pt x="4289" y="617111"/>
                  </a:lnTo>
                  <a:lnTo>
                    <a:pt x="19669" y="656269"/>
                  </a:lnTo>
                  <a:lnTo>
                    <a:pt x="44307" y="690918"/>
                  </a:lnTo>
                  <a:lnTo>
                    <a:pt x="76371" y="719307"/>
                  </a:lnTo>
                  <a:lnTo>
                    <a:pt x="114029" y="7396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057438" y="523043"/>
              <a:ext cx="911225" cy="896619"/>
            </a:xfrm>
            <a:custGeom>
              <a:avLst/>
              <a:gdLst/>
              <a:ahLst/>
              <a:cxnLst/>
              <a:rect l="l" t="t" r="r" b="b"/>
              <a:pathLst>
                <a:path w="911225" h="896619">
                  <a:moveTo>
                    <a:pt x="577889" y="254270"/>
                  </a:moveTo>
                  <a:lnTo>
                    <a:pt x="629039" y="267528"/>
                  </a:lnTo>
                  <a:lnTo>
                    <a:pt x="636833" y="225940"/>
                  </a:lnTo>
                  <a:lnTo>
                    <a:pt x="637170" y="224141"/>
                  </a:lnTo>
                  <a:lnTo>
                    <a:pt x="637248" y="223726"/>
                  </a:lnTo>
                  <a:lnTo>
                    <a:pt x="637581" y="221947"/>
                  </a:lnTo>
                  <a:lnTo>
                    <a:pt x="637686" y="221387"/>
                  </a:lnTo>
                  <a:lnTo>
                    <a:pt x="639197" y="176733"/>
                  </a:lnTo>
                  <a:lnTo>
                    <a:pt x="633491" y="134598"/>
                  </a:lnTo>
                  <a:lnTo>
                    <a:pt x="620485" y="96017"/>
                  </a:lnTo>
                  <a:lnTo>
                    <a:pt x="577209" y="38022"/>
                  </a:lnTo>
                  <a:lnTo>
                    <a:pt x="513342" y="5485"/>
                  </a:lnTo>
                  <a:lnTo>
                    <a:pt x="479956" y="0"/>
                  </a:lnTo>
                  <a:lnTo>
                    <a:pt x="447196" y="628"/>
                  </a:lnTo>
                  <a:lnTo>
                    <a:pt x="416211" y="7579"/>
                  </a:lnTo>
                  <a:lnTo>
                    <a:pt x="387416" y="20713"/>
                  </a:lnTo>
                  <a:lnTo>
                    <a:pt x="381518" y="25032"/>
                  </a:lnTo>
                  <a:lnTo>
                    <a:pt x="507795" y="57761"/>
                  </a:lnTo>
                  <a:lnTo>
                    <a:pt x="534850" y="71016"/>
                  </a:lnTo>
                  <a:lnTo>
                    <a:pt x="556805" y="90975"/>
                  </a:lnTo>
                  <a:lnTo>
                    <a:pt x="573199" y="117318"/>
                  </a:lnTo>
                  <a:lnTo>
                    <a:pt x="585505" y="160872"/>
                  </a:lnTo>
                  <a:lnTo>
                    <a:pt x="586383" y="210543"/>
                  </a:lnTo>
                  <a:lnTo>
                    <a:pt x="578703" y="250080"/>
                  </a:lnTo>
                  <a:lnTo>
                    <a:pt x="578410" y="251591"/>
                  </a:lnTo>
                  <a:lnTo>
                    <a:pt x="578142" y="252968"/>
                  </a:lnTo>
                  <a:lnTo>
                    <a:pt x="577889" y="254270"/>
                  </a:lnTo>
                  <a:close/>
                </a:path>
                <a:path w="911225" h="896619">
                  <a:moveTo>
                    <a:pt x="306139" y="242631"/>
                  </a:moveTo>
                  <a:lnTo>
                    <a:pt x="338486" y="218396"/>
                  </a:lnTo>
                  <a:lnTo>
                    <a:pt x="343426" y="177458"/>
                  </a:lnTo>
                  <a:lnTo>
                    <a:pt x="354136" y="142715"/>
                  </a:lnTo>
                  <a:lnTo>
                    <a:pt x="373167" y="105106"/>
                  </a:lnTo>
                  <a:lnTo>
                    <a:pt x="413753" y="65329"/>
                  </a:lnTo>
                  <a:lnTo>
                    <a:pt x="453847" y="51893"/>
                  </a:lnTo>
                  <a:lnTo>
                    <a:pt x="476101" y="51530"/>
                  </a:lnTo>
                  <a:lnTo>
                    <a:pt x="507795" y="57761"/>
                  </a:lnTo>
                  <a:lnTo>
                    <a:pt x="381518" y="25032"/>
                  </a:lnTo>
                  <a:lnTo>
                    <a:pt x="339679" y="62799"/>
                  </a:lnTo>
                  <a:lnTo>
                    <a:pt x="308525" y="115975"/>
                  </a:lnTo>
                  <a:lnTo>
                    <a:pt x="298383" y="144289"/>
                  </a:lnTo>
                  <a:lnTo>
                    <a:pt x="130033" y="100655"/>
                  </a:lnTo>
                  <a:lnTo>
                    <a:pt x="117526" y="104339"/>
                  </a:lnTo>
                  <a:lnTo>
                    <a:pt x="89986" y="119637"/>
                  </a:lnTo>
                  <a:lnTo>
                    <a:pt x="205514" y="149580"/>
                  </a:lnTo>
                  <a:lnTo>
                    <a:pt x="234131" y="160771"/>
                  </a:lnTo>
                  <a:lnTo>
                    <a:pt x="258225" y="177747"/>
                  </a:lnTo>
                  <a:lnTo>
                    <a:pt x="276432" y="199267"/>
                  </a:lnTo>
                  <a:lnTo>
                    <a:pt x="287388" y="224092"/>
                  </a:lnTo>
                  <a:lnTo>
                    <a:pt x="291355" y="232542"/>
                  </a:lnTo>
                  <a:lnTo>
                    <a:pt x="297850" y="238886"/>
                  </a:lnTo>
                  <a:lnTo>
                    <a:pt x="306139" y="242631"/>
                  </a:lnTo>
                  <a:close/>
                </a:path>
                <a:path w="911225" h="896619">
                  <a:moveTo>
                    <a:pt x="594466" y="887916"/>
                  </a:moveTo>
                  <a:lnTo>
                    <a:pt x="611534" y="891776"/>
                  </a:lnTo>
                  <a:lnTo>
                    <a:pt x="628256" y="894426"/>
                  </a:lnTo>
                  <a:lnTo>
                    <a:pt x="644573" y="895858"/>
                  </a:lnTo>
                  <a:lnTo>
                    <a:pt x="660427" y="896068"/>
                  </a:lnTo>
                  <a:lnTo>
                    <a:pt x="704902" y="887521"/>
                  </a:lnTo>
                  <a:lnTo>
                    <a:pt x="742638" y="865363"/>
                  </a:lnTo>
                  <a:lnTo>
                    <a:pt x="771813" y="831131"/>
                  </a:lnTo>
                  <a:lnTo>
                    <a:pt x="790600" y="786364"/>
                  </a:lnTo>
                  <a:lnTo>
                    <a:pt x="796011" y="745866"/>
                  </a:lnTo>
                  <a:lnTo>
                    <a:pt x="796734" y="740160"/>
                  </a:lnTo>
                  <a:lnTo>
                    <a:pt x="791686" y="690759"/>
                  </a:lnTo>
                  <a:lnTo>
                    <a:pt x="773935" y="641497"/>
                  </a:lnTo>
                  <a:lnTo>
                    <a:pt x="742027" y="596375"/>
                  </a:lnTo>
                  <a:lnTo>
                    <a:pt x="781898" y="578533"/>
                  </a:lnTo>
                  <a:lnTo>
                    <a:pt x="819463" y="554924"/>
                  </a:lnTo>
                  <a:lnTo>
                    <a:pt x="852761" y="526714"/>
                  </a:lnTo>
                  <a:lnTo>
                    <a:pt x="879828" y="495069"/>
                  </a:lnTo>
                  <a:lnTo>
                    <a:pt x="907132" y="436220"/>
                  </a:lnTo>
                  <a:lnTo>
                    <a:pt x="911025" y="404160"/>
                  </a:lnTo>
                  <a:lnTo>
                    <a:pt x="907263" y="373884"/>
                  </a:lnTo>
                  <a:lnTo>
                    <a:pt x="886103" y="319865"/>
                  </a:lnTo>
                  <a:lnTo>
                    <a:pt x="856741" y="282938"/>
                  </a:lnTo>
                  <a:lnTo>
                    <a:pt x="823461" y="259891"/>
                  </a:lnTo>
                  <a:lnTo>
                    <a:pt x="752521" y="241867"/>
                  </a:lnTo>
                  <a:lnTo>
                    <a:pt x="712060" y="243551"/>
                  </a:lnTo>
                  <a:lnTo>
                    <a:pt x="670465" y="252221"/>
                  </a:lnTo>
                  <a:lnTo>
                    <a:pt x="642560" y="262532"/>
                  </a:lnTo>
                  <a:lnTo>
                    <a:pt x="777581" y="297528"/>
                  </a:lnTo>
                  <a:lnTo>
                    <a:pt x="805476" y="309035"/>
                  </a:lnTo>
                  <a:lnTo>
                    <a:pt x="845148" y="353356"/>
                  </a:lnTo>
                  <a:lnTo>
                    <a:pt x="859036" y="404970"/>
                  </a:lnTo>
                  <a:lnTo>
                    <a:pt x="859077" y="405310"/>
                  </a:lnTo>
                  <a:lnTo>
                    <a:pt x="856578" y="424998"/>
                  </a:lnTo>
                  <a:lnTo>
                    <a:pt x="837290" y="465270"/>
                  </a:lnTo>
                  <a:lnTo>
                    <a:pt x="806798" y="498764"/>
                  </a:lnTo>
                  <a:lnTo>
                    <a:pt x="767968" y="527040"/>
                  </a:lnTo>
                  <a:lnTo>
                    <a:pt x="725012" y="547583"/>
                  </a:lnTo>
                  <a:lnTo>
                    <a:pt x="682142" y="557877"/>
                  </a:lnTo>
                  <a:lnTo>
                    <a:pt x="674265" y="559982"/>
                  </a:lnTo>
                  <a:lnTo>
                    <a:pt x="659083" y="586077"/>
                  </a:lnTo>
                  <a:lnTo>
                    <a:pt x="661090" y="593763"/>
                  </a:lnTo>
                  <a:lnTo>
                    <a:pt x="665341" y="600490"/>
                  </a:lnTo>
                  <a:lnTo>
                    <a:pt x="671602" y="605717"/>
                  </a:lnTo>
                  <a:lnTo>
                    <a:pt x="712499" y="641351"/>
                  </a:lnTo>
                  <a:lnTo>
                    <a:pt x="736218" y="684710"/>
                  </a:lnTo>
                  <a:lnTo>
                    <a:pt x="744808" y="730440"/>
                  </a:lnTo>
                  <a:lnTo>
                    <a:pt x="740317" y="773187"/>
                  </a:lnTo>
                  <a:lnTo>
                    <a:pt x="733300" y="792931"/>
                  </a:lnTo>
                  <a:lnTo>
                    <a:pt x="718935" y="816084"/>
                  </a:lnTo>
                  <a:lnTo>
                    <a:pt x="694911" y="835592"/>
                  </a:lnTo>
                  <a:lnTo>
                    <a:pt x="658914" y="844403"/>
                  </a:lnTo>
                  <a:lnTo>
                    <a:pt x="646713" y="844227"/>
                  </a:lnTo>
                  <a:lnTo>
                    <a:pt x="634035" y="843082"/>
                  </a:lnTo>
                  <a:lnTo>
                    <a:pt x="620924" y="840973"/>
                  </a:lnTo>
                  <a:lnTo>
                    <a:pt x="607426" y="837906"/>
                  </a:lnTo>
                  <a:lnTo>
                    <a:pt x="427235" y="791203"/>
                  </a:lnTo>
                  <a:lnTo>
                    <a:pt x="463304" y="822519"/>
                  </a:lnTo>
                  <a:lnTo>
                    <a:pt x="504265" y="850055"/>
                  </a:lnTo>
                  <a:lnTo>
                    <a:pt x="548374" y="872218"/>
                  </a:lnTo>
                  <a:lnTo>
                    <a:pt x="594466" y="887916"/>
                  </a:lnTo>
                  <a:close/>
                </a:path>
                <a:path w="911225" h="896619">
                  <a:moveTo>
                    <a:pt x="130033" y="100655"/>
                  </a:moveTo>
                  <a:lnTo>
                    <a:pt x="298383" y="144289"/>
                  </a:lnTo>
                  <a:lnTo>
                    <a:pt x="281415" y="129633"/>
                  </a:lnTo>
                  <a:lnTo>
                    <a:pt x="262278" y="117142"/>
                  </a:lnTo>
                  <a:lnTo>
                    <a:pt x="241217" y="107044"/>
                  </a:lnTo>
                  <a:lnTo>
                    <a:pt x="218476" y="99567"/>
                  </a:lnTo>
                  <a:lnTo>
                    <a:pt x="192549" y="94875"/>
                  </a:lnTo>
                  <a:lnTo>
                    <a:pt x="166669" y="94126"/>
                  </a:lnTo>
                  <a:lnTo>
                    <a:pt x="141455" y="97291"/>
                  </a:lnTo>
                  <a:lnTo>
                    <a:pt x="130033" y="100655"/>
                  </a:lnTo>
                  <a:close/>
                </a:path>
                <a:path w="911225" h="896619">
                  <a:moveTo>
                    <a:pt x="569514" y="353015"/>
                  </a:moveTo>
                  <a:lnTo>
                    <a:pt x="578023" y="354496"/>
                  </a:lnTo>
                  <a:lnTo>
                    <a:pt x="586548" y="353128"/>
                  </a:lnTo>
                  <a:lnTo>
                    <a:pt x="594327" y="348902"/>
                  </a:lnTo>
                  <a:lnTo>
                    <a:pt x="639233" y="320145"/>
                  </a:lnTo>
                  <a:lnTo>
                    <a:pt x="687099" y="301336"/>
                  </a:lnTo>
                  <a:lnTo>
                    <a:pt x="734392" y="293466"/>
                  </a:lnTo>
                  <a:lnTo>
                    <a:pt x="777581" y="297528"/>
                  </a:lnTo>
                  <a:lnTo>
                    <a:pt x="642560" y="262532"/>
                  </a:lnTo>
                  <a:lnTo>
                    <a:pt x="629039" y="267528"/>
                  </a:lnTo>
                  <a:lnTo>
                    <a:pt x="577889" y="254270"/>
                  </a:lnTo>
                  <a:lnTo>
                    <a:pt x="576305" y="262428"/>
                  </a:lnTo>
                  <a:lnTo>
                    <a:pt x="576091" y="263530"/>
                  </a:lnTo>
                  <a:lnTo>
                    <a:pt x="554885" y="317034"/>
                  </a:lnTo>
                  <a:lnTo>
                    <a:pt x="552330" y="325475"/>
                  </a:lnTo>
                  <a:lnTo>
                    <a:pt x="552735" y="334056"/>
                  </a:lnTo>
                  <a:lnTo>
                    <a:pt x="555939" y="342042"/>
                  </a:lnTo>
                  <a:lnTo>
                    <a:pt x="561660" y="348558"/>
                  </a:lnTo>
                  <a:lnTo>
                    <a:pt x="561425" y="348498"/>
                  </a:lnTo>
                  <a:lnTo>
                    <a:pt x="569514" y="353015"/>
                  </a:lnTo>
                  <a:close/>
                </a:path>
                <a:path w="911225" h="896619">
                  <a:moveTo>
                    <a:pt x="41527" y="392175"/>
                  </a:moveTo>
                  <a:lnTo>
                    <a:pt x="181730" y="428513"/>
                  </a:lnTo>
                  <a:lnTo>
                    <a:pt x="140155" y="411748"/>
                  </a:lnTo>
                  <a:lnTo>
                    <a:pt x="103906" y="385097"/>
                  </a:lnTo>
                  <a:lnTo>
                    <a:pt x="76222" y="351161"/>
                  </a:lnTo>
                  <a:lnTo>
                    <a:pt x="59474" y="312189"/>
                  </a:lnTo>
                  <a:lnTo>
                    <a:pt x="56387" y="263462"/>
                  </a:lnTo>
                  <a:lnTo>
                    <a:pt x="68196" y="223080"/>
                  </a:lnTo>
                  <a:lnTo>
                    <a:pt x="68393" y="222406"/>
                  </a:lnTo>
                  <a:lnTo>
                    <a:pt x="97644" y="178011"/>
                  </a:lnTo>
                  <a:lnTo>
                    <a:pt x="136584" y="152479"/>
                  </a:lnTo>
                  <a:lnTo>
                    <a:pt x="169870" y="145703"/>
                  </a:lnTo>
                  <a:lnTo>
                    <a:pt x="187609" y="146301"/>
                  </a:lnTo>
                  <a:lnTo>
                    <a:pt x="205514" y="149580"/>
                  </a:lnTo>
                  <a:lnTo>
                    <a:pt x="89986" y="119637"/>
                  </a:lnTo>
                  <a:lnTo>
                    <a:pt x="79154" y="125653"/>
                  </a:lnTo>
                  <a:lnTo>
                    <a:pt x="47518" y="155968"/>
                  </a:lnTo>
                  <a:lnTo>
                    <a:pt x="23657" y="193165"/>
                  </a:lnTo>
                  <a:lnTo>
                    <a:pt x="8700" y="234886"/>
                  </a:lnTo>
                  <a:lnTo>
                    <a:pt x="8614" y="235128"/>
                  </a:lnTo>
                  <a:lnTo>
                    <a:pt x="3428" y="279736"/>
                  </a:lnTo>
                  <a:lnTo>
                    <a:pt x="9141" y="324873"/>
                  </a:lnTo>
                  <a:lnTo>
                    <a:pt x="22648" y="361381"/>
                  </a:lnTo>
                  <a:lnTo>
                    <a:pt x="41527" y="392175"/>
                  </a:lnTo>
                  <a:close/>
                </a:path>
                <a:path w="911225" h="896619">
                  <a:moveTo>
                    <a:pt x="194030" y="431365"/>
                  </a:moveTo>
                  <a:lnTo>
                    <a:pt x="215539" y="436940"/>
                  </a:lnTo>
                  <a:lnTo>
                    <a:pt x="207034" y="433424"/>
                  </a:lnTo>
                  <a:lnTo>
                    <a:pt x="202556" y="432512"/>
                  </a:lnTo>
                  <a:lnTo>
                    <a:pt x="197985" y="431797"/>
                  </a:lnTo>
                  <a:lnTo>
                    <a:pt x="194030" y="431365"/>
                  </a:lnTo>
                  <a:close/>
                </a:path>
                <a:path w="911225" h="896619">
                  <a:moveTo>
                    <a:pt x="35911" y="713158"/>
                  </a:moveTo>
                  <a:lnTo>
                    <a:pt x="166590" y="747029"/>
                  </a:lnTo>
                  <a:lnTo>
                    <a:pt x="119971" y="726034"/>
                  </a:lnTo>
                  <a:lnTo>
                    <a:pt x="83040" y="692014"/>
                  </a:lnTo>
                  <a:lnTo>
                    <a:pt x="59213" y="649283"/>
                  </a:lnTo>
                  <a:lnTo>
                    <a:pt x="51909" y="602157"/>
                  </a:lnTo>
                  <a:lnTo>
                    <a:pt x="55739" y="578150"/>
                  </a:lnTo>
                  <a:lnTo>
                    <a:pt x="55778" y="577910"/>
                  </a:lnTo>
                  <a:lnTo>
                    <a:pt x="64309" y="556218"/>
                  </a:lnTo>
                  <a:lnTo>
                    <a:pt x="64625" y="555415"/>
                  </a:lnTo>
                  <a:lnTo>
                    <a:pt x="64974" y="554528"/>
                  </a:lnTo>
                  <a:lnTo>
                    <a:pt x="97742" y="513468"/>
                  </a:lnTo>
                  <a:lnTo>
                    <a:pt x="140477" y="488522"/>
                  </a:lnTo>
                  <a:lnTo>
                    <a:pt x="186170" y="482496"/>
                  </a:lnTo>
                  <a:lnTo>
                    <a:pt x="190378" y="483254"/>
                  </a:lnTo>
                  <a:lnTo>
                    <a:pt x="194644" y="483890"/>
                  </a:lnTo>
                  <a:lnTo>
                    <a:pt x="227492" y="463014"/>
                  </a:lnTo>
                  <a:lnTo>
                    <a:pt x="227542" y="462881"/>
                  </a:lnTo>
                  <a:lnTo>
                    <a:pt x="194759" y="431554"/>
                  </a:lnTo>
                  <a:lnTo>
                    <a:pt x="189815" y="430609"/>
                  </a:lnTo>
                  <a:lnTo>
                    <a:pt x="41527" y="392175"/>
                  </a:lnTo>
                  <a:lnTo>
                    <a:pt x="43133" y="394793"/>
                  </a:lnTo>
                  <a:lnTo>
                    <a:pt x="69724" y="424273"/>
                  </a:lnTo>
                  <a:lnTo>
                    <a:pt x="101548" y="448982"/>
                  </a:lnTo>
                  <a:lnTo>
                    <a:pt x="91671" y="454361"/>
                  </a:lnTo>
                  <a:lnTo>
                    <a:pt x="37827" y="501284"/>
                  </a:lnTo>
                  <a:lnTo>
                    <a:pt x="5499" y="564878"/>
                  </a:lnTo>
                  <a:lnTo>
                    <a:pt x="0" y="599759"/>
                  </a:lnTo>
                  <a:lnTo>
                    <a:pt x="3805" y="643068"/>
                  </a:lnTo>
                  <a:lnTo>
                    <a:pt x="18139" y="684528"/>
                  </a:lnTo>
                  <a:lnTo>
                    <a:pt x="35911" y="713158"/>
                  </a:lnTo>
                  <a:close/>
                </a:path>
                <a:path w="911225" h="896619">
                  <a:moveTo>
                    <a:pt x="427235" y="791203"/>
                  </a:moveTo>
                  <a:lnTo>
                    <a:pt x="607426" y="837906"/>
                  </a:lnTo>
                  <a:lnTo>
                    <a:pt x="559298" y="820414"/>
                  </a:lnTo>
                  <a:lnTo>
                    <a:pt x="513474" y="794492"/>
                  </a:lnTo>
                  <a:lnTo>
                    <a:pt x="472275" y="762251"/>
                  </a:lnTo>
                  <a:lnTo>
                    <a:pt x="438019" y="725803"/>
                  </a:lnTo>
                  <a:lnTo>
                    <a:pt x="413026" y="687260"/>
                  </a:lnTo>
                  <a:lnTo>
                    <a:pt x="399616" y="648733"/>
                  </a:lnTo>
                  <a:lnTo>
                    <a:pt x="397223" y="641621"/>
                  </a:lnTo>
                  <a:lnTo>
                    <a:pt x="396132" y="640068"/>
                  </a:lnTo>
                  <a:lnTo>
                    <a:pt x="375016" y="627420"/>
                  </a:lnTo>
                  <a:lnTo>
                    <a:pt x="366217" y="628575"/>
                  </a:lnTo>
                  <a:lnTo>
                    <a:pt x="358525" y="632475"/>
                  </a:lnTo>
                  <a:lnTo>
                    <a:pt x="352548" y="638668"/>
                  </a:lnTo>
                  <a:lnTo>
                    <a:pt x="348897" y="646706"/>
                  </a:lnTo>
                  <a:lnTo>
                    <a:pt x="332263" y="683713"/>
                  </a:lnTo>
                  <a:lnTo>
                    <a:pt x="314169" y="703852"/>
                  </a:lnTo>
                  <a:lnTo>
                    <a:pt x="370960" y="718571"/>
                  </a:lnTo>
                  <a:lnTo>
                    <a:pt x="395486" y="755687"/>
                  </a:lnTo>
                  <a:lnTo>
                    <a:pt x="426565" y="790598"/>
                  </a:lnTo>
                  <a:lnTo>
                    <a:pt x="427235" y="791203"/>
                  </a:lnTo>
                  <a:close/>
                </a:path>
                <a:path w="911225" h="896619">
                  <a:moveTo>
                    <a:pt x="153626" y="797038"/>
                  </a:moveTo>
                  <a:lnTo>
                    <a:pt x="161783" y="799152"/>
                  </a:lnTo>
                  <a:lnTo>
                    <a:pt x="170099" y="800729"/>
                  </a:lnTo>
                  <a:lnTo>
                    <a:pt x="178343" y="801724"/>
                  </a:lnTo>
                  <a:lnTo>
                    <a:pt x="223201" y="802051"/>
                  </a:lnTo>
                  <a:lnTo>
                    <a:pt x="266525" y="792849"/>
                  </a:lnTo>
                  <a:lnTo>
                    <a:pt x="306682" y="775168"/>
                  </a:lnTo>
                  <a:lnTo>
                    <a:pt x="342039" y="750058"/>
                  </a:lnTo>
                  <a:lnTo>
                    <a:pt x="370960" y="718571"/>
                  </a:lnTo>
                  <a:lnTo>
                    <a:pt x="314169" y="703852"/>
                  </a:lnTo>
                  <a:lnTo>
                    <a:pt x="304773" y="714309"/>
                  </a:lnTo>
                  <a:lnTo>
                    <a:pt x="269156" y="736773"/>
                  </a:lnTo>
                  <a:lnTo>
                    <a:pt x="228141" y="749384"/>
                  </a:lnTo>
                  <a:lnTo>
                    <a:pt x="184457" y="750420"/>
                  </a:lnTo>
                  <a:lnTo>
                    <a:pt x="178513" y="749703"/>
                  </a:lnTo>
                  <a:lnTo>
                    <a:pt x="172501" y="748561"/>
                  </a:lnTo>
                  <a:lnTo>
                    <a:pt x="35911" y="713158"/>
                  </a:lnTo>
                  <a:lnTo>
                    <a:pt x="41644" y="722395"/>
                  </a:lnTo>
                  <a:lnTo>
                    <a:pt x="72965" y="754930"/>
                  </a:lnTo>
                  <a:lnTo>
                    <a:pt x="110744" y="780392"/>
                  </a:lnTo>
                  <a:lnTo>
                    <a:pt x="153626" y="79703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412115" y="907655"/>
              <a:ext cx="144722" cy="14118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469618" y="801782"/>
            <a:ext cx="383540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學習步驟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881517" y="4108614"/>
            <a:ext cx="2120265" cy="593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700" b="1" spc="-415" dirty="0">
                <a:solidFill>
                  <a:srgbClr val="905736"/>
                </a:solidFill>
                <a:latin typeface="Microsoft JhengHei"/>
                <a:cs typeface="Microsoft JhengHei"/>
              </a:rPr>
              <a:t>⾃⼰</a:t>
            </a:r>
            <a:r>
              <a:rPr sz="3700" b="1" spc="-415" dirty="0">
                <a:solidFill>
                  <a:srgbClr val="905736"/>
                </a:solidFill>
                <a:latin typeface="Malgun Gothic"/>
                <a:cs typeface="Malgun Gothic"/>
              </a:rPr>
              <a:t>動</a:t>
            </a:r>
            <a:r>
              <a:rPr sz="3700" b="1" spc="-415" dirty="0">
                <a:solidFill>
                  <a:srgbClr val="905736"/>
                </a:solidFill>
                <a:latin typeface="Microsoft JhengHei"/>
                <a:cs typeface="Microsoft JhengHei"/>
              </a:rPr>
              <a:t>⼿</a:t>
            </a:r>
            <a:r>
              <a:rPr sz="3700" b="1" spc="-459" dirty="0">
                <a:solidFill>
                  <a:srgbClr val="905736"/>
                </a:solidFill>
                <a:latin typeface="Malgun Gothic"/>
                <a:cs typeface="Malgun Gothic"/>
              </a:rPr>
              <a:t>做</a:t>
            </a:r>
            <a:endParaRPr sz="3700">
              <a:latin typeface="Malgun Gothic"/>
              <a:cs typeface="Malgun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07915" y="3065665"/>
            <a:ext cx="5361940" cy="533400"/>
          </a:xfrm>
          <a:custGeom>
            <a:avLst/>
            <a:gdLst/>
            <a:ahLst/>
            <a:cxnLst/>
            <a:rect l="l" t="t" r="r" b="b"/>
            <a:pathLst>
              <a:path w="5361940" h="533400">
                <a:moveTo>
                  <a:pt x="547395" y="266700"/>
                </a:moveTo>
                <a:lnTo>
                  <a:pt x="543090" y="218757"/>
                </a:lnTo>
                <a:lnTo>
                  <a:pt x="530707" y="173634"/>
                </a:lnTo>
                <a:lnTo>
                  <a:pt x="510971" y="132092"/>
                </a:lnTo>
                <a:lnTo>
                  <a:pt x="484670" y="94869"/>
                </a:lnTo>
                <a:lnTo>
                  <a:pt x="452526" y="62725"/>
                </a:lnTo>
                <a:lnTo>
                  <a:pt x="415302" y="36410"/>
                </a:lnTo>
                <a:lnTo>
                  <a:pt x="373748" y="16687"/>
                </a:lnTo>
                <a:lnTo>
                  <a:pt x="328625" y="4292"/>
                </a:lnTo>
                <a:lnTo>
                  <a:pt x="280695" y="0"/>
                </a:lnTo>
                <a:lnTo>
                  <a:pt x="266700" y="0"/>
                </a:lnTo>
                <a:lnTo>
                  <a:pt x="218757" y="4292"/>
                </a:lnTo>
                <a:lnTo>
                  <a:pt x="173634" y="16687"/>
                </a:lnTo>
                <a:lnTo>
                  <a:pt x="132092" y="36410"/>
                </a:lnTo>
                <a:lnTo>
                  <a:pt x="94869" y="62725"/>
                </a:lnTo>
                <a:lnTo>
                  <a:pt x="62725" y="94869"/>
                </a:lnTo>
                <a:lnTo>
                  <a:pt x="36410" y="132092"/>
                </a:lnTo>
                <a:lnTo>
                  <a:pt x="16687" y="173634"/>
                </a:lnTo>
                <a:lnTo>
                  <a:pt x="4292" y="218757"/>
                </a:lnTo>
                <a:lnTo>
                  <a:pt x="0" y="266700"/>
                </a:lnTo>
                <a:lnTo>
                  <a:pt x="4292" y="314642"/>
                </a:lnTo>
                <a:lnTo>
                  <a:pt x="16687" y="359752"/>
                </a:lnTo>
                <a:lnTo>
                  <a:pt x="36410" y="401307"/>
                </a:lnTo>
                <a:lnTo>
                  <a:pt x="62725" y="438531"/>
                </a:lnTo>
                <a:lnTo>
                  <a:pt x="94869" y="470674"/>
                </a:lnTo>
                <a:lnTo>
                  <a:pt x="132092" y="496989"/>
                </a:lnTo>
                <a:lnTo>
                  <a:pt x="173634" y="516712"/>
                </a:lnTo>
                <a:lnTo>
                  <a:pt x="218757" y="529094"/>
                </a:lnTo>
                <a:lnTo>
                  <a:pt x="266700" y="533400"/>
                </a:lnTo>
                <a:lnTo>
                  <a:pt x="280695" y="533400"/>
                </a:lnTo>
                <a:lnTo>
                  <a:pt x="328625" y="529094"/>
                </a:lnTo>
                <a:lnTo>
                  <a:pt x="373748" y="516712"/>
                </a:lnTo>
                <a:lnTo>
                  <a:pt x="415302" y="496989"/>
                </a:lnTo>
                <a:lnTo>
                  <a:pt x="452526" y="470674"/>
                </a:lnTo>
                <a:lnTo>
                  <a:pt x="484670" y="438531"/>
                </a:lnTo>
                <a:lnTo>
                  <a:pt x="510971" y="401307"/>
                </a:lnTo>
                <a:lnTo>
                  <a:pt x="530707" y="359752"/>
                </a:lnTo>
                <a:lnTo>
                  <a:pt x="543090" y="314642"/>
                </a:lnTo>
                <a:lnTo>
                  <a:pt x="547395" y="266700"/>
                </a:lnTo>
                <a:close/>
              </a:path>
              <a:path w="5361940" h="533400">
                <a:moveTo>
                  <a:pt x="5361813" y="266700"/>
                </a:moveTo>
                <a:lnTo>
                  <a:pt x="5357520" y="218757"/>
                </a:lnTo>
                <a:lnTo>
                  <a:pt x="5345125" y="173634"/>
                </a:lnTo>
                <a:lnTo>
                  <a:pt x="5325402" y="132092"/>
                </a:lnTo>
                <a:lnTo>
                  <a:pt x="5299087" y="94869"/>
                </a:lnTo>
                <a:lnTo>
                  <a:pt x="5266944" y="62725"/>
                </a:lnTo>
                <a:lnTo>
                  <a:pt x="5229720" y="36410"/>
                </a:lnTo>
                <a:lnTo>
                  <a:pt x="5188178" y="16687"/>
                </a:lnTo>
                <a:lnTo>
                  <a:pt x="5143055" y="4292"/>
                </a:lnTo>
                <a:lnTo>
                  <a:pt x="5095113" y="0"/>
                </a:lnTo>
                <a:lnTo>
                  <a:pt x="5081130" y="0"/>
                </a:lnTo>
                <a:lnTo>
                  <a:pt x="5033188" y="4292"/>
                </a:lnTo>
                <a:lnTo>
                  <a:pt x="4988064" y="16687"/>
                </a:lnTo>
                <a:lnTo>
                  <a:pt x="4946510" y="36410"/>
                </a:lnTo>
                <a:lnTo>
                  <a:pt x="4909299" y="62725"/>
                </a:lnTo>
                <a:lnTo>
                  <a:pt x="4877155" y="94869"/>
                </a:lnTo>
                <a:lnTo>
                  <a:pt x="4850841" y="132092"/>
                </a:lnTo>
                <a:lnTo>
                  <a:pt x="4831105" y="173634"/>
                </a:lnTo>
                <a:lnTo>
                  <a:pt x="4818723" y="218757"/>
                </a:lnTo>
                <a:lnTo>
                  <a:pt x="4814430" y="266700"/>
                </a:lnTo>
                <a:lnTo>
                  <a:pt x="4818723" y="314642"/>
                </a:lnTo>
                <a:lnTo>
                  <a:pt x="4831105" y="359752"/>
                </a:lnTo>
                <a:lnTo>
                  <a:pt x="4850841" y="401307"/>
                </a:lnTo>
                <a:lnTo>
                  <a:pt x="4877155" y="438531"/>
                </a:lnTo>
                <a:lnTo>
                  <a:pt x="4909299" y="470674"/>
                </a:lnTo>
                <a:lnTo>
                  <a:pt x="4946510" y="496989"/>
                </a:lnTo>
                <a:lnTo>
                  <a:pt x="4988064" y="516712"/>
                </a:lnTo>
                <a:lnTo>
                  <a:pt x="5033188" y="529094"/>
                </a:lnTo>
                <a:lnTo>
                  <a:pt x="5081130" y="533400"/>
                </a:lnTo>
                <a:lnTo>
                  <a:pt x="5095113" y="533400"/>
                </a:lnTo>
                <a:lnTo>
                  <a:pt x="5143055" y="529094"/>
                </a:lnTo>
                <a:lnTo>
                  <a:pt x="5188178" y="516712"/>
                </a:lnTo>
                <a:lnTo>
                  <a:pt x="5229720" y="496989"/>
                </a:lnTo>
                <a:lnTo>
                  <a:pt x="5266944" y="470674"/>
                </a:lnTo>
                <a:lnTo>
                  <a:pt x="5299087" y="438531"/>
                </a:lnTo>
                <a:lnTo>
                  <a:pt x="5325402" y="401307"/>
                </a:lnTo>
                <a:lnTo>
                  <a:pt x="5345125" y="359752"/>
                </a:lnTo>
                <a:lnTo>
                  <a:pt x="5357520" y="314642"/>
                </a:lnTo>
                <a:lnTo>
                  <a:pt x="5361813" y="266700"/>
                </a:lnTo>
                <a:close/>
              </a:path>
            </a:pathLst>
          </a:custGeom>
          <a:solidFill>
            <a:srgbClr val="FFE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662046" y="3052957"/>
            <a:ext cx="2686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5" dirty="0">
                <a:solidFill>
                  <a:srgbClr val="905736"/>
                </a:solidFill>
                <a:latin typeface="Microsoft YaHei"/>
                <a:cs typeface="Microsoft YaHei"/>
              </a:rPr>
              <a:t>2</a:t>
            </a:r>
            <a:endParaRPr sz="3000">
              <a:latin typeface="Microsoft YaHei"/>
              <a:cs typeface="Microsoft Ya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091728" y="3065656"/>
            <a:ext cx="548005" cy="533400"/>
          </a:xfrm>
          <a:custGeom>
            <a:avLst/>
            <a:gdLst/>
            <a:ahLst/>
            <a:cxnLst/>
            <a:rect l="l" t="t" r="r" b="b"/>
            <a:pathLst>
              <a:path w="548005" h="533400">
                <a:moveTo>
                  <a:pt x="280689" y="533399"/>
                </a:moveTo>
                <a:lnTo>
                  <a:pt x="266700" y="533399"/>
                </a:lnTo>
                <a:lnTo>
                  <a:pt x="218760" y="529103"/>
                </a:lnTo>
                <a:lnTo>
                  <a:pt x="173639" y="516714"/>
                </a:lnTo>
                <a:lnTo>
                  <a:pt x="132091" y="496987"/>
                </a:lnTo>
                <a:lnTo>
                  <a:pt x="94868" y="470675"/>
                </a:lnTo>
                <a:lnTo>
                  <a:pt x="62724" y="438531"/>
                </a:lnTo>
                <a:lnTo>
                  <a:pt x="36412" y="401308"/>
                </a:lnTo>
                <a:lnTo>
                  <a:pt x="16685" y="359760"/>
                </a:lnTo>
                <a:lnTo>
                  <a:pt x="4296" y="314639"/>
                </a:lnTo>
                <a:lnTo>
                  <a:pt x="0" y="266699"/>
                </a:lnTo>
                <a:lnTo>
                  <a:pt x="4296" y="218760"/>
                </a:lnTo>
                <a:lnTo>
                  <a:pt x="16685" y="173639"/>
                </a:lnTo>
                <a:lnTo>
                  <a:pt x="36412" y="132091"/>
                </a:lnTo>
                <a:lnTo>
                  <a:pt x="62724" y="94868"/>
                </a:lnTo>
                <a:lnTo>
                  <a:pt x="94868" y="62724"/>
                </a:lnTo>
                <a:lnTo>
                  <a:pt x="132091" y="36412"/>
                </a:lnTo>
                <a:lnTo>
                  <a:pt x="173639" y="16685"/>
                </a:lnTo>
                <a:lnTo>
                  <a:pt x="218760" y="4296"/>
                </a:lnTo>
                <a:lnTo>
                  <a:pt x="266700" y="0"/>
                </a:lnTo>
                <a:lnTo>
                  <a:pt x="280689" y="0"/>
                </a:lnTo>
                <a:lnTo>
                  <a:pt x="328629" y="4296"/>
                </a:lnTo>
                <a:lnTo>
                  <a:pt x="373750" y="16685"/>
                </a:lnTo>
                <a:lnTo>
                  <a:pt x="415298" y="36412"/>
                </a:lnTo>
                <a:lnTo>
                  <a:pt x="452521" y="62724"/>
                </a:lnTo>
                <a:lnTo>
                  <a:pt x="484665" y="94868"/>
                </a:lnTo>
                <a:lnTo>
                  <a:pt x="510977" y="132091"/>
                </a:lnTo>
                <a:lnTo>
                  <a:pt x="530704" y="173639"/>
                </a:lnTo>
                <a:lnTo>
                  <a:pt x="543092" y="218760"/>
                </a:lnTo>
                <a:lnTo>
                  <a:pt x="547389" y="266699"/>
                </a:lnTo>
                <a:lnTo>
                  <a:pt x="543092" y="314639"/>
                </a:lnTo>
                <a:lnTo>
                  <a:pt x="530704" y="359760"/>
                </a:lnTo>
                <a:lnTo>
                  <a:pt x="510977" y="401308"/>
                </a:lnTo>
                <a:lnTo>
                  <a:pt x="484665" y="438531"/>
                </a:lnTo>
                <a:lnTo>
                  <a:pt x="452521" y="470675"/>
                </a:lnTo>
                <a:lnTo>
                  <a:pt x="415298" y="496987"/>
                </a:lnTo>
                <a:lnTo>
                  <a:pt x="373750" y="516714"/>
                </a:lnTo>
                <a:lnTo>
                  <a:pt x="328629" y="529103"/>
                </a:lnTo>
                <a:lnTo>
                  <a:pt x="280689" y="533399"/>
                </a:lnTo>
                <a:close/>
              </a:path>
            </a:pathLst>
          </a:custGeom>
          <a:solidFill>
            <a:srgbClr val="FFE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095869" y="3052957"/>
            <a:ext cx="2539365" cy="1649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b="1" spc="5" dirty="0">
                <a:solidFill>
                  <a:srgbClr val="905736"/>
                </a:solidFill>
                <a:latin typeface="Microsoft YaHei"/>
                <a:cs typeface="Microsoft YaHei"/>
              </a:rPr>
              <a:t>3</a:t>
            </a:r>
            <a:endParaRPr sz="3000">
              <a:latin typeface="Microsoft YaHei"/>
              <a:cs typeface="Microsoft YaHei"/>
            </a:endParaRPr>
          </a:p>
          <a:p>
            <a:pPr algn="ctr">
              <a:lnSpc>
                <a:spcPct val="100000"/>
              </a:lnSpc>
              <a:spcBef>
                <a:spcPts val="4740"/>
              </a:spcBef>
            </a:pPr>
            <a:r>
              <a:rPr sz="3700" b="1" spc="-425" dirty="0">
                <a:solidFill>
                  <a:srgbClr val="905736"/>
                </a:solidFill>
                <a:latin typeface="Malgun Gothic"/>
                <a:cs typeface="Malgun Gothic"/>
              </a:rPr>
              <a:t>反思與修正法</a:t>
            </a:r>
            <a:endParaRPr sz="3700">
              <a:latin typeface="Malgun Gothic"/>
              <a:cs typeface="Malgun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23368" y="3052957"/>
            <a:ext cx="4292600" cy="309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7665" algn="ctr">
              <a:lnSpc>
                <a:spcPct val="100000"/>
              </a:lnSpc>
              <a:spcBef>
                <a:spcPts val="100"/>
              </a:spcBef>
            </a:pPr>
            <a:r>
              <a:rPr sz="3000" b="1" spc="5" dirty="0">
                <a:solidFill>
                  <a:srgbClr val="905736"/>
                </a:solidFill>
                <a:latin typeface="Microsoft YaHei"/>
                <a:cs typeface="Microsoft YaHei"/>
              </a:rPr>
              <a:t>1</a:t>
            </a:r>
            <a:endParaRPr sz="3000">
              <a:latin typeface="Microsoft YaHei"/>
              <a:cs typeface="Microsoft YaHei"/>
            </a:endParaRPr>
          </a:p>
          <a:p>
            <a:pPr algn="ctr">
              <a:lnSpc>
                <a:spcPct val="100000"/>
              </a:lnSpc>
              <a:spcBef>
                <a:spcPts val="4740"/>
              </a:spcBef>
            </a:pPr>
            <a:r>
              <a:rPr sz="3700" b="1" spc="-415" dirty="0">
                <a:solidFill>
                  <a:srgbClr val="905736"/>
                </a:solidFill>
                <a:latin typeface="Malgun Gothic"/>
                <a:cs typeface="Malgun Gothic"/>
              </a:rPr>
              <a:t>從網路上</a:t>
            </a:r>
            <a:r>
              <a:rPr sz="3700" b="1" spc="-415" dirty="0">
                <a:solidFill>
                  <a:srgbClr val="905736"/>
                </a:solidFill>
                <a:latin typeface="Microsoft JhengHei"/>
                <a:cs typeface="Microsoft JhengHei"/>
              </a:rPr>
              <a:t>查找</a:t>
            </a:r>
            <a:r>
              <a:rPr sz="3700" b="1" spc="-440" dirty="0">
                <a:solidFill>
                  <a:srgbClr val="905736"/>
                </a:solidFill>
                <a:latin typeface="Malgun Gothic"/>
                <a:cs typeface="Malgun Gothic"/>
              </a:rPr>
              <a:t>資料</a:t>
            </a:r>
            <a:endParaRPr sz="3700">
              <a:latin typeface="Malgun Gothic"/>
              <a:cs typeface="Malgun Gothic"/>
            </a:endParaRPr>
          </a:p>
          <a:p>
            <a:pPr algn="ctr">
              <a:lnSpc>
                <a:spcPct val="100000"/>
              </a:lnSpc>
              <a:spcBef>
                <a:spcPts val="3669"/>
              </a:spcBef>
            </a:pP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查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找</a:t>
            </a:r>
            <a:r>
              <a:rPr sz="3150" spc="-390" dirty="0">
                <a:solidFill>
                  <a:srgbClr val="905736"/>
                </a:solidFill>
                <a:latin typeface="SimSun"/>
                <a:cs typeface="SimSun"/>
              </a:rPr>
              <a:t>有關布朗尼的歷史起源</a:t>
            </a:r>
            <a:endParaRPr sz="3150">
              <a:latin typeface="SimSun"/>
              <a:cs typeface="SimSun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、材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料</a:t>
            </a: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、製作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⽅</a:t>
            </a:r>
            <a:r>
              <a:rPr sz="3150" spc="-430" dirty="0">
                <a:solidFill>
                  <a:srgbClr val="905736"/>
                </a:solidFill>
                <a:latin typeface="SimSun"/>
                <a:cs typeface="SimSun"/>
              </a:rPr>
              <a:t>法</a:t>
            </a:r>
            <a:endParaRPr sz="3150">
              <a:latin typeface="SimSun"/>
              <a:cs typeface="SimSu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17699" y="5140256"/>
            <a:ext cx="5358765" cy="100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4965">
              <a:lnSpc>
                <a:spcPts val="3900"/>
              </a:lnSpc>
              <a:spcBef>
                <a:spcPts val="95"/>
              </a:spcBef>
            </a:pP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親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⼿</a:t>
            </a:r>
            <a:r>
              <a:rPr sz="3150" spc="-390" dirty="0">
                <a:solidFill>
                  <a:srgbClr val="905736"/>
                </a:solidFill>
                <a:latin typeface="SimSun"/>
                <a:cs typeface="SimSun"/>
              </a:rPr>
              <a:t>製作布朗尼，從中學習製</a:t>
            </a:r>
            <a:r>
              <a:rPr sz="3150" spc="-430" dirty="0">
                <a:solidFill>
                  <a:srgbClr val="905736"/>
                </a:solidFill>
                <a:latin typeface="SimSun"/>
                <a:cs typeface="SimSun"/>
              </a:rPr>
              <a:t> </a:t>
            </a: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作過程、練習烘焙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技</a:t>
            </a: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巧，記錄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成</a:t>
            </a:r>
            <a:r>
              <a:rPr sz="3150" spc="-430" dirty="0">
                <a:solidFill>
                  <a:srgbClr val="905736"/>
                </a:solidFill>
                <a:latin typeface="SimSun"/>
                <a:cs typeface="SimSun"/>
              </a:rPr>
              <a:t>果</a:t>
            </a:r>
            <a:endParaRPr sz="3150">
              <a:latin typeface="SimSun"/>
              <a:cs typeface="SimSu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353088" y="5140256"/>
            <a:ext cx="5003165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-390" dirty="0">
                <a:solidFill>
                  <a:srgbClr val="905736"/>
                </a:solidFill>
                <a:latin typeface="SimSun"/>
                <a:cs typeface="SimSun"/>
              </a:rPr>
              <a:t>在邊做邊學、邊錯邊改的過程，</a:t>
            </a:r>
            <a:endParaRPr sz="3150">
              <a:latin typeface="SimSun"/>
              <a:cs typeface="SimSu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952991" y="5635556"/>
            <a:ext cx="2514600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-385" dirty="0">
                <a:solidFill>
                  <a:srgbClr val="905736"/>
                </a:solidFill>
                <a:latin typeface="SimSun"/>
                <a:cs typeface="SimSun"/>
              </a:rPr>
              <a:t>越來越有</a:t>
            </a:r>
            <a:r>
              <a:rPr sz="3150" spc="-385" dirty="0">
                <a:solidFill>
                  <a:srgbClr val="905736"/>
                </a:solidFill>
                <a:latin typeface="Microsoft JhengHei"/>
                <a:cs typeface="Microsoft JhengHei"/>
              </a:rPr>
              <a:t>成</a:t>
            </a:r>
            <a:r>
              <a:rPr sz="3150" spc="-409" dirty="0">
                <a:solidFill>
                  <a:srgbClr val="905736"/>
                </a:solidFill>
                <a:latin typeface="SimSun"/>
                <a:cs typeface="SimSun"/>
              </a:rPr>
              <a:t>就感</a:t>
            </a:r>
            <a:endParaRPr sz="315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0904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34625"/>
            <a:chOff x="0" y="0"/>
            <a:chExt cx="18288000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2763" y="0"/>
              <a:ext cx="2542540" cy="10287000"/>
            </a:xfrm>
            <a:custGeom>
              <a:avLst/>
              <a:gdLst/>
              <a:ahLst/>
              <a:cxnLst/>
              <a:rect l="l" t="t" r="r" b="b"/>
              <a:pathLst>
                <a:path w="2542540" h="10287000">
                  <a:moveTo>
                    <a:pt x="355557" y="10050888"/>
                  </a:moveTo>
                  <a:lnTo>
                    <a:pt x="310439" y="10003634"/>
                  </a:lnTo>
                  <a:lnTo>
                    <a:pt x="361624" y="9954329"/>
                  </a:lnTo>
                  <a:lnTo>
                    <a:pt x="412241" y="9904694"/>
                  </a:lnTo>
                  <a:lnTo>
                    <a:pt x="473505" y="9966616"/>
                  </a:lnTo>
                  <a:lnTo>
                    <a:pt x="467551" y="9983893"/>
                  </a:lnTo>
                  <a:lnTo>
                    <a:pt x="427980" y="10022644"/>
                  </a:lnTo>
                  <a:lnTo>
                    <a:pt x="420797" y="10029595"/>
                  </a:lnTo>
                  <a:lnTo>
                    <a:pt x="363091" y="10029595"/>
                  </a:lnTo>
                  <a:lnTo>
                    <a:pt x="355557" y="10050888"/>
                  </a:lnTo>
                  <a:close/>
                </a:path>
                <a:path w="2542540" h="10287000">
                  <a:moveTo>
                    <a:pt x="217510" y="10183088"/>
                  </a:moveTo>
                  <a:lnTo>
                    <a:pt x="171808" y="10132914"/>
                  </a:lnTo>
                  <a:lnTo>
                    <a:pt x="224162" y="10084805"/>
                  </a:lnTo>
                  <a:lnTo>
                    <a:pt x="276052" y="10036274"/>
                  </a:lnTo>
                  <a:lnTo>
                    <a:pt x="337634" y="10101541"/>
                  </a:lnTo>
                  <a:lnTo>
                    <a:pt x="333631" y="10112854"/>
                  </a:lnTo>
                  <a:lnTo>
                    <a:pt x="286799" y="10156595"/>
                  </a:lnTo>
                  <a:lnTo>
                    <a:pt x="227124" y="10156595"/>
                  </a:lnTo>
                  <a:lnTo>
                    <a:pt x="217510" y="10183088"/>
                  </a:lnTo>
                  <a:close/>
                </a:path>
                <a:path w="2542540" h="10287000">
                  <a:moveTo>
                    <a:pt x="86462" y="10286999"/>
                  </a:moveTo>
                  <a:lnTo>
                    <a:pt x="55113" y="10286999"/>
                  </a:lnTo>
                  <a:lnTo>
                    <a:pt x="30488" y="10258676"/>
                  </a:lnTo>
                  <a:lnTo>
                    <a:pt x="83927" y="10211807"/>
                  </a:lnTo>
                  <a:lnTo>
                    <a:pt x="136806" y="10164614"/>
                  </a:lnTo>
                  <a:lnTo>
                    <a:pt x="199104" y="10233808"/>
                  </a:lnTo>
                  <a:lnTo>
                    <a:pt x="197565" y="10238049"/>
                  </a:lnTo>
                  <a:lnTo>
                    <a:pt x="146513" y="10283595"/>
                  </a:lnTo>
                  <a:lnTo>
                    <a:pt x="87727" y="10283595"/>
                  </a:lnTo>
                  <a:lnTo>
                    <a:pt x="86462" y="10286999"/>
                  </a:lnTo>
                  <a:close/>
                </a:path>
                <a:path w="2542540" h="10287000">
                  <a:moveTo>
                    <a:pt x="1239115" y="9050540"/>
                  </a:moveTo>
                  <a:lnTo>
                    <a:pt x="1186356" y="9011635"/>
                  </a:lnTo>
                  <a:lnTo>
                    <a:pt x="1207382" y="8982977"/>
                  </a:lnTo>
                  <a:lnTo>
                    <a:pt x="1228249" y="8954244"/>
                  </a:lnTo>
                  <a:lnTo>
                    <a:pt x="1248956" y="8925437"/>
                  </a:lnTo>
                  <a:lnTo>
                    <a:pt x="1269502" y="8896554"/>
                  </a:lnTo>
                  <a:lnTo>
                    <a:pt x="1338543" y="8945415"/>
                  </a:lnTo>
                  <a:lnTo>
                    <a:pt x="1330442" y="8975186"/>
                  </a:lnTo>
                  <a:lnTo>
                    <a:pt x="1326422" y="8980837"/>
                  </a:lnTo>
                  <a:lnTo>
                    <a:pt x="1305443" y="9010024"/>
                  </a:lnTo>
                  <a:lnTo>
                    <a:pt x="1302849" y="9013595"/>
                  </a:lnTo>
                  <a:lnTo>
                    <a:pt x="1249552" y="9013595"/>
                  </a:lnTo>
                  <a:lnTo>
                    <a:pt x="1239115" y="9050540"/>
                  </a:lnTo>
                  <a:close/>
                </a:path>
                <a:path w="2542540" h="10287000">
                  <a:moveTo>
                    <a:pt x="1147312" y="9220883"/>
                  </a:moveTo>
                  <a:lnTo>
                    <a:pt x="1072143" y="9162403"/>
                  </a:lnTo>
                  <a:lnTo>
                    <a:pt x="1093885" y="9134316"/>
                  </a:lnTo>
                  <a:lnTo>
                    <a:pt x="1115476" y="9106146"/>
                  </a:lnTo>
                  <a:lnTo>
                    <a:pt x="1136915" y="9077893"/>
                  </a:lnTo>
                  <a:lnTo>
                    <a:pt x="1158203" y="9049557"/>
                  </a:lnTo>
                  <a:lnTo>
                    <a:pt x="1225238" y="9099664"/>
                  </a:lnTo>
                  <a:lnTo>
                    <a:pt x="1216534" y="9130471"/>
                  </a:lnTo>
                  <a:lnTo>
                    <a:pt x="1212924" y="9135277"/>
                  </a:lnTo>
                  <a:lnTo>
                    <a:pt x="1208888" y="9140595"/>
                  </a:lnTo>
                  <a:lnTo>
                    <a:pt x="1177361" y="9140595"/>
                  </a:lnTo>
                  <a:lnTo>
                    <a:pt x="1158199" y="9206819"/>
                  </a:lnTo>
                  <a:lnTo>
                    <a:pt x="1147312" y="9220883"/>
                  </a:lnTo>
                  <a:close/>
                </a:path>
                <a:path w="2542540" h="10287000">
                  <a:moveTo>
                    <a:pt x="1027626" y="9370757"/>
                  </a:moveTo>
                  <a:lnTo>
                    <a:pt x="953965" y="9310389"/>
                  </a:lnTo>
                  <a:lnTo>
                    <a:pt x="976423" y="9282853"/>
                  </a:lnTo>
                  <a:lnTo>
                    <a:pt x="998736" y="9255228"/>
                  </a:lnTo>
                  <a:lnTo>
                    <a:pt x="1020905" y="9227514"/>
                  </a:lnTo>
                  <a:lnTo>
                    <a:pt x="1042929" y="9199710"/>
                  </a:lnTo>
                  <a:lnTo>
                    <a:pt x="1117725" y="9258669"/>
                  </a:lnTo>
                  <a:lnTo>
                    <a:pt x="1110654" y="9267595"/>
                  </a:lnTo>
                  <a:lnTo>
                    <a:pt x="1065828" y="9267595"/>
                  </a:lnTo>
                  <a:lnTo>
                    <a:pt x="1039174" y="9356597"/>
                  </a:lnTo>
                  <a:lnTo>
                    <a:pt x="1027626" y="9370757"/>
                  </a:lnTo>
                  <a:close/>
                </a:path>
                <a:path w="2542540" h="10287000">
                  <a:moveTo>
                    <a:pt x="904355" y="9517375"/>
                  </a:moveTo>
                  <a:lnTo>
                    <a:pt x="832230" y="9455180"/>
                  </a:lnTo>
                  <a:lnTo>
                    <a:pt x="855374" y="9428213"/>
                  </a:lnTo>
                  <a:lnTo>
                    <a:pt x="878369" y="9401164"/>
                  </a:lnTo>
                  <a:lnTo>
                    <a:pt x="901215" y="9374035"/>
                  </a:lnTo>
                  <a:lnTo>
                    <a:pt x="923912" y="9346823"/>
                  </a:lnTo>
                  <a:lnTo>
                    <a:pt x="981461" y="9394595"/>
                  </a:lnTo>
                  <a:lnTo>
                    <a:pt x="950456" y="9394595"/>
                  </a:lnTo>
                  <a:lnTo>
                    <a:pt x="917033" y="9502603"/>
                  </a:lnTo>
                  <a:lnTo>
                    <a:pt x="904355" y="9517375"/>
                  </a:lnTo>
                  <a:close/>
                </a:path>
                <a:path w="2542540" h="10287000">
                  <a:moveTo>
                    <a:pt x="788562" y="9648595"/>
                  </a:moveTo>
                  <a:lnTo>
                    <a:pt x="763570" y="9648595"/>
                  </a:lnTo>
                  <a:lnTo>
                    <a:pt x="706753" y="9597097"/>
                  </a:lnTo>
                  <a:lnTo>
                    <a:pt x="730577" y="9570691"/>
                  </a:lnTo>
                  <a:lnTo>
                    <a:pt x="754253" y="9544202"/>
                  </a:lnTo>
                  <a:lnTo>
                    <a:pt x="777783" y="9517632"/>
                  </a:lnTo>
                  <a:lnTo>
                    <a:pt x="801165" y="9490980"/>
                  </a:lnTo>
                  <a:lnTo>
                    <a:pt x="863823" y="9545694"/>
                  </a:lnTo>
                  <a:lnTo>
                    <a:pt x="854796" y="9574260"/>
                  </a:lnTo>
                  <a:lnTo>
                    <a:pt x="849219" y="9580617"/>
                  </a:lnTo>
                  <a:lnTo>
                    <a:pt x="825394" y="9607522"/>
                  </a:lnTo>
                  <a:lnTo>
                    <a:pt x="801428" y="9634335"/>
                  </a:lnTo>
                  <a:lnTo>
                    <a:pt x="788562" y="9648595"/>
                  </a:lnTo>
                  <a:close/>
                </a:path>
                <a:path w="2542540" h="10287000">
                  <a:moveTo>
                    <a:pt x="623384" y="9778903"/>
                  </a:moveTo>
                  <a:lnTo>
                    <a:pt x="578001" y="9735706"/>
                  </a:lnTo>
                  <a:lnTo>
                    <a:pt x="626725" y="9684046"/>
                  </a:lnTo>
                  <a:lnTo>
                    <a:pt x="674929" y="9631994"/>
                  </a:lnTo>
                  <a:lnTo>
                    <a:pt x="736738" y="9688710"/>
                  </a:lnTo>
                  <a:lnTo>
                    <a:pt x="728302" y="9714609"/>
                  </a:lnTo>
                  <a:lnTo>
                    <a:pt x="696301" y="9749082"/>
                  </a:lnTo>
                  <a:lnTo>
                    <a:pt x="671406" y="9775595"/>
                  </a:lnTo>
                  <a:lnTo>
                    <a:pt x="624493" y="9775595"/>
                  </a:lnTo>
                  <a:lnTo>
                    <a:pt x="623384" y="9778903"/>
                  </a:lnTo>
                  <a:close/>
                </a:path>
                <a:path w="2542540" h="10287000">
                  <a:moveTo>
                    <a:pt x="490806" y="9916413"/>
                  </a:moveTo>
                  <a:lnTo>
                    <a:pt x="445715" y="9871377"/>
                  </a:lnTo>
                  <a:lnTo>
                    <a:pt x="495712" y="9820866"/>
                  </a:lnTo>
                  <a:lnTo>
                    <a:pt x="545213" y="9769946"/>
                  </a:lnTo>
                  <a:lnTo>
                    <a:pt x="606570" y="9829058"/>
                  </a:lnTo>
                  <a:lnTo>
                    <a:pt x="599164" y="9851148"/>
                  </a:lnTo>
                  <a:lnTo>
                    <a:pt x="563734" y="9887524"/>
                  </a:lnTo>
                  <a:lnTo>
                    <a:pt x="548883" y="9902595"/>
                  </a:lnTo>
                  <a:lnTo>
                    <a:pt x="495568" y="9902595"/>
                  </a:lnTo>
                  <a:lnTo>
                    <a:pt x="490806" y="9916413"/>
                  </a:lnTo>
                  <a:close/>
                </a:path>
                <a:path w="2542540" h="10287000">
                  <a:moveTo>
                    <a:pt x="1482429" y="8753725"/>
                  </a:moveTo>
                  <a:lnTo>
                    <a:pt x="1402919" y="8701302"/>
                  </a:lnTo>
                  <a:lnTo>
                    <a:pt x="1422382" y="8671620"/>
                  </a:lnTo>
                  <a:lnTo>
                    <a:pt x="1441693" y="8641844"/>
                  </a:lnTo>
                  <a:lnTo>
                    <a:pt x="1460854" y="8611976"/>
                  </a:lnTo>
                  <a:lnTo>
                    <a:pt x="1479862" y="8582014"/>
                  </a:lnTo>
                  <a:lnTo>
                    <a:pt x="1553486" y="8628464"/>
                  </a:lnTo>
                  <a:lnTo>
                    <a:pt x="1552465" y="8632595"/>
                  </a:lnTo>
                  <a:lnTo>
                    <a:pt x="1520612" y="8632595"/>
                  </a:lnTo>
                  <a:lnTo>
                    <a:pt x="1494466" y="8735369"/>
                  </a:lnTo>
                  <a:lnTo>
                    <a:pt x="1482429" y="8753725"/>
                  </a:lnTo>
                  <a:close/>
                </a:path>
                <a:path w="2542540" h="10287000">
                  <a:moveTo>
                    <a:pt x="1351906" y="8896305"/>
                  </a:moveTo>
                  <a:lnTo>
                    <a:pt x="1296738" y="8857799"/>
                  </a:lnTo>
                  <a:lnTo>
                    <a:pt x="1316993" y="8828625"/>
                  </a:lnTo>
                  <a:lnTo>
                    <a:pt x="1337086" y="8799375"/>
                  </a:lnTo>
                  <a:lnTo>
                    <a:pt x="1357019" y="8770049"/>
                  </a:lnTo>
                  <a:lnTo>
                    <a:pt x="1376790" y="8740648"/>
                  </a:lnTo>
                  <a:lnTo>
                    <a:pt x="1419733" y="8769371"/>
                  </a:lnTo>
                  <a:lnTo>
                    <a:pt x="1388660" y="8886595"/>
                  </a:lnTo>
                  <a:lnTo>
                    <a:pt x="1354548" y="8886595"/>
                  </a:lnTo>
                  <a:lnTo>
                    <a:pt x="1351906" y="8896305"/>
                  </a:lnTo>
                  <a:close/>
                </a:path>
                <a:path w="2542540" h="10287000">
                  <a:moveTo>
                    <a:pt x="1565579" y="8579545"/>
                  </a:moveTo>
                  <a:lnTo>
                    <a:pt x="1504990" y="8541886"/>
                  </a:lnTo>
                  <a:lnTo>
                    <a:pt x="1523646" y="8511699"/>
                  </a:lnTo>
                  <a:lnTo>
                    <a:pt x="1542142" y="8481430"/>
                  </a:lnTo>
                  <a:lnTo>
                    <a:pt x="1560476" y="8451079"/>
                  </a:lnTo>
                  <a:lnTo>
                    <a:pt x="1578649" y="8420645"/>
                  </a:lnTo>
                  <a:lnTo>
                    <a:pt x="1654671" y="8465778"/>
                  </a:lnTo>
                  <a:lnTo>
                    <a:pt x="1649463" y="8487819"/>
                  </a:lnTo>
                  <a:lnTo>
                    <a:pt x="1642130" y="8500099"/>
                  </a:lnTo>
                  <a:lnTo>
                    <a:pt x="1638810" y="8505595"/>
                  </a:lnTo>
                  <a:lnTo>
                    <a:pt x="1583859" y="8505595"/>
                  </a:lnTo>
                  <a:lnTo>
                    <a:pt x="1565579" y="8579545"/>
                  </a:lnTo>
                  <a:close/>
                </a:path>
                <a:path w="2542540" h="10287000">
                  <a:moveTo>
                    <a:pt x="1666172" y="8417095"/>
                  </a:moveTo>
                  <a:lnTo>
                    <a:pt x="1602623" y="8379949"/>
                  </a:lnTo>
                  <a:lnTo>
                    <a:pt x="1620467" y="8349242"/>
                  </a:lnTo>
                  <a:lnTo>
                    <a:pt x="1638142" y="8318463"/>
                  </a:lnTo>
                  <a:lnTo>
                    <a:pt x="1655646" y="8287613"/>
                  </a:lnTo>
                  <a:lnTo>
                    <a:pt x="1672981" y="8256691"/>
                  </a:lnTo>
                  <a:lnTo>
                    <a:pt x="1725951" y="8286208"/>
                  </a:lnTo>
                  <a:lnTo>
                    <a:pt x="1704805" y="8378595"/>
                  </a:lnTo>
                  <a:lnTo>
                    <a:pt x="1675268" y="8378595"/>
                  </a:lnTo>
                  <a:lnTo>
                    <a:pt x="1666172" y="8417095"/>
                  </a:lnTo>
                  <a:close/>
                </a:path>
                <a:path w="2542540" h="10287000">
                  <a:moveTo>
                    <a:pt x="1784539" y="8251595"/>
                  </a:moveTo>
                  <a:lnTo>
                    <a:pt x="1762130" y="8251595"/>
                  </a:lnTo>
                  <a:lnTo>
                    <a:pt x="1695875" y="8215271"/>
                  </a:lnTo>
                  <a:lnTo>
                    <a:pt x="1712858" y="8184103"/>
                  </a:lnTo>
                  <a:lnTo>
                    <a:pt x="1729667" y="8152868"/>
                  </a:lnTo>
                  <a:lnTo>
                    <a:pt x="1746302" y="8121565"/>
                  </a:lnTo>
                  <a:lnTo>
                    <a:pt x="1762764" y="8090194"/>
                  </a:lnTo>
                  <a:lnTo>
                    <a:pt x="1828737" y="8124595"/>
                  </a:lnTo>
                  <a:lnTo>
                    <a:pt x="1818231" y="8124595"/>
                  </a:lnTo>
                  <a:lnTo>
                    <a:pt x="1794611" y="8233110"/>
                  </a:lnTo>
                  <a:lnTo>
                    <a:pt x="1784539" y="8251595"/>
                  </a:lnTo>
                  <a:close/>
                </a:path>
                <a:path w="2542540" h="10287000">
                  <a:moveTo>
                    <a:pt x="1853955" y="8083856"/>
                  </a:moveTo>
                  <a:lnTo>
                    <a:pt x="1784456" y="8048230"/>
                  </a:lnTo>
                  <a:lnTo>
                    <a:pt x="1800567" y="8016597"/>
                  </a:lnTo>
                  <a:lnTo>
                    <a:pt x="1816502" y="7984896"/>
                  </a:lnTo>
                  <a:lnTo>
                    <a:pt x="1832263" y="7953124"/>
                  </a:lnTo>
                  <a:lnTo>
                    <a:pt x="1847850" y="7921284"/>
                  </a:lnTo>
                  <a:lnTo>
                    <a:pt x="1931107" y="7961769"/>
                  </a:lnTo>
                  <a:lnTo>
                    <a:pt x="1929084" y="7971950"/>
                  </a:lnTo>
                  <a:lnTo>
                    <a:pt x="1916515" y="7997595"/>
                  </a:lnTo>
                  <a:lnTo>
                    <a:pt x="1872078" y="7997595"/>
                  </a:lnTo>
                  <a:lnTo>
                    <a:pt x="1853955" y="8083856"/>
                  </a:lnTo>
                  <a:close/>
                </a:path>
                <a:path w="2542540" h="10287000">
                  <a:moveTo>
                    <a:pt x="1940748" y="7913227"/>
                  </a:moveTo>
                  <a:lnTo>
                    <a:pt x="1868386" y="7878670"/>
                  </a:lnTo>
                  <a:lnTo>
                    <a:pt x="1883582" y="7846629"/>
                  </a:lnTo>
                  <a:lnTo>
                    <a:pt x="1898606" y="7814512"/>
                  </a:lnTo>
                  <a:lnTo>
                    <a:pt x="1913456" y="7782319"/>
                  </a:lnTo>
                  <a:lnTo>
                    <a:pt x="1928134" y="7750050"/>
                  </a:lnTo>
                  <a:lnTo>
                    <a:pt x="1991497" y="7778666"/>
                  </a:lnTo>
                  <a:lnTo>
                    <a:pt x="1973950" y="7870595"/>
                  </a:lnTo>
                  <a:lnTo>
                    <a:pt x="1949216" y="7870595"/>
                  </a:lnTo>
                  <a:lnTo>
                    <a:pt x="1940748" y="7913227"/>
                  </a:lnTo>
                  <a:close/>
                </a:path>
                <a:path w="2542540" h="10287000">
                  <a:moveTo>
                    <a:pt x="2022558" y="7740208"/>
                  </a:moveTo>
                  <a:lnTo>
                    <a:pt x="1947427" y="7706918"/>
                  </a:lnTo>
                  <a:lnTo>
                    <a:pt x="1961716" y="7674432"/>
                  </a:lnTo>
                  <a:lnTo>
                    <a:pt x="1975823" y="7641885"/>
                  </a:lnTo>
                  <a:lnTo>
                    <a:pt x="1989748" y="7609279"/>
                  </a:lnTo>
                  <a:lnTo>
                    <a:pt x="2003490" y="7576614"/>
                  </a:lnTo>
                  <a:lnTo>
                    <a:pt x="2090788" y="7613061"/>
                  </a:lnTo>
                  <a:lnTo>
                    <a:pt x="2090314" y="7615833"/>
                  </a:lnTo>
                  <a:lnTo>
                    <a:pt x="2089993" y="7616595"/>
                  </a:lnTo>
                  <a:lnTo>
                    <a:pt x="2045187" y="7616595"/>
                  </a:lnTo>
                  <a:lnTo>
                    <a:pt x="2022558" y="7740208"/>
                  </a:lnTo>
                  <a:close/>
                </a:path>
                <a:path w="2542540" h="10287000">
                  <a:moveTo>
                    <a:pt x="2099080" y="7564629"/>
                  </a:moveTo>
                  <a:lnTo>
                    <a:pt x="2021552" y="7532912"/>
                  </a:lnTo>
                  <a:lnTo>
                    <a:pt x="2034897" y="7500038"/>
                  </a:lnTo>
                  <a:lnTo>
                    <a:pt x="2048056" y="7467108"/>
                  </a:lnTo>
                  <a:lnTo>
                    <a:pt x="2061030" y="7434122"/>
                  </a:lnTo>
                  <a:lnTo>
                    <a:pt x="2073818" y="7401080"/>
                  </a:lnTo>
                  <a:lnTo>
                    <a:pt x="2143259" y="7427739"/>
                  </a:lnTo>
                  <a:lnTo>
                    <a:pt x="2133163" y="7489595"/>
                  </a:lnTo>
                  <a:lnTo>
                    <a:pt x="2111927" y="7489595"/>
                  </a:lnTo>
                  <a:lnTo>
                    <a:pt x="2099080" y="7564629"/>
                  </a:lnTo>
                  <a:close/>
                </a:path>
                <a:path w="2542540" h="10287000">
                  <a:moveTo>
                    <a:pt x="2151112" y="7379622"/>
                  </a:moveTo>
                  <a:lnTo>
                    <a:pt x="2090595" y="7356893"/>
                  </a:lnTo>
                  <a:lnTo>
                    <a:pt x="2102979" y="7323644"/>
                  </a:lnTo>
                  <a:lnTo>
                    <a:pt x="2115174" y="7290347"/>
                  </a:lnTo>
                  <a:lnTo>
                    <a:pt x="2127178" y="7257003"/>
                  </a:lnTo>
                  <a:lnTo>
                    <a:pt x="2138992" y="7223612"/>
                  </a:lnTo>
                  <a:lnTo>
                    <a:pt x="2192745" y="7242463"/>
                  </a:lnTo>
                  <a:lnTo>
                    <a:pt x="2174108" y="7362595"/>
                  </a:lnTo>
                  <a:lnTo>
                    <a:pt x="2153891" y="7362595"/>
                  </a:lnTo>
                  <a:lnTo>
                    <a:pt x="2151112" y="7379622"/>
                  </a:lnTo>
                  <a:close/>
                </a:path>
                <a:path w="2542540" h="10287000">
                  <a:moveTo>
                    <a:pt x="2218121" y="7200746"/>
                  </a:moveTo>
                  <a:lnTo>
                    <a:pt x="2154473" y="7178947"/>
                  </a:lnTo>
                  <a:lnTo>
                    <a:pt x="2165874" y="7145357"/>
                  </a:lnTo>
                  <a:lnTo>
                    <a:pt x="2177085" y="7111715"/>
                  </a:lnTo>
                  <a:lnTo>
                    <a:pt x="2188106" y="7078020"/>
                  </a:lnTo>
                  <a:lnTo>
                    <a:pt x="2198939" y="7044272"/>
                  </a:lnTo>
                  <a:lnTo>
                    <a:pt x="2272938" y="7067799"/>
                  </a:lnTo>
                  <a:lnTo>
                    <a:pt x="2267445" y="7108595"/>
                  </a:lnTo>
                  <a:lnTo>
                    <a:pt x="2231668" y="7108595"/>
                  </a:lnTo>
                  <a:lnTo>
                    <a:pt x="2218121" y="7200746"/>
                  </a:lnTo>
                  <a:close/>
                </a:path>
                <a:path w="2542540" h="10287000">
                  <a:moveTo>
                    <a:pt x="2279416" y="7019698"/>
                  </a:moveTo>
                  <a:lnTo>
                    <a:pt x="2213101" y="6999152"/>
                  </a:lnTo>
                  <a:lnTo>
                    <a:pt x="2223492" y="6965278"/>
                  </a:lnTo>
                  <a:lnTo>
                    <a:pt x="2233694" y="6931349"/>
                  </a:lnTo>
                  <a:lnTo>
                    <a:pt x="2243706" y="6897362"/>
                  </a:lnTo>
                  <a:lnTo>
                    <a:pt x="2253530" y="6863320"/>
                  </a:lnTo>
                  <a:lnTo>
                    <a:pt x="2313888" y="6880555"/>
                  </a:lnTo>
                  <a:lnTo>
                    <a:pt x="2301122" y="6981595"/>
                  </a:lnTo>
                  <a:lnTo>
                    <a:pt x="2284547" y="6981595"/>
                  </a:lnTo>
                  <a:lnTo>
                    <a:pt x="2279416" y="7019698"/>
                  </a:lnTo>
                  <a:close/>
                </a:path>
                <a:path w="2542540" h="10287000">
                  <a:moveTo>
                    <a:pt x="2334778" y="6836823"/>
                  </a:moveTo>
                  <a:lnTo>
                    <a:pt x="2266337" y="6817829"/>
                  </a:lnTo>
                  <a:lnTo>
                    <a:pt x="2275732" y="6783604"/>
                  </a:lnTo>
                  <a:lnTo>
                    <a:pt x="2284930" y="6749344"/>
                  </a:lnTo>
                  <a:lnTo>
                    <a:pt x="2293930" y="6715051"/>
                  </a:lnTo>
                  <a:lnTo>
                    <a:pt x="2302734" y="6680724"/>
                  </a:lnTo>
                  <a:lnTo>
                    <a:pt x="2365496" y="6696632"/>
                  </a:lnTo>
                  <a:lnTo>
                    <a:pt x="2362106" y="6727595"/>
                  </a:lnTo>
                  <a:lnTo>
                    <a:pt x="2347662" y="6727595"/>
                  </a:lnTo>
                  <a:lnTo>
                    <a:pt x="2334778" y="6836823"/>
                  </a:lnTo>
                  <a:close/>
                </a:path>
                <a:path w="2542540" h="10287000">
                  <a:moveTo>
                    <a:pt x="2370745" y="6648696"/>
                  </a:moveTo>
                  <a:lnTo>
                    <a:pt x="2314186" y="6634810"/>
                  </a:lnTo>
                  <a:lnTo>
                    <a:pt x="2322484" y="6600595"/>
                  </a:lnTo>
                  <a:lnTo>
                    <a:pt x="2330689" y="6565919"/>
                  </a:lnTo>
                  <a:lnTo>
                    <a:pt x="2338645" y="6531423"/>
                  </a:lnTo>
                  <a:lnTo>
                    <a:pt x="2346403" y="6496894"/>
                  </a:lnTo>
                  <a:lnTo>
                    <a:pt x="2398676" y="6508485"/>
                  </a:lnTo>
                  <a:lnTo>
                    <a:pt x="2389376" y="6600595"/>
                  </a:lnTo>
                  <a:lnTo>
                    <a:pt x="2376012" y="6600595"/>
                  </a:lnTo>
                  <a:lnTo>
                    <a:pt x="2370745" y="6648696"/>
                  </a:lnTo>
                  <a:close/>
                </a:path>
                <a:path w="2542540" h="10287000">
                  <a:moveTo>
                    <a:pt x="2426890" y="6465790"/>
                  </a:moveTo>
                  <a:lnTo>
                    <a:pt x="2356459" y="6450725"/>
                  </a:lnTo>
                  <a:lnTo>
                    <a:pt x="2363779" y="6416015"/>
                  </a:lnTo>
                  <a:lnTo>
                    <a:pt x="2370904" y="6381264"/>
                  </a:lnTo>
                  <a:lnTo>
                    <a:pt x="2377831" y="6346595"/>
                  </a:lnTo>
                  <a:lnTo>
                    <a:pt x="2384561" y="6311636"/>
                  </a:lnTo>
                  <a:lnTo>
                    <a:pt x="2449797" y="6324048"/>
                  </a:lnTo>
                  <a:lnTo>
                    <a:pt x="2448009" y="6346595"/>
                  </a:lnTo>
                  <a:lnTo>
                    <a:pt x="2437382" y="6346595"/>
                  </a:lnTo>
                  <a:lnTo>
                    <a:pt x="2426890" y="6465790"/>
                  </a:lnTo>
                  <a:close/>
                </a:path>
                <a:path w="2542540" h="10287000">
                  <a:moveTo>
                    <a:pt x="2453601" y="6276091"/>
                  </a:moveTo>
                  <a:lnTo>
                    <a:pt x="2393238" y="6265077"/>
                  </a:lnTo>
                  <a:lnTo>
                    <a:pt x="2399493" y="6230233"/>
                  </a:lnTo>
                  <a:lnTo>
                    <a:pt x="2405548" y="6195369"/>
                  </a:lnTo>
                  <a:lnTo>
                    <a:pt x="2411404" y="6160483"/>
                  </a:lnTo>
                  <a:lnTo>
                    <a:pt x="2417059" y="6125576"/>
                  </a:lnTo>
                  <a:lnTo>
                    <a:pt x="2473593" y="6134572"/>
                  </a:lnTo>
                  <a:lnTo>
                    <a:pt x="2467597" y="6219595"/>
                  </a:lnTo>
                  <a:lnTo>
                    <a:pt x="2458081" y="6219595"/>
                  </a:lnTo>
                  <a:lnTo>
                    <a:pt x="2453601" y="6276091"/>
                  </a:lnTo>
                  <a:close/>
                </a:path>
                <a:path w="2542540" h="10287000">
                  <a:moveTo>
                    <a:pt x="2485225" y="6088112"/>
                  </a:moveTo>
                  <a:lnTo>
                    <a:pt x="2424307" y="6078889"/>
                  </a:lnTo>
                  <a:lnTo>
                    <a:pt x="2429516" y="6043808"/>
                  </a:lnTo>
                  <a:lnTo>
                    <a:pt x="2434527" y="6008681"/>
                  </a:lnTo>
                  <a:lnTo>
                    <a:pt x="2439340" y="5973510"/>
                  </a:lnTo>
                  <a:lnTo>
                    <a:pt x="2443956" y="5938293"/>
                  </a:lnTo>
                  <a:lnTo>
                    <a:pt x="2501100" y="5945617"/>
                  </a:lnTo>
                  <a:lnTo>
                    <a:pt x="2500046" y="5965595"/>
                  </a:lnTo>
                  <a:lnTo>
                    <a:pt x="2492780" y="5965595"/>
                  </a:lnTo>
                  <a:lnTo>
                    <a:pt x="2485225" y="6088112"/>
                  </a:lnTo>
                  <a:close/>
                </a:path>
                <a:path w="2542540" h="10287000">
                  <a:moveTo>
                    <a:pt x="2503623" y="5897769"/>
                  </a:moveTo>
                  <a:lnTo>
                    <a:pt x="2449799" y="5891283"/>
                  </a:lnTo>
                  <a:lnTo>
                    <a:pt x="2453926" y="5856191"/>
                  </a:lnTo>
                  <a:lnTo>
                    <a:pt x="2457856" y="5821060"/>
                  </a:lnTo>
                  <a:lnTo>
                    <a:pt x="2461589" y="5785889"/>
                  </a:lnTo>
                  <a:lnTo>
                    <a:pt x="2465123" y="5750679"/>
                  </a:lnTo>
                  <a:lnTo>
                    <a:pt x="2516497" y="5755689"/>
                  </a:lnTo>
                  <a:lnTo>
                    <a:pt x="2512871" y="5838595"/>
                  </a:lnTo>
                  <a:lnTo>
                    <a:pt x="2506744" y="5838595"/>
                  </a:lnTo>
                  <a:lnTo>
                    <a:pt x="2503623" y="5897769"/>
                  </a:lnTo>
                  <a:close/>
                </a:path>
                <a:path w="2542540" h="10287000">
                  <a:moveTo>
                    <a:pt x="2523512" y="5708494"/>
                  </a:moveTo>
                  <a:lnTo>
                    <a:pt x="2469528" y="5703642"/>
                  </a:lnTo>
                  <a:lnTo>
                    <a:pt x="2472607" y="5668250"/>
                  </a:lnTo>
                  <a:lnTo>
                    <a:pt x="2475485" y="5632853"/>
                  </a:lnTo>
                  <a:lnTo>
                    <a:pt x="2478160" y="5597450"/>
                  </a:lnTo>
                  <a:lnTo>
                    <a:pt x="2480634" y="5562042"/>
                  </a:lnTo>
                  <a:lnTo>
                    <a:pt x="2532117" y="5565491"/>
                  </a:lnTo>
                  <a:lnTo>
                    <a:pt x="2531630" y="5584595"/>
                  </a:lnTo>
                  <a:lnTo>
                    <a:pt x="2527807" y="5584595"/>
                  </a:lnTo>
                  <a:lnTo>
                    <a:pt x="2523512" y="5708494"/>
                  </a:lnTo>
                  <a:close/>
                </a:path>
                <a:path w="2542540" h="10287000">
                  <a:moveTo>
                    <a:pt x="2533337" y="5517701"/>
                  </a:moveTo>
                  <a:lnTo>
                    <a:pt x="2483620" y="5514749"/>
                  </a:lnTo>
                  <a:lnTo>
                    <a:pt x="2485616" y="5479462"/>
                  </a:lnTo>
                  <a:lnTo>
                    <a:pt x="2487412" y="5444167"/>
                  </a:lnTo>
                  <a:lnTo>
                    <a:pt x="2489009" y="5408866"/>
                  </a:lnTo>
                  <a:lnTo>
                    <a:pt x="2490336" y="5375338"/>
                  </a:lnTo>
                  <a:lnTo>
                    <a:pt x="2490407" y="5373557"/>
                  </a:lnTo>
                  <a:lnTo>
                    <a:pt x="2538868" y="5375338"/>
                  </a:lnTo>
                  <a:lnTo>
                    <a:pt x="2537527" y="5457595"/>
                  </a:lnTo>
                  <a:lnTo>
                    <a:pt x="2534871" y="5457595"/>
                  </a:lnTo>
                  <a:lnTo>
                    <a:pt x="2533412" y="5514749"/>
                  </a:lnTo>
                  <a:lnTo>
                    <a:pt x="2533337" y="5517701"/>
                  </a:lnTo>
                  <a:close/>
                </a:path>
                <a:path w="2542540" h="10287000">
                  <a:moveTo>
                    <a:pt x="2541977" y="5327805"/>
                  </a:moveTo>
                  <a:lnTo>
                    <a:pt x="2491964" y="5326343"/>
                  </a:lnTo>
                  <a:lnTo>
                    <a:pt x="2492901" y="5290873"/>
                  </a:lnTo>
                  <a:lnTo>
                    <a:pt x="2493638" y="5255369"/>
                  </a:lnTo>
                  <a:lnTo>
                    <a:pt x="2494174" y="5219832"/>
                  </a:lnTo>
                  <a:lnTo>
                    <a:pt x="2494506" y="5184574"/>
                  </a:lnTo>
                  <a:lnTo>
                    <a:pt x="2494509" y="5184261"/>
                  </a:lnTo>
                  <a:lnTo>
                    <a:pt x="2541836" y="5184574"/>
                  </a:lnTo>
                  <a:lnTo>
                    <a:pt x="2541970" y="5203595"/>
                  </a:lnTo>
                  <a:lnTo>
                    <a:pt x="2542292" y="5203595"/>
                  </a:lnTo>
                  <a:lnTo>
                    <a:pt x="2542251" y="5219832"/>
                  </a:lnTo>
                  <a:lnTo>
                    <a:pt x="2542161" y="5255369"/>
                  </a:lnTo>
                  <a:lnTo>
                    <a:pt x="2542071" y="5290873"/>
                  </a:lnTo>
                  <a:lnTo>
                    <a:pt x="2541977" y="5327805"/>
                  </a:lnTo>
                  <a:close/>
                </a:path>
                <a:path w="2542540" h="10287000">
                  <a:moveTo>
                    <a:pt x="2541501" y="5136714"/>
                  </a:moveTo>
                  <a:lnTo>
                    <a:pt x="2494645" y="5136714"/>
                  </a:lnTo>
                  <a:lnTo>
                    <a:pt x="2494511" y="5101169"/>
                  </a:lnTo>
                  <a:lnTo>
                    <a:pt x="2494280" y="5076595"/>
                  </a:lnTo>
                  <a:lnTo>
                    <a:pt x="2494177" y="5065598"/>
                  </a:lnTo>
                  <a:lnTo>
                    <a:pt x="2493642" y="5030045"/>
                  </a:lnTo>
                  <a:lnTo>
                    <a:pt x="2492907" y="4994509"/>
                  </a:lnTo>
                  <a:lnTo>
                    <a:pt x="2538242" y="4993443"/>
                  </a:lnTo>
                  <a:lnTo>
                    <a:pt x="2539598" y="5076595"/>
                  </a:lnTo>
                  <a:lnTo>
                    <a:pt x="2541079" y="5076595"/>
                  </a:lnTo>
                  <a:lnTo>
                    <a:pt x="2541501" y="5136714"/>
                  </a:lnTo>
                  <a:close/>
                </a:path>
                <a:path w="2542540" h="10287000">
                  <a:moveTo>
                    <a:pt x="2491619" y="4947237"/>
                  </a:moveTo>
                  <a:lnTo>
                    <a:pt x="2490422" y="4911884"/>
                  </a:lnTo>
                  <a:lnTo>
                    <a:pt x="2489026" y="4876539"/>
                  </a:lnTo>
                  <a:lnTo>
                    <a:pt x="2487429" y="4841203"/>
                  </a:lnTo>
                  <a:lnTo>
                    <a:pt x="2485633" y="4805876"/>
                  </a:lnTo>
                  <a:lnTo>
                    <a:pt x="2527150" y="4803648"/>
                  </a:lnTo>
                  <a:lnTo>
                    <a:pt x="2527807" y="4822595"/>
                  </a:lnTo>
                  <a:lnTo>
                    <a:pt x="2531630" y="4822595"/>
                  </a:lnTo>
                  <a:lnTo>
                    <a:pt x="2534776" y="4945899"/>
                  </a:lnTo>
                  <a:lnTo>
                    <a:pt x="2491619" y="4947237"/>
                  </a:lnTo>
                  <a:close/>
                </a:path>
                <a:path w="2542540" h="10287000">
                  <a:moveTo>
                    <a:pt x="2482933" y="4758866"/>
                  </a:moveTo>
                  <a:lnTo>
                    <a:pt x="2480660" y="4723398"/>
                  </a:lnTo>
                  <a:lnTo>
                    <a:pt x="2478185" y="4687945"/>
                  </a:lnTo>
                  <a:lnTo>
                    <a:pt x="2475509" y="4652506"/>
                  </a:lnTo>
                  <a:lnTo>
                    <a:pt x="2472632" y="4617083"/>
                  </a:lnTo>
                  <a:lnTo>
                    <a:pt x="2514836" y="4613534"/>
                  </a:lnTo>
                  <a:lnTo>
                    <a:pt x="2518425" y="4695595"/>
                  </a:lnTo>
                  <a:lnTo>
                    <a:pt x="2523405" y="4695595"/>
                  </a:lnTo>
                  <a:lnTo>
                    <a:pt x="2525508" y="4756259"/>
                  </a:lnTo>
                  <a:lnTo>
                    <a:pt x="2482933" y="4758866"/>
                  </a:lnTo>
                  <a:close/>
                </a:path>
                <a:path w="2542540" h="10287000">
                  <a:moveTo>
                    <a:pt x="2468492" y="4569984"/>
                  </a:moveTo>
                  <a:lnTo>
                    <a:pt x="2465158" y="4534735"/>
                  </a:lnTo>
                  <a:lnTo>
                    <a:pt x="2461626" y="4499519"/>
                  </a:lnTo>
                  <a:lnTo>
                    <a:pt x="2457895" y="4464336"/>
                  </a:lnTo>
                  <a:lnTo>
                    <a:pt x="2453967" y="4429186"/>
                  </a:lnTo>
                  <a:lnTo>
                    <a:pt x="2491748" y="4424854"/>
                  </a:lnTo>
                  <a:lnTo>
                    <a:pt x="2492780" y="4441595"/>
                  </a:lnTo>
                  <a:lnTo>
                    <a:pt x="2500046" y="4441595"/>
                  </a:lnTo>
                  <a:lnTo>
                    <a:pt x="2506632" y="4566486"/>
                  </a:lnTo>
                  <a:lnTo>
                    <a:pt x="2468492" y="4569984"/>
                  </a:lnTo>
                  <a:close/>
                </a:path>
                <a:path w="2542540" h="10287000">
                  <a:moveTo>
                    <a:pt x="2448419" y="4382376"/>
                  </a:moveTo>
                  <a:lnTo>
                    <a:pt x="2444006" y="4347129"/>
                  </a:lnTo>
                  <a:lnTo>
                    <a:pt x="2439393" y="4311913"/>
                  </a:lnTo>
                  <a:lnTo>
                    <a:pt x="2434580" y="4276729"/>
                  </a:lnTo>
                  <a:lnTo>
                    <a:pt x="2429567" y="4241575"/>
                  </a:lnTo>
                  <a:lnTo>
                    <a:pt x="2470979" y="4235550"/>
                  </a:lnTo>
                  <a:lnTo>
                    <a:pt x="2476553" y="4314595"/>
                  </a:lnTo>
                  <a:lnTo>
                    <a:pt x="2484949" y="4314595"/>
                  </a:lnTo>
                  <a:lnTo>
                    <a:pt x="2488824" y="4377434"/>
                  </a:lnTo>
                  <a:lnTo>
                    <a:pt x="2448419" y="4382376"/>
                  </a:lnTo>
                  <a:close/>
                </a:path>
                <a:path w="2542540" h="10287000">
                  <a:moveTo>
                    <a:pt x="2422583" y="4194821"/>
                  </a:moveTo>
                  <a:lnTo>
                    <a:pt x="2417124" y="4159860"/>
                  </a:lnTo>
                  <a:lnTo>
                    <a:pt x="2411464" y="4124921"/>
                  </a:lnTo>
                  <a:lnTo>
                    <a:pt x="2405606" y="4090004"/>
                  </a:lnTo>
                  <a:lnTo>
                    <a:pt x="2399547" y="4055110"/>
                  </a:lnTo>
                  <a:lnTo>
                    <a:pt x="2425277" y="4050567"/>
                  </a:lnTo>
                  <a:lnTo>
                    <a:pt x="2426203" y="4060595"/>
                  </a:lnTo>
                  <a:lnTo>
                    <a:pt x="2448009" y="4060595"/>
                  </a:lnTo>
                  <a:lnTo>
                    <a:pt x="2458081" y="4187595"/>
                  </a:lnTo>
                  <a:lnTo>
                    <a:pt x="2467597" y="4187595"/>
                  </a:lnTo>
                  <a:lnTo>
                    <a:pt x="2467620" y="4187920"/>
                  </a:lnTo>
                  <a:lnTo>
                    <a:pt x="2422583" y="4194821"/>
                  </a:lnTo>
                  <a:close/>
                </a:path>
                <a:path w="2542540" h="10287000">
                  <a:moveTo>
                    <a:pt x="2391167" y="4008664"/>
                  </a:moveTo>
                  <a:lnTo>
                    <a:pt x="2384637" y="3973791"/>
                  </a:lnTo>
                  <a:lnTo>
                    <a:pt x="2377907" y="3938948"/>
                  </a:lnTo>
                  <a:lnTo>
                    <a:pt x="2370977" y="3904135"/>
                  </a:lnTo>
                  <a:lnTo>
                    <a:pt x="2363849" y="3869353"/>
                  </a:lnTo>
                  <a:lnTo>
                    <a:pt x="2395057" y="3862865"/>
                  </a:lnTo>
                  <a:lnTo>
                    <a:pt x="2402198" y="3933595"/>
                  </a:lnTo>
                  <a:lnTo>
                    <a:pt x="2414475" y="3933595"/>
                  </a:lnTo>
                  <a:lnTo>
                    <a:pt x="2420901" y="4003183"/>
                  </a:lnTo>
                  <a:lnTo>
                    <a:pt x="2391167" y="4008664"/>
                  </a:lnTo>
                  <a:close/>
                </a:path>
                <a:path w="2542540" h="10287000">
                  <a:moveTo>
                    <a:pt x="2354053" y="3823111"/>
                  </a:moveTo>
                  <a:lnTo>
                    <a:pt x="2346491" y="3788538"/>
                  </a:lnTo>
                  <a:lnTo>
                    <a:pt x="2338731" y="3753993"/>
                  </a:lnTo>
                  <a:lnTo>
                    <a:pt x="2330773" y="3719476"/>
                  </a:lnTo>
                  <a:lnTo>
                    <a:pt x="2322616" y="3684986"/>
                  </a:lnTo>
                  <a:lnTo>
                    <a:pt x="2347592" y="3679005"/>
                  </a:lnTo>
                  <a:lnTo>
                    <a:pt x="2347662" y="3679595"/>
                  </a:lnTo>
                  <a:lnTo>
                    <a:pt x="2362106" y="3679595"/>
                  </a:lnTo>
                  <a:lnTo>
                    <a:pt x="2376012" y="3806595"/>
                  </a:lnTo>
                  <a:lnTo>
                    <a:pt x="2389376" y="3806595"/>
                  </a:lnTo>
                  <a:lnTo>
                    <a:pt x="2390255" y="3815300"/>
                  </a:lnTo>
                  <a:lnTo>
                    <a:pt x="2354053" y="3823111"/>
                  </a:lnTo>
                  <a:close/>
                </a:path>
                <a:path w="2542540" h="10287000">
                  <a:moveTo>
                    <a:pt x="2311441" y="3639089"/>
                  </a:moveTo>
                  <a:lnTo>
                    <a:pt x="2302831" y="3604706"/>
                  </a:lnTo>
                  <a:lnTo>
                    <a:pt x="2294023" y="3570354"/>
                  </a:lnTo>
                  <a:lnTo>
                    <a:pt x="2285018" y="3536033"/>
                  </a:lnTo>
                  <a:lnTo>
                    <a:pt x="2275814" y="3501742"/>
                  </a:lnTo>
                  <a:lnTo>
                    <a:pt x="2309585" y="3492576"/>
                  </a:lnTo>
                  <a:lnTo>
                    <a:pt x="2317168" y="3552595"/>
                  </a:lnTo>
                  <a:lnTo>
                    <a:pt x="2332682" y="3552595"/>
                  </a:lnTo>
                  <a:lnTo>
                    <a:pt x="2341992" y="3631529"/>
                  </a:lnTo>
                  <a:lnTo>
                    <a:pt x="2311441" y="3639089"/>
                  </a:lnTo>
                  <a:close/>
                </a:path>
                <a:path w="2542540" h="10287000">
                  <a:moveTo>
                    <a:pt x="2263263" y="3456172"/>
                  </a:moveTo>
                  <a:lnTo>
                    <a:pt x="2253635" y="3422084"/>
                  </a:lnTo>
                  <a:lnTo>
                    <a:pt x="2243814" y="3388044"/>
                  </a:lnTo>
                  <a:lnTo>
                    <a:pt x="2233803" y="3354054"/>
                  </a:lnTo>
                  <a:lnTo>
                    <a:pt x="2223600" y="3320112"/>
                  </a:lnTo>
                  <a:lnTo>
                    <a:pt x="2251623" y="3311602"/>
                  </a:lnTo>
                  <a:lnTo>
                    <a:pt x="2267445" y="3425595"/>
                  </a:lnTo>
                  <a:lnTo>
                    <a:pt x="2301122" y="3425595"/>
                  </a:lnTo>
                  <a:lnTo>
                    <a:pt x="2303562" y="3444911"/>
                  </a:lnTo>
                  <a:lnTo>
                    <a:pt x="2263263" y="3456172"/>
                  </a:lnTo>
                  <a:close/>
                </a:path>
                <a:path w="2542540" h="10287000">
                  <a:moveTo>
                    <a:pt x="2209700" y="3274939"/>
                  </a:moveTo>
                  <a:lnTo>
                    <a:pt x="2199058" y="3241140"/>
                  </a:lnTo>
                  <a:lnTo>
                    <a:pt x="2188225" y="3207384"/>
                  </a:lnTo>
                  <a:lnTo>
                    <a:pt x="2176507" y="3171595"/>
                  </a:lnTo>
                  <a:lnTo>
                    <a:pt x="2165982" y="3140005"/>
                  </a:lnTo>
                  <a:lnTo>
                    <a:pt x="2187773" y="3132677"/>
                  </a:lnTo>
                  <a:lnTo>
                    <a:pt x="2193811" y="3171595"/>
                  </a:lnTo>
                  <a:lnTo>
                    <a:pt x="2212998" y="3171595"/>
                  </a:lnTo>
                  <a:lnTo>
                    <a:pt x="2227380" y="3269427"/>
                  </a:lnTo>
                  <a:lnTo>
                    <a:pt x="2209700" y="3274939"/>
                  </a:lnTo>
                  <a:close/>
                </a:path>
                <a:path w="2542540" h="10287000">
                  <a:moveTo>
                    <a:pt x="2150750" y="3095254"/>
                  </a:moveTo>
                  <a:lnTo>
                    <a:pt x="2139122" y="3061797"/>
                  </a:lnTo>
                  <a:lnTo>
                    <a:pt x="2127303" y="3028386"/>
                  </a:lnTo>
                  <a:lnTo>
                    <a:pt x="2115293" y="2995021"/>
                  </a:lnTo>
                  <a:lnTo>
                    <a:pt x="2103093" y="2961701"/>
                  </a:lnTo>
                  <a:lnTo>
                    <a:pt x="2138243" y="2948721"/>
                  </a:lnTo>
                  <a:lnTo>
                    <a:pt x="2153891" y="3044595"/>
                  </a:lnTo>
                  <a:lnTo>
                    <a:pt x="2174108" y="3044595"/>
                  </a:lnTo>
                  <a:lnTo>
                    <a:pt x="2180383" y="3085046"/>
                  </a:lnTo>
                  <a:lnTo>
                    <a:pt x="2150750" y="3095254"/>
                  </a:lnTo>
                  <a:close/>
                </a:path>
                <a:path w="2542540" h="10287000">
                  <a:moveTo>
                    <a:pt x="2086559" y="2917423"/>
                  </a:moveTo>
                  <a:lnTo>
                    <a:pt x="2073953" y="2884312"/>
                  </a:lnTo>
                  <a:lnTo>
                    <a:pt x="2061162" y="2851256"/>
                  </a:lnTo>
                  <a:lnTo>
                    <a:pt x="2048186" y="2818257"/>
                  </a:lnTo>
                  <a:lnTo>
                    <a:pt x="2035025" y="2785313"/>
                  </a:lnTo>
                  <a:lnTo>
                    <a:pt x="2043588" y="2781865"/>
                  </a:lnTo>
                  <a:lnTo>
                    <a:pt x="2045187" y="2790595"/>
                  </a:lnTo>
                  <a:lnTo>
                    <a:pt x="2067936" y="2790595"/>
                  </a:lnTo>
                  <a:lnTo>
                    <a:pt x="2089930" y="2916150"/>
                  </a:lnTo>
                  <a:lnTo>
                    <a:pt x="2086559" y="2917423"/>
                  </a:lnTo>
                  <a:close/>
                </a:path>
                <a:path w="2542540" h="10287000">
                  <a:moveTo>
                    <a:pt x="2017204" y="2741520"/>
                  </a:moveTo>
                  <a:lnTo>
                    <a:pt x="2003635" y="2708767"/>
                  </a:lnTo>
                  <a:lnTo>
                    <a:pt x="1989885" y="2676077"/>
                  </a:lnTo>
                  <a:lnTo>
                    <a:pt x="1975953" y="2643449"/>
                  </a:lnTo>
                  <a:lnTo>
                    <a:pt x="1961839" y="2610884"/>
                  </a:lnTo>
                  <a:lnTo>
                    <a:pt x="1986107" y="2600288"/>
                  </a:lnTo>
                  <a:lnTo>
                    <a:pt x="1998191" y="2663595"/>
                  </a:lnTo>
                  <a:lnTo>
                    <a:pt x="2021938" y="2663595"/>
                  </a:lnTo>
                  <a:lnTo>
                    <a:pt x="2034873" y="2734256"/>
                  </a:lnTo>
                  <a:lnTo>
                    <a:pt x="2017204" y="2741520"/>
                  </a:lnTo>
                  <a:close/>
                </a:path>
                <a:path w="2542540" h="10287000">
                  <a:moveTo>
                    <a:pt x="1942781" y="2567654"/>
                  </a:moveTo>
                  <a:lnTo>
                    <a:pt x="1928855" y="2536595"/>
                  </a:lnTo>
                  <a:lnTo>
                    <a:pt x="1973950" y="2536595"/>
                  </a:lnTo>
                  <a:lnTo>
                    <a:pt x="1976973" y="2552433"/>
                  </a:lnTo>
                  <a:lnTo>
                    <a:pt x="1942781" y="2567654"/>
                  </a:lnTo>
                  <a:close/>
                </a:path>
                <a:path w="2542540" h="10287000">
                  <a:moveTo>
                    <a:pt x="1920081" y="2517283"/>
                  </a:moveTo>
                  <a:lnTo>
                    <a:pt x="1913622" y="2503082"/>
                  </a:lnTo>
                  <a:lnTo>
                    <a:pt x="1898770" y="2470882"/>
                  </a:lnTo>
                  <a:lnTo>
                    <a:pt x="1883737" y="2438739"/>
                  </a:lnTo>
                  <a:lnTo>
                    <a:pt x="1902399" y="2429950"/>
                  </a:lnTo>
                  <a:lnTo>
                    <a:pt x="1920081" y="2517283"/>
                  </a:lnTo>
                  <a:close/>
                </a:path>
                <a:path w="2542540" h="10287000">
                  <a:moveTo>
                    <a:pt x="1863436" y="2396027"/>
                  </a:moveTo>
                  <a:lnTo>
                    <a:pt x="1848023" y="2364109"/>
                  </a:lnTo>
                  <a:lnTo>
                    <a:pt x="1832428" y="2332247"/>
                  </a:lnTo>
                  <a:lnTo>
                    <a:pt x="1816651" y="2300440"/>
                  </a:lnTo>
                  <a:lnTo>
                    <a:pt x="1800691" y="2268687"/>
                  </a:lnTo>
                  <a:lnTo>
                    <a:pt x="1813764" y="2262073"/>
                  </a:lnTo>
                  <a:lnTo>
                    <a:pt x="1818231" y="2282595"/>
                  </a:lnTo>
                  <a:lnTo>
                    <a:pt x="1845395" y="2282595"/>
                  </a:lnTo>
                  <a:lnTo>
                    <a:pt x="1868697" y="2393503"/>
                  </a:lnTo>
                  <a:lnTo>
                    <a:pt x="1863436" y="2396027"/>
                  </a:lnTo>
                  <a:close/>
                </a:path>
                <a:path w="2542540" h="10287000">
                  <a:moveTo>
                    <a:pt x="1779228" y="2226624"/>
                  </a:moveTo>
                  <a:lnTo>
                    <a:pt x="1762934" y="2195171"/>
                  </a:lnTo>
                  <a:lnTo>
                    <a:pt x="1746468" y="2163788"/>
                  </a:lnTo>
                  <a:lnTo>
                    <a:pt x="1742114" y="2155595"/>
                  </a:lnTo>
                  <a:lnTo>
                    <a:pt x="1790588" y="2155595"/>
                  </a:lnTo>
                  <a:lnTo>
                    <a:pt x="1803346" y="2214209"/>
                  </a:lnTo>
                  <a:lnTo>
                    <a:pt x="1779228" y="2226624"/>
                  </a:lnTo>
                  <a:close/>
                </a:path>
                <a:path w="2542540" h="10287000">
                  <a:moveTo>
                    <a:pt x="1727657" y="2128440"/>
                  </a:moveTo>
                  <a:lnTo>
                    <a:pt x="1713020" y="2101238"/>
                  </a:lnTo>
                  <a:lnTo>
                    <a:pt x="1720504" y="2097186"/>
                  </a:lnTo>
                  <a:lnTo>
                    <a:pt x="1727657" y="2128440"/>
                  </a:lnTo>
                  <a:close/>
                </a:path>
                <a:path w="2542540" h="10287000">
                  <a:moveTo>
                    <a:pt x="1690353" y="2059715"/>
                  </a:moveTo>
                  <a:lnTo>
                    <a:pt x="1673169" y="2028595"/>
                  </a:lnTo>
                  <a:lnTo>
                    <a:pt x="1655814" y="1997724"/>
                  </a:lnTo>
                  <a:lnTo>
                    <a:pt x="1638289" y="1966834"/>
                  </a:lnTo>
                  <a:lnTo>
                    <a:pt x="1620593" y="1936015"/>
                  </a:lnTo>
                  <a:lnTo>
                    <a:pt x="1649456" y="1919343"/>
                  </a:lnTo>
                  <a:lnTo>
                    <a:pt x="1675268" y="2028595"/>
                  </a:lnTo>
                  <a:lnTo>
                    <a:pt x="1704805" y="2028595"/>
                  </a:lnTo>
                  <a:lnTo>
                    <a:pt x="1709514" y="2049168"/>
                  </a:lnTo>
                  <a:lnTo>
                    <a:pt x="1690353" y="2059715"/>
                  </a:lnTo>
                  <a:close/>
                </a:path>
                <a:path w="2542540" h="10287000">
                  <a:moveTo>
                    <a:pt x="1571847" y="1853003"/>
                  </a:moveTo>
                  <a:lnTo>
                    <a:pt x="1560677" y="1834294"/>
                  </a:lnTo>
                  <a:lnTo>
                    <a:pt x="1542340" y="1803937"/>
                  </a:lnTo>
                  <a:lnTo>
                    <a:pt x="1524414" y="1774595"/>
                  </a:lnTo>
                  <a:lnTo>
                    <a:pt x="1552465" y="1774595"/>
                  </a:lnTo>
                  <a:lnTo>
                    <a:pt x="1571847" y="1853003"/>
                  </a:lnTo>
                  <a:close/>
                </a:path>
                <a:path w="2542540" h="10287000">
                  <a:moveTo>
                    <a:pt x="1498924" y="1733410"/>
                  </a:moveTo>
                  <a:lnTo>
                    <a:pt x="1480083" y="1703372"/>
                  </a:lnTo>
                  <a:lnTo>
                    <a:pt x="1461070" y="1673398"/>
                  </a:lnTo>
                  <a:lnTo>
                    <a:pt x="1444519" y="1647595"/>
                  </a:lnTo>
                  <a:lnTo>
                    <a:pt x="1488303" y="1647595"/>
                  </a:lnTo>
                  <a:lnTo>
                    <a:pt x="1508599" y="1727375"/>
                  </a:lnTo>
                  <a:lnTo>
                    <a:pt x="1498924" y="1733410"/>
                  </a:lnTo>
                  <a:close/>
                </a:path>
                <a:path w="2542540" h="10287000">
                  <a:moveTo>
                    <a:pt x="1396610" y="1574184"/>
                  </a:moveTo>
                  <a:lnTo>
                    <a:pt x="1376989" y="1544689"/>
                  </a:lnTo>
                  <a:lnTo>
                    <a:pt x="1360789" y="1520595"/>
                  </a:lnTo>
                  <a:lnTo>
                    <a:pt x="1388660" y="1520595"/>
                  </a:lnTo>
                  <a:lnTo>
                    <a:pt x="1401931" y="1570663"/>
                  </a:lnTo>
                  <a:lnTo>
                    <a:pt x="1396610" y="1574184"/>
                  </a:lnTo>
                  <a:close/>
                </a:path>
                <a:path w="2542540" h="10287000">
                  <a:moveTo>
                    <a:pt x="1350355" y="1505185"/>
                  </a:moveTo>
                  <a:lnTo>
                    <a:pt x="1337278" y="1485943"/>
                  </a:lnTo>
                  <a:lnTo>
                    <a:pt x="1317187" y="1456694"/>
                  </a:lnTo>
                  <a:lnTo>
                    <a:pt x="1334001" y="1445084"/>
                  </a:lnTo>
                  <a:lnTo>
                    <a:pt x="1350355" y="1505185"/>
                  </a:lnTo>
                  <a:close/>
                </a:path>
                <a:path w="2542540" h="10287000">
                  <a:moveTo>
                    <a:pt x="1290162" y="1417829"/>
                  </a:moveTo>
                  <a:lnTo>
                    <a:pt x="1273102" y="1393595"/>
                  </a:lnTo>
                  <a:lnTo>
                    <a:pt x="1319991" y="1393595"/>
                  </a:lnTo>
                  <a:lnTo>
                    <a:pt x="1320755" y="1396404"/>
                  </a:lnTo>
                  <a:lnTo>
                    <a:pt x="1290162" y="1417829"/>
                  </a:lnTo>
                  <a:close/>
                </a:path>
                <a:path w="2542540" h="10287000">
                  <a:moveTo>
                    <a:pt x="1234117" y="1338958"/>
                  </a:moveTo>
                  <a:lnTo>
                    <a:pt x="1228397" y="1331000"/>
                  </a:lnTo>
                  <a:lnTo>
                    <a:pt x="1207508" y="1302234"/>
                  </a:lnTo>
                  <a:lnTo>
                    <a:pt x="1220967" y="1292410"/>
                  </a:lnTo>
                  <a:lnTo>
                    <a:pt x="1234117" y="1338958"/>
                  </a:lnTo>
                  <a:close/>
                </a:path>
                <a:path w="2542540" h="10287000">
                  <a:moveTo>
                    <a:pt x="1174826" y="1257835"/>
                  </a:moveTo>
                  <a:lnTo>
                    <a:pt x="1158420" y="1235772"/>
                  </a:lnTo>
                  <a:lnTo>
                    <a:pt x="1137131" y="1207431"/>
                  </a:lnTo>
                  <a:lnTo>
                    <a:pt x="1115692" y="1179174"/>
                  </a:lnTo>
                  <a:lnTo>
                    <a:pt x="1094102" y="1151001"/>
                  </a:lnTo>
                  <a:lnTo>
                    <a:pt x="1108910" y="1139596"/>
                  </a:lnTo>
                  <a:lnTo>
                    <a:pt x="1140614" y="1139596"/>
                  </a:lnTo>
                  <a:lnTo>
                    <a:pt x="1174826" y="1257835"/>
                  </a:lnTo>
                  <a:close/>
                </a:path>
                <a:path w="2542540" h="10287000">
                  <a:moveTo>
                    <a:pt x="1053682" y="1099035"/>
                  </a:moveTo>
                  <a:lnTo>
                    <a:pt x="1043174" y="1085639"/>
                  </a:lnTo>
                  <a:lnTo>
                    <a:pt x="1021116" y="1057789"/>
                  </a:lnTo>
                  <a:lnTo>
                    <a:pt x="998913" y="1030029"/>
                  </a:lnTo>
                  <a:lnTo>
                    <a:pt x="984832" y="1012596"/>
                  </a:lnTo>
                  <a:lnTo>
                    <a:pt x="1027795" y="1012596"/>
                  </a:lnTo>
                  <a:lnTo>
                    <a:pt x="1053682" y="1099035"/>
                  </a:lnTo>
                  <a:close/>
                </a:path>
                <a:path w="2542540" h="10287000">
                  <a:moveTo>
                    <a:pt x="929551" y="945040"/>
                  </a:moveTo>
                  <a:lnTo>
                    <a:pt x="924149" y="938500"/>
                  </a:lnTo>
                  <a:lnTo>
                    <a:pt x="901445" y="911279"/>
                  </a:lnTo>
                  <a:lnTo>
                    <a:pt x="879819" y="885596"/>
                  </a:lnTo>
                  <a:lnTo>
                    <a:pt x="911156" y="885596"/>
                  </a:lnTo>
                  <a:lnTo>
                    <a:pt x="929551" y="945040"/>
                  </a:lnTo>
                  <a:close/>
                </a:path>
                <a:path w="2542540" h="10287000">
                  <a:moveTo>
                    <a:pt x="866473" y="869881"/>
                  </a:moveTo>
                  <a:lnTo>
                    <a:pt x="855595" y="857085"/>
                  </a:lnTo>
                  <a:lnTo>
                    <a:pt x="860977" y="852489"/>
                  </a:lnTo>
                  <a:lnTo>
                    <a:pt x="866473" y="869881"/>
                  </a:lnTo>
                  <a:close/>
                </a:path>
                <a:path w="2542540" h="10287000">
                  <a:moveTo>
                    <a:pt x="824722" y="821164"/>
                  </a:moveTo>
                  <a:lnTo>
                    <a:pt x="801438" y="794371"/>
                  </a:lnTo>
                  <a:lnTo>
                    <a:pt x="778007" y="767660"/>
                  </a:lnTo>
                  <a:lnTo>
                    <a:pt x="769981" y="758596"/>
                  </a:lnTo>
                  <a:lnTo>
                    <a:pt x="831306" y="758596"/>
                  </a:lnTo>
                  <a:lnTo>
                    <a:pt x="845420" y="803261"/>
                  </a:lnTo>
                  <a:lnTo>
                    <a:pt x="824722" y="821164"/>
                  </a:lnTo>
                  <a:close/>
                </a:path>
                <a:path w="2542540" h="10287000">
                  <a:moveTo>
                    <a:pt x="738151" y="722819"/>
                  </a:moveTo>
                  <a:lnTo>
                    <a:pt x="730703" y="714486"/>
                  </a:lnTo>
                  <a:lnTo>
                    <a:pt x="734366" y="711197"/>
                  </a:lnTo>
                  <a:lnTo>
                    <a:pt x="738151" y="722819"/>
                  </a:lnTo>
                  <a:close/>
                </a:path>
                <a:path w="2542540" h="10287000">
                  <a:moveTo>
                    <a:pt x="699061" y="679466"/>
                  </a:moveTo>
                  <a:lnTo>
                    <a:pt x="655158" y="631596"/>
                  </a:lnTo>
                  <a:lnTo>
                    <a:pt x="708439" y="631596"/>
                  </a:lnTo>
                  <a:lnTo>
                    <a:pt x="718326" y="661952"/>
                  </a:lnTo>
                  <a:lnTo>
                    <a:pt x="699061" y="679466"/>
                  </a:lnTo>
                  <a:close/>
                </a:path>
                <a:path w="2542540" h="10287000">
                  <a:moveTo>
                    <a:pt x="607294" y="580293"/>
                  </a:moveTo>
                  <a:lnTo>
                    <a:pt x="602682" y="575380"/>
                  </a:lnTo>
                  <a:lnTo>
                    <a:pt x="604935" y="573255"/>
                  </a:lnTo>
                  <a:lnTo>
                    <a:pt x="607294" y="580293"/>
                  </a:lnTo>
                  <a:close/>
                </a:path>
                <a:path w="2542540" h="10287000">
                  <a:moveTo>
                    <a:pt x="570076" y="541014"/>
                  </a:moveTo>
                  <a:lnTo>
                    <a:pt x="535058" y="504596"/>
                  </a:lnTo>
                  <a:lnTo>
                    <a:pt x="581917" y="504596"/>
                  </a:lnTo>
                  <a:lnTo>
                    <a:pt x="588295" y="523622"/>
                  </a:lnTo>
                  <a:lnTo>
                    <a:pt x="570076" y="541014"/>
                  </a:lnTo>
                  <a:close/>
                </a:path>
                <a:path w="2542540" h="10287000">
                  <a:moveTo>
                    <a:pt x="474067" y="442204"/>
                  </a:moveTo>
                  <a:lnTo>
                    <a:pt x="470918" y="439009"/>
                  </a:lnTo>
                  <a:lnTo>
                    <a:pt x="472445" y="437498"/>
                  </a:lnTo>
                  <a:lnTo>
                    <a:pt x="474067" y="442204"/>
                  </a:lnTo>
                  <a:close/>
                </a:path>
                <a:path w="2542540" h="10287000">
                  <a:moveTo>
                    <a:pt x="437620" y="405567"/>
                  </a:moveTo>
                  <a:lnTo>
                    <a:pt x="409449" y="377596"/>
                  </a:lnTo>
                  <a:lnTo>
                    <a:pt x="451801" y="377596"/>
                  </a:lnTo>
                  <a:lnTo>
                    <a:pt x="455328" y="387829"/>
                  </a:lnTo>
                  <a:lnTo>
                    <a:pt x="437620" y="405567"/>
                  </a:lnTo>
                  <a:close/>
                </a:path>
                <a:path w="2542540" h="10287000">
                  <a:moveTo>
                    <a:pt x="338628" y="308458"/>
                  </a:moveTo>
                  <a:lnTo>
                    <a:pt x="336340" y="306244"/>
                  </a:lnTo>
                  <a:lnTo>
                    <a:pt x="337440" y="305101"/>
                  </a:lnTo>
                  <a:lnTo>
                    <a:pt x="338628" y="308458"/>
                  </a:lnTo>
                  <a:close/>
                </a:path>
                <a:path w="2542540" h="10287000">
                  <a:moveTo>
                    <a:pt x="302123" y="273474"/>
                  </a:moveTo>
                  <a:lnTo>
                    <a:pt x="277985" y="250596"/>
                  </a:lnTo>
                  <a:lnTo>
                    <a:pt x="318154" y="250596"/>
                  </a:lnTo>
                  <a:lnTo>
                    <a:pt x="319712" y="254999"/>
                  </a:lnTo>
                  <a:lnTo>
                    <a:pt x="302123" y="273474"/>
                  </a:lnTo>
                  <a:close/>
                </a:path>
                <a:path w="2542540" h="10287000">
                  <a:moveTo>
                    <a:pt x="201134" y="178979"/>
                  </a:moveTo>
                  <a:lnTo>
                    <a:pt x="198177" y="176249"/>
                  </a:lnTo>
                  <a:lnTo>
                    <a:pt x="199587" y="174715"/>
                  </a:lnTo>
                  <a:lnTo>
                    <a:pt x="201134" y="178979"/>
                  </a:lnTo>
                  <a:close/>
                </a:path>
                <a:path w="2542540" h="10287000">
                  <a:moveTo>
                    <a:pt x="163342" y="144421"/>
                  </a:moveTo>
                  <a:lnTo>
                    <a:pt x="140313" y="123596"/>
                  </a:lnTo>
                  <a:lnTo>
                    <a:pt x="181036" y="123596"/>
                  </a:lnTo>
                  <a:lnTo>
                    <a:pt x="181385" y="124556"/>
                  </a:lnTo>
                  <a:lnTo>
                    <a:pt x="163342" y="144421"/>
                  </a:lnTo>
                  <a:close/>
                </a:path>
                <a:path w="2542540" h="10287000">
                  <a:moveTo>
                    <a:pt x="61734" y="53680"/>
                  </a:moveTo>
                  <a:lnTo>
                    <a:pt x="57519" y="49967"/>
                  </a:lnTo>
                  <a:lnTo>
                    <a:pt x="59509" y="47698"/>
                  </a:lnTo>
                  <a:lnTo>
                    <a:pt x="61734" y="53680"/>
                  </a:lnTo>
                  <a:close/>
                </a:path>
                <a:path w="2542540" h="10287000">
                  <a:moveTo>
                    <a:pt x="21813" y="18828"/>
                  </a:moveTo>
                  <a:lnTo>
                    <a:pt x="0" y="0"/>
                  </a:lnTo>
                  <a:lnTo>
                    <a:pt x="38136" y="0"/>
                  </a:lnTo>
                  <a:lnTo>
                    <a:pt x="21813" y="1882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09084" y="8514644"/>
              <a:ext cx="1369695" cy="520700"/>
            </a:xfrm>
            <a:custGeom>
              <a:avLst/>
              <a:gdLst/>
              <a:ahLst/>
              <a:cxnLst/>
              <a:rect l="l" t="t" r="r" b="b"/>
              <a:pathLst>
                <a:path w="1369694" h="520700">
                  <a:moveTo>
                    <a:pt x="1125865" y="514313"/>
                  </a:moveTo>
                  <a:lnTo>
                    <a:pt x="1174927" y="508716"/>
                  </a:lnTo>
                  <a:lnTo>
                    <a:pt x="1223831" y="501744"/>
                  </a:lnTo>
                  <a:lnTo>
                    <a:pt x="1272573" y="493686"/>
                  </a:lnTo>
                  <a:lnTo>
                    <a:pt x="1321143" y="484835"/>
                  </a:lnTo>
                  <a:lnTo>
                    <a:pt x="1369536" y="475479"/>
                  </a:lnTo>
                  <a:lnTo>
                    <a:pt x="1356153" y="426947"/>
                  </a:lnTo>
                  <a:lnTo>
                    <a:pt x="1338691" y="381353"/>
                  </a:lnTo>
                  <a:lnTo>
                    <a:pt x="1317428" y="338647"/>
                  </a:lnTo>
                  <a:lnTo>
                    <a:pt x="1292644" y="298778"/>
                  </a:lnTo>
                  <a:lnTo>
                    <a:pt x="1264619" y="261694"/>
                  </a:lnTo>
                  <a:lnTo>
                    <a:pt x="1233631" y="227345"/>
                  </a:lnTo>
                  <a:lnTo>
                    <a:pt x="1199959" y="195679"/>
                  </a:lnTo>
                  <a:lnTo>
                    <a:pt x="1163883" y="166647"/>
                  </a:lnTo>
                  <a:lnTo>
                    <a:pt x="1125682" y="140196"/>
                  </a:lnTo>
                  <a:lnTo>
                    <a:pt x="1085636" y="116275"/>
                  </a:lnTo>
                  <a:lnTo>
                    <a:pt x="1044022" y="94835"/>
                  </a:lnTo>
                  <a:lnTo>
                    <a:pt x="1001122" y="75823"/>
                  </a:lnTo>
                  <a:lnTo>
                    <a:pt x="957213" y="59189"/>
                  </a:lnTo>
                  <a:lnTo>
                    <a:pt x="912575" y="44883"/>
                  </a:lnTo>
                  <a:lnTo>
                    <a:pt x="867488" y="32852"/>
                  </a:lnTo>
                  <a:lnTo>
                    <a:pt x="818939" y="22292"/>
                  </a:lnTo>
                  <a:lnTo>
                    <a:pt x="770216" y="13916"/>
                  </a:lnTo>
                  <a:lnTo>
                    <a:pt x="721354" y="7611"/>
                  </a:lnTo>
                  <a:lnTo>
                    <a:pt x="672390" y="3265"/>
                  </a:lnTo>
                  <a:lnTo>
                    <a:pt x="623362" y="765"/>
                  </a:lnTo>
                  <a:lnTo>
                    <a:pt x="574305" y="0"/>
                  </a:lnTo>
                  <a:lnTo>
                    <a:pt x="525257" y="856"/>
                  </a:lnTo>
                  <a:lnTo>
                    <a:pt x="476255" y="3221"/>
                  </a:lnTo>
                  <a:lnTo>
                    <a:pt x="427335" y="6984"/>
                  </a:lnTo>
                  <a:lnTo>
                    <a:pt x="378534" y="12031"/>
                  </a:lnTo>
                  <a:lnTo>
                    <a:pt x="329889" y="18251"/>
                  </a:lnTo>
                  <a:lnTo>
                    <a:pt x="281436" y="25531"/>
                  </a:lnTo>
                  <a:lnTo>
                    <a:pt x="233213" y="33759"/>
                  </a:lnTo>
                  <a:lnTo>
                    <a:pt x="185255" y="42823"/>
                  </a:lnTo>
                  <a:lnTo>
                    <a:pt x="139157" y="52129"/>
                  </a:lnTo>
                  <a:lnTo>
                    <a:pt x="93016" y="61251"/>
                  </a:lnTo>
                  <a:lnTo>
                    <a:pt x="46681" y="69336"/>
                  </a:lnTo>
                  <a:lnTo>
                    <a:pt x="0" y="75534"/>
                  </a:lnTo>
                  <a:lnTo>
                    <a:pt x="82252" y="131470"/>
                  </a:lnTo>
                  <a:lnTo>
                    <a:pt x="123751" y="159600"/>
                  </a:lnTo>
                  <a:lnTo>
                    <a:pt x="165516" y="187652"/>
                  </a:lnTo>
                  <a:lnTo>
                    <a:pt x="207559" y="215485"/>
                  </a:lnTo>
                  <a:lnTo>
                    <a:pt x="249892" y="242960"/>
                  </a:lnTo>
                  <a:lnTo>
                    <a:pt x="292528" y="269938"/>
                  </a:lnTo>
                  <a:lnTo>
                    <a:pt x="335479" y="296278"/>
                  </a:lnTo>
                  <a:lnTo>
                    <a:pt x="378758" y="321842"/>
                  </a:lnTo>
                  <a:lnTo>
                    <a:pt x="422377" y="346489"/>
                  </a:lnTo>
                  <a:lnTo>
                    <a:pt x="466349" y="370079"/>
                  </a:lnTo>
                  <a:lnTo>
                    <a:pt x="510686" y="392473"/>
                  </a:lnTo>
                  <a:lnTo>
                    <a:pt x="555400" y="413531"/>
                  </a:lnTo>
                  <a:lnTo>
                    <a:pt x="600504" y="433114"/>
                  </a:lnTo>
                  <a:lnTo>
                    <a:pt x="646010" y="451081"/>
                  </a:lnTo>
                  <a:lnTo>
                    <a:pt x="691932" y="467293"/>
                  </a:lnTo>
                  <a:lnTo>
                    <a:pt x="738280" y="481611"/>
                  </a:lnTo>
                  <a:lnTo>
                    <a:pt x="785069" y="493894"/>
                  </a:lnTo>
                  <a:lnTo>
                    <a:pt x="832309" y="504003"/>
                  </a:lnTo>
                  <a:lnTo>
                    <a:pt x="880014" y="511798"/>
                  </a:lnTo>
                  <a:lnTo>
                    <a:pt x="928196" y="517139"/>
                  </a:lnTo>
                  <a:lnTo>
                    <a:pt x="977813" y="519948"/>
                  </a:lnTo>
                  <a:lnTo>
                    <a:pt x="1027301" y="520219"/>
                  </a:lnTo>
                  <a:lnTo>
                    <a:pt x="1076654" y="518244"/>
                  </a:lnTo>
                  <a:lnTo>
                    <a:pt x="1125865" y="514313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83038" y="8487908"/>
              <a:ext cx="1423670" cy="574040"/>
            </a:xfrm>
            <a:custGeom>
              <a:avLst/>
              <a:gdLst/>
              <a:ahLst/>
              <a:cxnLst/>
              <a:rect l="l" t="t" r="r" b="b"/>
              <a:pathLst>
                <a:path w="1423669" h="574040">
                  <a:moveTo>
                    <a:pt x="1179473" y="565068"/>
                  </a:moveTo>
                  <a:lnTo>
                    <a:pt x="1232285" y="558221"/>
                  </a:lnTo>
                  <a:lnTo>
                    <a:pt x="1285861" y="549808"/>
                  </a:lnTo>
                  <a:lnTo>
                    <a:pt x="1341569" y="539883"/>
                  </a:lnTo>
                  <a:lnTo>
                    <a:pt x="1407857" y="527107"/>
                  </a:lnTo>
                  <a:lnTo>
                    <a:pt x="1423248" y="503397"/>
                  </a:lnTo>
                  <a:lnTo>
                    <a:pt x="1421737" y="496331"/>
                  </a:lnTo>
                  <a:lnTo>
                    <a:pt x="1409710" y="451838"/>
                  </a:lnTo>
                  <a:lnTo>
                    <a:pt x="1394055" y="408961"/>
                  </a:lnTo>
                  <a:lnTo>
                    <a:pt x="1374858" y="367776"/>
                  </a:lnTo>
                  <a:lnTo>
                    <a:pt x="1352206" y="328360"/>
                  </a:lnTo>
                  <a:lnTo>
                    <a:pt x="1326187" y="290791"/>
                  </a:lnTo>
                  <a:lnTo>
                    <a:pt x="1296886" y="255144"/>
                  </a:lnTo>
                  <a:lnTo>
                    <a:pt x="1264391" y="221497"/>
                  </a:lnTo>
                  <a:lnTo>
                    <a:pt x="1228788" y="189927"/>
                  </a:lnTo>
                  <a:lnTo>
                    <a:pt x="1190163" y="160511"/>
                  </a:lnTo>
                  <a:lnTo>
                    <a:pt x="1148604" y="133325"/>
                  </a:lnTo>
                  <a:lnTo>
                    <a:pt x="1104197" y="108447"/>
                  </a:lnTo>
                  <a:lnTo>
                    <a:pt x="1057030" y="85953"/>
                  </a:lnTo>
                  <a:lnTo>
                    <a:pt x="1007187" y="65921"/>
                  </a:lnTo>
                  <a:lnTo>
                    <a:pt x="954757" y="48426"/>
                  </a:lnTo>
                  <a:lnTo>
                    <a:pt x="899826" y="33547"/>
                  </a:lnTo>
                  <a:lnTo>
                    <a:pt x="854755" y="23642"/>
                  </a:lnTo>
                  <a:lnTo>
                    <a:pt x="809143" y="15513"/>
                  </a:lnTo>
                  <a:lnTo>
                    <a:pt x="762438" y="9069"/>
                  </a:lnTo>
                  <a:lnTo>
                    <a:pt x="714751" y="4337"/>
                  </a:lnTo>
                  <a:lnTo>
                    <a:pt x="666025" y="1315"/>
                  </a:lnTo>
                  <a:lnTo>
                    <a:pt x="616206" y="0"/>
                  </a:lnTo>
                  <a:lnTo>
                    <a:pt x="565238" y="389"/>
                  </a:lnTo>
                  <a:lnTo>
                    <a:pt x="513064" y="2480"/>
                  </a:lnTo>
                  <a:lnTo>
                    <a:pt x="459631" y="6271"/>
                  </a:lnTo>
                  <a:lnTo>
                    <a:pt x="404882" y="11759"/>
                  </a:lnTo>
                  <a:lnTo>
                    <a:pt x="357375" y="17732"/>
                  </a:lnTo>
                  <a:lnTo>
                    <a:pt x="308642" y="24939"/>
                  </a:lnTo>
                  <a:lnTo>
                    <a:pt x="258335" y="33435"/>
                  </a:lnTo>
                  <a:lnTo>
                    <a:pt x="206106" y="43275"/>
                  </a:lnTo>
                  <a:lnTo>
                    <a:pt x="133617" y="57882"/>
                  </a:lnTo>
                  <a:lnTo>
                    <a:pt x="96946" y="64828"/>
                  </a:lnTo>
                  <a:lnTo>
                    <a:pt x="60080" y="70910"/>
                  </a:lnTo>
                  <a:lnTo>
                    <a:pt x="23222" y="75624"/>
                  </a:lnTo>
                  <a:lnTo>
                    <a:pt x="23073" y="75641"/>
                  </a:lnTo>
                  <a:lnTo>
                    <a:pt x="15115" y="77804"/>
                  </a:lnTo>
                  <a:lnTo>
                    <a:pt x="8379" y="82119"/>
                  </a:lnTo>
                  <a:lnTo>
                    <a:pt x="3214" y="88230"/>
                  </a:lnTo>
                  <a:lnTo>
                    <a:pt x="42" y="95768"/>
                  </a:lnTo>
                  <a:lnTo>
                    <a:pt x="0" y="96229"/>
                  </a:lnTo>
                  <a:lnTo>
                    <a:pt x="1692" y="111790"/>
                  </a:lnTo>
                  <a:lnTo>
                    <a:pt x="410966" y="65003"/>
                  </a:lnTo>
                  <a:lnTo>
                    <a:pt x="469608" y="59210"/>
                  </a:lnTo>
                  <a:lnTo>
                    <a:pt x="526649" y="55432"/>
                  </a:lnTo>
                  <a:lnTo>
                    <a:pt x="582161" y="53670"/>
                  </a:lnTo>
                  <a:lnTo>
                    <a:pt x="636218" y="53929"/>
                  </a:lnTo>
                  <a:lnTo>
                    <a:pt x="688893" y="56211"/>
                  </a:lnTo>
                  <a:lnTo>
                    <a:pt x="740259" y="60520"/>
                  </a:lnTo>
                  <a:lnTo>
                    <a:pt x="790390" y="66858"/>
                  </a:lnTo>
                  <a:lnTo>
                    <a:pt x="839359" y="75229"/>
                  </a:lnTo>
                  <a:lnTo>
                    <a:pt x="887239" y="85636"/>
                  </a:lnTo>
                  <a:lnTo>
                    <a:pt x="947078" y="102362"/>
                  </a:lnTo>
                  <a:lnTo>
                    <a:pt x="1020160" y="129159"/>
                  </a:lnTo>
                  <a:lnTo>
                    <a:pt x="1059688" y="146934"/>
                  </a:lnTo>
                  <a:lnTo>
                    <a:pt x="1100153" y="167945"/>
                  </a:lnTo>
                  <a:lnTo>
                    <a:pt x="1140763" y="192434"/>
                  </a:lnTo>
                  <a:lnTo>
                    <a:pt x="1180727" y="220638"/>
                  </a:lnTo>
                  <a:lnTo>
                    <a:pt x="1219254" y="252799"/>
                  </a:lnTo>
                  <a:lnTo>
                    <a:pt x="1255552" y="289156"/>
                  </a:lnTo>
                  <a:lnTo>
                    <a:pt x="1288831" y="329949"/>
                  </a:lnTo>
                  <a:lnTo>
                    <a:pt x="1318204" y="375273"/>
                  </a:lnTo>
                  <a:lnTo>
                    <a:pt x="1318298" y="375417"/>
                  </a:lnTo>
                  <a:lnTo>
                    <a:pt x="1343162" y="425800"/>
                  </a:lnTo>
                  <a:lnTo>
                    <a:pt x="1362633" y="481338"/>
                  </a:lnTo>
                  <a:lnTo>
                    <a:pt x="1312629" y="490712"/>
                  </a:lnTo>
                  <a:lnTo>
                    <a:pt x="1265017" y="498945"/>
                  </a:lnTo>
                  <a:lnTo>
                    <a:pt x="1218905" y="505994"/>
                  </a:lnTo>
                  <a:lnTo>
                    <a:pt x="1173402" y="511820"/>
                  </a:lnTo>
                  <a:lnTo>
                    <a:pt x="826650" y="551460"/>
                  </a:lnTo>
                  <a:lnTo>
                    <a:pt x="855400" y="557506"/>
                  </a:lnTo>
                  <a:lnTo>
                    <a:pt x="903415" y="565234"/>
                  </a:lnTo>
                  <a:lnTo>
                    <a:pt x="951995" y="570576"/>
                  </a:lnTo>
                  <a:lnTo>
                    <a:pt x="1005123" y="573524"/>
                  </a:lnTo>
                  <a:lnTo>
                    <a:pt x="1060482" y="573594"/>
                  </a:lnTo>
                  <a:lnTo>
                    <a:pt x="1118467" y="570779"/>
                  </a:lnTo>
                  <a:lnTo>
                    <a:pt x="1179473" y="565068"/>
                  </a:lnTo>
                  <a:close/>
                </a:path>
                <a:path w="1423669" h="574040">
                  <a:moveTo>
                    <a:pt x="826650" y="551460"/>
                  </a:moveTo>
                  <a:lnTo>
                    <a:pt x="1173402" y="511820"/>
                  </a:lnTo>
                  <a:lnTo>
                    <a:pt x="1115041" y="517294"/>
                  </a:lnTo>
                  <a:lnTo>
                    <a:pt x="1059689" y="520005"/>
                  </a:lnTo>
                  <a:lnTo>
                    <a:pt x="1006966" y="519962"/>
                  </a:lnTo>
                  <a:lnTo>
                    <a:pt x="956491" y="517173"/>
                  </a:lnTo>
                  <a:lnTo>
                    <a:pt x="907868" y="511741"/>
                  </a:lnTo>
                  <a:lnTo>
                    <a:pt x="859736" y="503753"/>
                  </a:lnTo>
                  <a:lnTo>
                    <a:pt x="812074" y="493356"/>
                  </a:lnTo>
                  <a:lnTo>
                    <a:pt x="764864" y="480696"/>
                  </a:lnTo>
                  <a:lnTo>
                    <a:pt x="718088" y="465921"/>
                  </a:lnTo>
                  <a:lnTo>
                    <a:pt x="671727" y="449176"/>
                  </a:lnTo>
                  <a:lnTo>
                    <a:pt x="625762" y="430609"/>
                  </a:lnTo>
                  <a:lnTo>
                    <a:pt x="580175" y="410366"/>
                  </a:lnTo>
                  <a:lnTo>
                    <a:pt x="534947" y="388593"/>
                  </a:lnTo>
                  <a:lnTo>
                    <a:pt x="490059" y="365437"/>
                  </a:lnTo>
                  <a:lnTo>
                    <a:pt x="445493" y="341045"/>
                  </a:lnTo>
                  <a:lnTo>
                    <a:pt x="401229" y="315564"/>
                  </a:lnTo>
                  <a:lnTo>
                    <a:pt x="357251" y="289139"/>
                  </a:lnTo>
                  <a:lnTo>
                    <a:pt x="313538" y="261917"/>
                  </a:lnTo>
                  <a:lnTo>
                    <a:pt x="270072" y="234046"/>
                  </a:lnTo>
                  <a:lnTo>
                    <a:pt x="226834" y="205672"/>
                  </a:lnTo>
                  <a:lnTo>
                    <a:pt x="183807" y="176940"/>
                  </a:lnTo>
                  <a:lnTo>
                    <a:pt x="98306" y="118994"/>
                  </a:lnTo>
                  <a:lnTo>
                    <a:pt x="119105" y="115242"/>
                  </a:lnTo>
                  <a:lnTo>
                    <a:pt x="216494" y="95847"/>
                  </a:lnTo>
                  <a:lnTo>
                    <a:pt x="267647" y="86209"/>
                  </a:lnTo>
                  <a:lnTo>
                    <a:pt x="316883" y="77891"/>
                  </a:lnTo>
                  <a:lnTo>
                    <a:pt x="364543" y="70841"/>
                  </a:lnTo>
                  <a:lnTo>
                    <a:pt x="410966" y="65003"/>
                  </a:lnTo>
                  <a:lnTo>
                    <a:pt x="1692" y="111790"/>
                  </a:lnTo>
                  <a:lnTo>
                    <a:pt x="145782" y="215963"/>
                  </a:lnTo>
                  <a:lnTo>
                    <a:pt x="187791" y="244100"/>
                  </a:lnTo>
                  <a:lnTo>
                    <a:pt x="230008" y="271940"/>
                  </a:lnTo>
                  <a:lnTo>
                    <a:pt x="272321" y="299268"/>
                  </a:lnTo>
                  <a:lnTo>
                    <a:pt x="315157" y="326213"/>
                  </a:lnTo>
                  <a:lnTo>
                    <a:pt x="358133" y="352383"/>
                  </a:lnTo>
                  <a:lnTo>
                    <a:pt x="401407" y="377735"/>
                  </a:lnTo>
                  <a:lnTo>
                    <a:pt x="445000" y="402138"/>
                  </a:lnTo>
                  <a:lnTo>
                    <a:pt x="488935" y="425461"/>
                  </a:lnTo>
                  <a:lnTo>
                    <a:pt x="533235" y="447574"/>
                  </a:lnTo>
                  <a:lnTo>
                    <a:pt x="577921" y="468347"/>
                  </a:lnTo>
                  <a:lnTo>
                    <a:pt x="623016" y="487648"/>
                  </a:lnTo>
                  <a:lnTo>
                    <a:pt x="668541" y="505346"/>
                  </a:lnTo>
                  <a:lnTo>
                    <a:pt x="714520" y="521312"/>
                  </a:lnTo>
                  <a:lnTo>
                    <a:pt x="760975" y="535415"/>
                  </a:lnTo>
                  <a:lnTo>
                    <a:pt x="807928" y="547523"/>
                  </a:lnTo>
                  <a:lnTo>
                    <a:pt x="826650" y="551460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35213" y="8620252"/>
              <a:ext cx="1057910" cy="330835"/>
            </a:xfrm>
            <a:custGeom>
              <a:avLst/>
              <a:gdLst/>
              <a:ahLst/>
              <a:cxnLst/>
              <a:rect l="l" t="t" r="r" b="b"/>
              <a:pathLst>
                <a:path w="1057909" h="330834">
                  <a:moveTo>
                    <a:pt x="1043973" y="330729"/>
                  </a:moveTo>
                  <a:lnTo>
                    <a:pt x="1053802" y="324556"/>
                  </a:lnTo>
                  <a:lnTo>
                    <a:pt x="1057421" y="313492"/>
                  </a:lnTo>
                  <a:lnTo>
                    <a:pt x="1051391" y="302188"/>
                  </a:lnTo>
                  <a:lnTo>
                    <a:pt x="1010030" y="276145"/>
                  </a:lnTo>
                  <a:lnTo>
                    <a:pt x="967815" y="251466"/>
                  </a:lnTo>
                  <a:lnTo>
                    <a:pt x="924778" y="228242"/>
                  </a:lnTo>
                  <a:lnTo>
                    <a:pt x="880951" y="206560"/>
                  </a:lnTo>
                  <a:lnTo>
                    <a:pt x="836367" y="186512"/>
                  </a:lnTo>
                  <a:lnTo>
                    <a:pt x="789852" y="167700"/>
                  </a:lnTo>
                  <a:lnTo>
                    <a:pt x="742450" y="151662"/>
                  </a:lnTo>
                  <a:lnTo>
                    <a:pt x="694320" y="137988"/>
                  </a:lnTo>
                  <a:lnTo>
                    <a:pt x="645620" y="126268"/>
                  </a:lnTo>
                  <a:lnTo>
                    <a:pt x="596510" y="116092"/>
                  </a:lnTo>
                  <a:lnTo>
                    <a:pt x="547147" y="107049"/>
                  </a:lnTo>
                  <a:lnTo>
                    <a:pt x="497691" y="98731"/>
                  </a:lnTo>
                  <a:lnTo>
                    <a:pt x="448300" y="90726"/>
                  </a:lnTo>
                  <a:lnTo>
                    <a:pt x="392033" y="79602"/>
                  </a:lnTo>
                  <a:lnTo>
                    <a:pt x="343370" y="68885"/>
                  </a:lnTo>
                  <a:lnTo>
                    <a:pt x="298530" y="58257"/>
                  </a:lnTo>
                  <a:lnTo>
                    <a:pt x="253735" y="47403"/>
                  </a:lnTo>
                  <a:lnTo>
                    <a:pt x="205204" y="36006"/>
                  </a:lnTo>
                  <a:lnTo>
                    <a:pt x="149158" y="23750"/>
                  </a:lnTo>
                  <a:lnTo>
                    <a:pt x="127583" y="18777"/>
                  </a:lnTo>
                  <a:lnTo>
                    <a:pt x="112350" y="15377"/>
                  </a:lnTo>
                  <a:lnTo>
                    <a:pt x="96574" y="12129"/>
                  </a:lnTo>
                  <a:lnTo>
                    <a:pt x="73371" y="7612"/>
                  </a:lnTo>
                  <a:lnTo>
                    <a:pt x="71765" y="7206"/>
                  </a:lnTo>
                  <a:lnTo>
                    <a:pt x="70111" y="6965"/>
                  </a:lnTo>
                  <a:lnTo>
                    <a:pt x="68446" y="6836"/>
                  </a:lnTo>
                  <a:lnTo>
                    <a:pt x="61943" y="5757"/>
                  </a:lnTo>
                  <a:lnTo>
                    <a:pt x="55372" y="4987"/>
                  </a:lnTo>
                  <a:lnTo>
                    <a:pt x="48789" y="4285"/>
                  </a:lnTo>
                  <a:lnTo>
                    <a:pt x="42249" y="3413"/>
                  </a:lnTo>
                  <a:lnTo>
                    <a:pt x="34111" y="2655"/>
                  </a:lnTo>
                  <a:lnTo>
                    <a:pt x="26006" y="1031"/>
                  </a:lnTo>
                  <a:lnTo>
                    <a:pt x="17854" y="494"/>
                  </a:lnTo>
                  <a:lnTo>
                    <a:pt x="16711" y="281"/>
                  </a:lnTo>
                  <a:lnTo>
                    <a:pt x="14891" y="78"/>
                  </a:lnTo>
                  <a:lnTo>
                    <a:pt x="12184" y="0"/>
                  </a:lnTo>
                  <a:lnTo>
                    <a:pt x="6205" y="2183"/>
                  </a:lnTo>
                  <a:lnTo>
                    <a:pt x="1951" y="6723"/>
                  </a:lnTo>
                  <a:lnTo>
                    <a:pt x="0" y="12625"/>
                  </a:lnTo>
                  <a:lnTo>
                    <a:pt x="927" y="18893"/>
                  </a:lnTo>
                  <a:lnTo>
                    <a:pt x="2290" y="22211"/>
                  </a:lnTo>
                  <a:lnTo>
                    <a:pt x="4860" y="24928"/>
                  </a:lnTo>
                  <a:lnTo>
                    <a:pt x="8178" y="26377"/>
                  </a:lnTo>
                  <a:lnTo>
                    <a:pt x="3970" y="23696"/>
                  </a:lnTo>
                  <a:lnTo>
                    <a:pt x="10294" y="27573"/>
                  </a:lnTo>
                  <a:lnTo>
                    <a:pt x="43656" y="45710"/>
                  </a:lnTo>
                  <a:lnTo>
                    <a:pt x="47682" y="47828"/>
                  </a:lnTo>
                  <a:lnTo>
                    <a:pt x="51639" y="50147"/>
                  </a:lnTo>
                  <a:lnTo>
                    <a:pt x="55689" y="52113"/>
                  </a:lnTo>
                  <a:lnTo>
                    <a:pt x="55567" y="51937"/>
                  </a:lnTo>
                  <a:lnTo>
                    <a:pt x="59647" y="54195"/>
                  </a:lnTo>
                  <a:lnTo>
                    <a:pt x="64170" y="55917"/>
                  </a:lnTo>
                  <a:lnTo>
                    <a:pt x="80340" y="62804"/>
                  </a:lnTo>
                  <a:lnTo>
                    <a:pt x="92335" y="67719"/>
                  </a:lnTo>
                  <a:lnTo>
                    <a:pt x="152895" y="89279"/>
                  </a:lnTo>
                  <a:lnTo>
                    <a:pt x="210667" y="106722"/>
                  </a:lnTo>
                  <a:lnTo>
                    <a:pt x="247912" y="116528"/>
                  </a:lnTo>
                  <a:lnTo>
                    <a:pt x="300235" y="126153"/>
                  </a:lnTo>
                  <a:lnTo>
                    <a:pt x="350420" y="132426"/>
                  </a:lnTo>
                  <a:lnTo>
                    <a:pt x="399840" y="136574"/>
                  </a:lnTo>
                  <a:lnTo>
                    <a:pt x="449871" y="139824"/>
                  </a:lnTo>
                  <a:lnTo>
                    <a:pt x="501888" y="143403"/>
                  </a:lnTo>
                  <a:lnTo>
                    <a:pt x="557264" y="148537"/>
                  </a:lnTo>
                  <a:lnTo>
                    <a:pt x="606103" y="157493"/>
                  </a:lnTo>
                  <a:lnTo>
                    <a:pt x="654655" y="168138"/>
                  </a:lnTo>
                  <a:lnTo>
                    <a:pt x="700235" y="179752"/>
                  </a:lnTo>
                  <a:lnTo>
                    <a:pt x="740159" y="191618"/>
                  </a:lnTo>
                  <a:lnTo>
                    <a:pt x="791259" y="209869"/>
                  </a:lnTo>
                  <a:lnTo>
                    <a:pt x="842842" y="230823"/>
                  </a:lnTo>
                  <a:lnTo>
                    <a:pt x="893776" y="253765"/>
                  </a:lnTo>
                  <a:lnTo>
                    <a:pt x="942931" y="277979"/>
                  </a:lnTo>
                  <a:lnTo>
                    <a:pt x="989174" y="302750"/>
                  </a:lnTo>
                  <a:lnTo>
                    <a:pt x="1031373" y="327363"/>
                  </a:lnTo>
                  <a:lnTo>
                    <a:pt x="1043973" y="330729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8564" y="649141"/>
              <a:ext cx="970915" cy="837565"/>
            </a:xfrm>
            <a:custGeom>
              <a:avLst/>
              <a:gdLst/>
              <a:ahLst/>
              <a:cxnLst/>
              <a:rect l="l" t="t" r="r" b="b"/>
              <a:pathLst>
                <a:path w="970915" h="837565">
                  <a:moveTo>
                    <a:pt x="736406" y="837045"/>
                  </a:moveTo>
                  <a:lnTo>
                    <a:pt x="686175" y="831626"/>
                  </a:lnTo>
                  <a:lnTo>
                    <a:pt x="634369" y="823965"/>
                  </a:lnTo>
                  <a:lnTo>
                    <a:pt x="581492" y="814161"/>
                  </a:lnTo>
                  <a:lnTo>
                    <a:pt x="528046" y="802314"/>
                  </a:lnTo>
                  <a:lnTo>
                    <a:pt x="474538" y="788526"/>
                  </a:lnTo>
                  <a:lnTo>
                    <a:pt x="421469" y="772896"/>
                  </a:lnTo>
                  <a:lnTo>
                    <a:pt x="369344" y="755525"/>
                  </a:lnTo>
                  <a:lnTo>
                    <a:pt x="318668" y="736513"/>
                  </a:lnTo>
                  <a:lnTo>
                    <a:pt x="269943" y="715961"/>
                  </a:lnTo>
                  <a:lnTo>
                    <a:pt x="223674" y="693969"/>
                  </a:lnTo>
                  <a:lnTo>
                    <a:pt x="180365" y="670637"/>
                  </a:lnTo>
                  <a:lnTo>
                    <a:pt x="140519" y="646067"/>
                  </a:lnTo>
                  <a:lnTo>
                    <a:pt x="104640" y="620358"/>
                  </a:lnTo>
                  <a:lnTo>
                    <a:pt x="73233" y="593610"/>
                  </a:lnTo>
                  <a:lnTo>
                    <a:pt x="46800" y="565925"/>
                  </a:lnTo>
                  <a:lnTo>
                    <a:pt x="10877" y="508142"/>
                  </a:lnTo>
                  <a:lnTo>
                    <a:pt x="0" y="448395"/>
                  </a:lnTo>
                  <a:lnTo>
                    <a:pt x="2644" y="418616"/>
                  </a:lnTo>
                  <a:lnTo>
                    <a:pt x="22125" y="361563"/>
                  </a:lnTo>
                  <a:lnTo>
                    <a:pt x="58993" y="311672"/>
                  </a:lnTo>
                  <a:lnTo>
                    <a:pt x="111404" y="273527"/>
                  </a:lnTo>
                  <a:lnTo>
                    <a:pt x="177516" y="251711"/>
                  </a:lnTo>
                  <a:lnTo>
                    <a:pt x="215133" y="248360"/>
                  </a:lnTo>
                  <a:lnTo>
                    <a:pt x="255483" y="250810"/>
                  </a:lnTo>
                  <a:lnTo>
                    <a:pt x="298337" y="259634"/>
                  </a:lnTo>
                  <a:lnTo>
                    <a:pt x="343464" y="275406"/>
                  </a:lnTo>
                  <a:lnTo>
                    <a:pt x="390633" y="298698"/>
                  </a:lnTo>
                  <a:lnTo>
                    <a:pt x="439614" y="330084"/>
                  </a:lnTo>
                  <a:lnTo>
                    <a:pt x="490176" y="370137"/>
                  </a:lnTo>
                  <a:lnTo>
                    <a:pt x="495039" y="319151"/>
                  </a:lnTo>
                  <a:lnTo>
                    <a:pt x="507818" y="266005"/>
                  </a:lnTo>
                  <a:lnTo>
                    <a:pt x="526288" y="212803"/>
                  </a:lnTo>
                  <a:lnTo>
                    <a:pt x="548227" y="161652"/>
                  </a:lnTo>
                  <a:lnTo>
                    <a:pt x="571412" y="114658"/>
                  </a:lnTo>
                  <a:lnTo>
                    <a:pt x="599524" y="71196"/>
                  </a:lnTo>
                  <a:lnTo>
                    <a:pt x="631761" y="38825"/>
                  </a:lnTo>
                  <a:lnTo>
                    <a:pt x="667097" y="16718"/>
                  </a:lnTo>
                  <a:lnTo>
                    <a:pt x="704511" y="4051"/>
                  </a:lnTo>
                  <a:lnTo>
                    <a:pt x="742978" y="0"/>
                  </a:lnTo>
                  <a:lnTo>
                    <a:pt x="781475" y="3737"/>
                  </a:lnTo>
                  <a:lnTo>
                    <a:pt x="818979" y="14440"/>
                  </a:lnTo>
                  <a:lnTo>
                    <a:pt x="854467" y="31282"/>
                  </a:lnTo>
                  <a:lnTo>
                    <a:pt x="886915" y="53438"/>
                  </a:lnTo>
                  <a:lnTo>
                    <a:pt x="915300" y="80084"/>
                  </a:lnTo>
                  <a:lnTo>
                    <a:pt x="938598" y="110394"/>
                  </a:lnTo>
                  <a:lnTo>
                    <a:pt x="965842" y="178705"/>
                  </a:lnTo>
                  <a:lnTo>
                    <a:pt x="970809" y="226789"/>
                  </a:lnTo>
                  <a:lnTo>
                    <a:pt x="970085" y="276895"/>
                  </a:lnTo>
                  <a:lnTo>
                    <a:pt x="964315" y="328418"/>
                  </a:lnTo>
                  <a:lnTo>
                    <a:pt x="954144" y="380753"/>
                  </a:lnTo>
                  <a:lnTo>
                    <a:pt x="940218" y="433296"/>
                  </a:lnTo>
                  <a:lnTo>
                    <a:pt x="923183" y="485441"/>
                  </a:lnTo>
                  <a:lnTo>
                    <a:pt x="903683" y="536584"/>
                  </a:lnTo>
                  <a:lnTo>
                    <a:pt x="882364" y="586119"/>
                  </a:lnTo>
                  <a:lnTo>
                    <a:pt x="859871" y="633442"/>
                  </a:lnTo>
                  <a:lnTo>
                    <a:pt x="836850" y="677948"/>
                  </a:lnTo>
                  <a:lnTo>
                    <a:pt x="813945" y="719031"/>
                  </a:lnTo>
                  <a:lnTo>
                    <a:pt x="791804" y="756088"/>
                  </a:lnTo>
                  <a:lnTo>
                    <a:pt x="771070" y="788512"/>
                  </a:lnTo>
                  <a:lnTo>
                    <a:pt x="752389" y="815699"/>
                  </a:lnTo>
                  <a:lnTo>
                    <a:pt x="736406" y="837045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4039" y="624215"/>
              <a:ext cx="1020444" cy="887094"/>
            </a:xfrm>
            <a:custGeom>
              <a:avLst/>
              <a:gdLst/>
              <a:ahLst/>
              <a:cxnLst/>
              <a:rect l="l" t="t" r="r" b="b"/>
              <a:pathLst>
                <a:path w="1020444" h="887094">
                  <a:moveTo>
                    <a:pt x="544933" y="346091"/>
                  </a:moveTo>
                  <a:lnTo>
                    <a:pt x="493961" y="346091"/>
                  </a:lnTo>
                  <a:lnTo>
                    <a:pt x="501833" y="307714"/>
                  </a:lnTo>
                  <a:lnTo>
                    <a:pt x="513780" y="266662"/>
                  </a:lnTo>
                  <a:lnTo>
                    <a:pt x="529783" y="222994"/>
                  </a:lnTo>
                  <a:lnTo>
                    <a:pt x="549825" y="176766"/>
                  </a:lnTo>
                  <a:lnTo>
                    <a:pt x="573887" y="128036"/>
                  </a:lnTo>
                  <a:lnTo>
                    <a:pt x="602717" y="83016"/>
                  </a:lnTo>
                  <a:lnTo>
                    <a:pt x="637111" y="47300"/>
                  </a:lnTo>
                  <a:lnTo>
                    <a:pt x="676462" y="21290"/>
                  </a:lnTo>
                  <a:lnTo>
                    <a:pt x="720303" y="5373"/>
                  </a:lnTo>
                  <a:lnTo>
                    <a:pt x="767602" y="0"/>
                  </a:lnTo>
                  <a:lnTo>
                    <a:pt x="816705" y="5373"/>
                  </a:lnTo>
                  <a:lnTo>
                    <a:pt x="863911" y="20625"/>
                  </a:lnTo>
                  <a:lnTo>
                    <a:pt x="907603" y="44450"/>
                  </a:lnTo>
                  <a:lnTo>
                    <a:pt x="914300" y="49851"/>
                  </a:lnTo>
                  <a:lnTo>
                    <a:pt x="767602" y="49851"/>
                  </a:lnTo>
                  <a:lnTo>
                    <a:pt x="731740" y="53905"/>
                  </a:lnTo>
                  <a:lnTo>
                    <a:pt x="692614" y="69101"/>
                  </a:lnTo>
                  <a:lnTo>
                    <a:pt x="653579" y="99992"/>
                  </a:lnTo>
                  <a:lnTo>
                    <a:pt x="617986" y="151132"/>
                  </a:lnTo>
                  <a:lnTo>
                    <a:pt x="590234" y="208185"/>
                  </a:lnTo>
                  <a:lnTo>
                    <a:pt x="568377" y="261550"/>
                  </a:lnTo>
                  <a:lnTo>
                    <a:pt x="552555" y="310789"/>
                  </a:lnTo>
                  <a:lnTo>
                    <a:pt x="544933" y="346091"/>
                  </a:lnTo>
                  <a:close/>
                </a:path>
                <a:path w="1020444" h="887094">
                  <a:moveTo>
                    <a:pt x="810232" y="835888"/>
                  </a:moveTo>
                  <a:lnTo>
                    <a:pt x="749568" y="835888"/>
                  </a:lnTo>
                  <a:lnTo>
                    <a:pt x="767682" y="810463"/>
                  </a:lnTo>
                  <a:lnTo>
                    <a:pt x="788084" y="779444"/>
                  </a:lnTo>
                  <a:lnTo>
                    <a:pt x="810101" y="743482"/>
                  </a:lnTo>
                  <a:lnTo>
                    <a:pt x="833056" y="703228"/>
                  </a:lnTo>
                  <a:lnTo>
                    <a:pt x="856276" y="659332"/>
                  </a:lnTo>
                  <a:lnTo>
                    <a:pt x="879086" y="612447"/>
                  </a:lnTo>
                  <a:lnTo>
                    <a:pt x="900811" y="563222"/>
                  </a:lnTo>
                  <a:lnTo>
                    <a:pt x="920777" y="512309"/>
                  </a:lnTo>
                  <a:lnTo>
                    <a:pt x="938309" y="460360"/>
                  </a:lnTo>
                  <a:lnTo>
                    <a:pt x="952733" y="408024"/>
                  </a:lnTo>
                  <a:lnTo>
                    <a:pt x="963373" y="355954"/>
                  </a:lnTo>
                  <a:lnTo>
                    <a:pt x="969555" y="304800"/>
                  </a:lnTo>
                  <a:lnTo>
                    <a:pt x="970605" y="255214"/>
                  </a:lnTo>
                  <a:lnTo>
                    <a:pt x="965882" y="208185"/>
                  </a:lnTo>
                  <a:lnTo>
                    <a:pt x="965848" y="207846"/>
                  </a:lnTo>
                  <a:lnTo>
                    <a:pt x="952490" y="166918"/>
                  </a:lnTo>
                  <a:lnTo>
                    <a:pt x="928308" y="129477"/>
                  </a:lnTo>
                  <a:lnTo>
                    <a:pt x="895516" y="97286"/>
                  </a:lnTo>
                  <a:lnTo>
                    <a:pt x="856325" y="72109"/>
                  </a:lnTo>
                  <a:lnTo>
                    <a:pt x="812950" y="55710"/>
                  </a:lnTo>
                  <a:lnTo>
                    <a:pt x="767602" y="49851"/>
                  </a:lnTo>
                  <a:lnTo>
                    <a:pt x="914300" y="49851"/>
                  </a:lnTo>
                  <a:lnTo>
                    <a:pt x="946164" y="75546"/>
                  </a:lnTo>
                  <a:lnTo>
                    <a:pt x="977976" y="112609"/>
                  </a:lnTo>
                  <a:lnTo>
                    <a:pt x="1001423" y="154333"/>
                  </a:lnTo>
                  <a:lnTo>
                    <a:pt x="1014887" y="199417"/>
                  </a:lnTo>
                  <a:lnTo>
                    <a:pt x="1020309" y="252097"/>
                  </a:lnTo>
                  <a:lnTo>
                    <a:pt x="1019567" y="297123"/>
                  </a:lnTo>
                  <a:lnTo>
                    <a:pt x="1019440" y="304800"/>
                  </a:lnTo>
                  <a:lnTo>
                    <a:pt x="1019412" y="306524"/>
                  </a:lnTo>
                  <a:lnTo>
                    <a:pt x="1012959" y="362048"/>
                  </a:lnTo>
                  <a:lnTo>
                    <a:pt x="1001770" y="417750"/>
                  </a:lnTo>
                  <a:lnTo>
                    <a:pt x="1001716" y="418020"/>
                  </a:lnTo>
                  <a:lnTo>
                    <a:pt x="986445" y="473789"/>
                  </a:lnTo>
                  <a:lnTo>
                    <a:pt x="967913" y="528707"/>
                  </a:lnTo>
                  <a:lnTo>
                    <a:pt x="946882" y="582124"/>
                  </a:lnTo>
                  <a:lnTo>
                    <a:pt x="924118" y="633389"/>
                  </a:lnTo>
                  <a:lnTo>
                    <a:pt x="900384" y="681855"/>
                  </a:lnTo>
                  <a:lnTo>
                    <a:pt x="876446" y="726870"/>
                  </a:lnTo>
                  <a:lnTo>
                    <a:pt x="853066" y="767785"/>
                  </a:lnTo>
                  <a:lnTo>
                    <a:pt x="831010" y="803951"/>
                  </a:lnTo>
                  <a:lnTo>
                    <a:pt x="811042" y="834718"/>
                  </a:lnTo>
                  <a:lnTo>
                    <a:pt x="810232" y="835888"/>
                  </a:lnTo>
                  <a:close/>
                </a:path>
                <a:path w="1020444" h="887094">
                  <a:moveTo>
                    <a:pt x="768682" y="886805"/>
                  </a:moveTo>
                  <a:lnTo>
                    <a:pt x="758792" y="886805"/>
                  </a:lnTo>
                  <a:lnTo>
                    <a:pt x="712289" y="881856"/>
                  </a:lnTo>
                  <a:lnTo>
                    <a:pt x="663816" y="874895"/>
                  </a:lnTo>
                  <a:lnTo>
                    <a:pt x="613850" y="865985"/>
                  </a:lnTo>
                  <a:lnTo>
                    <a:pt x="562872" y="855184"/>
                  </a:lnTo>
                  <a:lnTo>
                    <a:pt x="511360" y="842554"/>
                  </a:lnTo>
                  <a:lnTo>
                    <a:pt x="459793" y="828154"/>
                  </a:lnTo>
                  <a:lnTo>
                    <a:pt x="408650" y="812044"/>
                  </a:lnTo>
                  <a:lnTo>
                    <a:pt x="358411" y="794285"/>
                  </a:lnTo>
                  <a:lnTo>
                    <a:pt x="309554" y="774938"/>
                  </a:lnTo>
                  <a:lnTo>
                    <a:pt x="262558" y="754061"/>
                  </a:lnTo>
                  <a:lnTo>
                    <a:pt x="217902" y="731716"/>
                  </a:lnTo>
                  <a:lnTo>
                    <a:pt x="176066" y="707962"/>
                  </a:lnTo>
                  <a:lnTo>
                    <a:pt x="137527" y="682860"/>
                  </a:lnTo>
                  <a:lnTo>
                    <a:pt x="102766" y="656470"/>
                  </a:lnTo>
                  <a:lnTo>
                    <a:pt x="72261" y="628853"/>
                  </a:lnTo>
                  <a:lnTo>
                    <a:pt x="46491" y="600068"/>
                  </a:lnTo>
                  <a:lnTo>
                    <a:pt x="11073" y="539235"/>
                  </a:lnTo>
                  <a:lnTo>
                    <a:pt x="0" y="461595"/>
                  </a:lnTo>
                  <a:lnTo>
                    <a:pt x="7833" y="416404"/>
                  </a:lnTo>
                  <a:lnTo>
                    <a:pt x="25445" y="373257"/>
                  </a:lnTo>
                  <a:lnTo>
                    <a:pt x="52399" y="333676"/>
                  </a:lnTo>
                  <a:lnTo>
                    <a:pt x="91049" y="297123"/>
                  </a:lnTo>
                  <a:lnTo>
                    <a:pt x="136534" y="270364"/>
                  </a:lnTo>
                  <a:lnTo>
                    <a:pt x="187684" y="253925"/>
                  </a:lnTo>
                  <a:lnTo>
                    <a:pt x="243328" y="248329"/>
                  </a:lnTo>
                  <a:lnTo>
                    <a:pt x="292077" y="252341"/>
                  </a:lnTo>
                  <a:lnTo>
                    <a:pt x="341857" y="264275"/>
                  </a:lnTo>
                  <a:lnTo>
                    <a:pt x="392326" y="283979"/>
                  </a:lnTo>
                  <a:lnTo>
                    <a:pt x="418747" y="298185"/>
                  </a:lnTo>
                  <a:lnTo>
                    <a:pt x="243328" y="298185"/>
                  </a:lnTo>
                  <a:lnTo>
                    <a:pt x="198550" y="302623"/>
                  </a:lnTo>
                  <a:lnTo>
                    <a:pt x="157509" y="315660"/>
                  </a:lnTo>
                  <a:lnTo>
                    <a:pt x="121143" y="336881"/>
                  </a:lnTo>
                  <a:lnTo>
                    <a:pt x="90390" y="365872"/>
                  </a:lnTo>
                  <a:lnTo>
                    <a:pt x="55828" y="429592"/>
                  </a:lnTo>
                  <a:lnTo>
                    <a:pt x="49695" y="464181"/>
                  </a:lnTo>
                  <a:lnTo>
                    <a:pt x="51451" y="499032"/>
                  </a:lnTo>
                  <a:lnTo>
                    <a:pt x="74191" y="553621"/>
                  </a:lnTo>
                  <a:lnTo>
                    <a:pt x="121311" y="606700"/>
                  </a:lnTo>
                  <a:lnTo>
                    <a:pt x="152782" y="632315"/>
                  </a:lnTo>
                  <a:lnTo>
                    <a:pt x="188868" y="657123"/>
                  </a:lnTo>
                  <a:lnTo>
                    <a:pt x="229079" y="680982"/>
                  </a:lnTo>
                  <a:lnTo>
                    <a:pt x="272920" y="703748"/>
                  </a:lnTo>
                  <a:lnTo>
                    <a:pt x="319900" y="725279"/>
                  </a:lnTo>
                  <a:lnTo>
                    <a:pt x="369524" y="745431"/>
                  </a:lnTo>
                  <a:lnTo>
                    <a:pt x="421301" y="764061"/>
                  </a:lnTo>
                  <a:lnTo>
                    <a:pt x="474738" y="781027"/>
                  </a:lnTo>
                  <a:lnTo>
                    <a:pt x="529342" y="796186"/>
                  </a:lnTo>
                  <a:lnTo>
                    <a:pt x="584619" y="809395"/>
                  </a:lnTo>
                  <a:lnTo>
                    <a:pt x="640078" y="820510"/>
                  </a:lnTo>
                  <a:lnTo>
                    <a:pt x="695225" y="829388"/>
                  </a:lnTo>
                  <a:lnTo>
                    <a:pt x="749568" y="835888"/>
                  </a:lnTo>
                  <a:lnTo>
                    <a:pt x="810232" y="835888"/>
                  </a:lnTo>
                  <a:lnTo>
                    <a:pt x="793926" y="859437"/>
                  </a:lnTo>
                  <a:lnTo>
                    <a:pt x="780426" y="877457"/>
                  </a:lnTo>
                  <a:lnTo>
                    <a:pt x="775686" y="883450"/>
                  </a:lnTo>
                  <a:lnTo>
                    <a:pt x="768682" y="886805"/>
                  </a:lnTo>
                  <a:close/>
                </a:path>
                <a:path w="1020444" h="887094">
                  <a:moveTo>
                    <a:pt x="518204" y="419725"/>
                  </a:moveTo>
                  <a:lnTo>
                    <a:pt x="511122" y="419725"/>
                  </a:lnTo>
                  <a:lnTo>
                    <a:pt x="504402" y="417750"/>
                  </a:lnTo>
                  <a:lnTo>
                    <a:pt x="498394" y="413884"/>
                  </a:lnTo>
                  <a:lnTo>
                    <a:pt x="454810" y="379033"/>
                  </a:lnTo>
                  <a:lnTo>
                    <a:pt x="411302" y="350249"/>
                  </a:lnTo>
                  <a:lnTo>
                    <a:pt x="368136" y="327651"/>
                  </a:lnTo>
                  <a:lnTo>
                    <a:pt x="325321" y="311301"/>
                  </a:lnTo>
                  <a:lnTo>
                    <a:pt x="283884" y="301499"/>
                  </a:lnTo>
                  <a:lnTo>
                    <a:pt x="243328" y="298185"/>
                  </a:lnTo>
                  <a:lnTo>
                    <a:pt x="418747" y="298185"/>
                  </a:lnTo>
                  <a:lnTo>
                    <a:pt x="443141" y="311301"/>
                  </a:lnTo>
                  <a:lnTo>
                    <a:pt x="493961" y="346091"/>
                  </a:lnTo>
                  <a:lnTo>
                    <a:pt x="544933" y="346091"/>
                  </a:lnTo>
                  <a:lnTo>
                    <a:pt x="542909" y="355465"/>
                  </a:lnTo>
                  <a:lnTo>
                    <a:pt x="539579" y="395141"/>
                  </a:lnTo>
                  <a:lnTo>
                    <a:pt x="538531" y="402220"/>
                  </a:lnTo>
                  <a:lnTo>
                    <a:pt x="535593" y="408592"/>
                  </a:lnTo>
                  <a:lnTo>
                    <a:pt x="531007" y="413884"/>
                  </a:lnTo>
                  <a:lnTo>
                    <a:pt x="524997" y="417750"/>
                  </a:lnTo>
                  <a:lnTo>
                    <a:pt x="518204" y="419725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0031" y="772032"/>
              <a:ext cx="780415" cy="382905"/>
            </a:xfrm>
            <a:custGeom>
              <a:avLst/>
              <a:gdLst/>
              <a:ahLst/>
              <a:cxnLst/>
              <a:rect l="l" t="t" r="r" b="b"/>
              <a:pathLst>
                <a:path w="780415" h="382905">
                  <a:moveTo>
                    <a:pt x="525490" y="225481"/>
                  </a:moveTo>
                  <a:lnTo>
                    <a:pt x="507900" y="219478"/>
                  </a:lnTo>
                  <a:lnTo>
                    <a:pt x="499559" y="201482"/>
                  </a:lnTo>
                  <a:lnTo>
                    <a:pt x="501461" y="153806"/>
                  </a:lnTo>
                  <a:lnTo>
                    <a:pt x="510233" y="116243"/>
                  </a:lnTo>
                  <a:lnTo>
                    <a:pt x="529338" y="82379"/>
                  </a:lnTo>
                  <a:lnTo>
                    <a:pt x="562235" y="45797"/>
                  </a:lnTo>
                  <a:lnTo>
                    <a:pt x="596928" y="19610"/>
                  </a:lnTo>
                  <a:lnTo>
                    <a:pt x="636038" y="3975"/>
                  </a:lnTo>
                  <a:lnTo>
                    <a:pt x="677143" y="0"/>
                  </a:lnTo>
                  <a:lnTo>
                    <a:pt x="717819" y="8788"/>
                  </a:lnTo>
                  <a:lnTo>
                    <a:pt x="755642" y="31448"/>
                  </a:lnTo>
                  <a:lnTo>
                    <a:pt x="768712" y="44142"/>
                  </a:lnTo>
                  <a:lnTo>
                    <a:pt x="777522" y="58910"/>
                  </a:lnTo>
                  <a:lnTo>
                    <a:pt x="779636" y="72410"/>
                  </a:lnTo>
                  <a:lnTo>
                    <a:pt x="656889" y="72410"/>
                  </a:lnTo>
                  <a:lnTo>
                    <a:pt x="651825" y="72545"/>
                  </a:lnTo>
                  <a:lnTo>
                    <a:pt x="649272" y="72719"/>
                  </a:lnTo>
                  <a:lnTo>
                    <a:pt x="647652" y="72719"/>
                  </a:lnTo>
                  <a:lnTo>
                    <a:pt x="645137" y="73208"/>
                  </a:lnTo>
                  <a:lnTo>
                    <a:pt x="606251" y="91229"/>
                  </a:lnTo>
                  <a:lnTo>
                    <a:pt x="578290" y="117165"/>
                  </a:lnTo>
                  <a:lnTo>
                    <a:pt x="556008" y="167223"/>
                  </a:lnTo>
                  <a:lnTo>
                    <a:pt x="551512" y="201482"/>
                  </a:lnTo>
                  <a:lnTo>
                    <a:pt x="543106" y="219478"/>
                  </a:lnTo>
                  <a:lnTo>
                    <a:pt x="525490" y="225481"/>
                  </a:lnTo>
                  <a:close/>
                </a:path>
                <a:path w="780415" h="382905">
                  <a:moveTo>
                    <a:pt x="739547" y="111623"/>
                  </a:moveTo>
                  <a:lnTo>
                    <a:pt x="719424" y="108175"/>
                  </a:lnTo>
                  <a:lnTo>
                    <a:pt x="702594" y="95702"/>
                  </a:lnTo>
                  <a:lnTo>
                    <a:pt x="698150" y="91614"/>
                  </a:lnTo>
                  <a:lnTo>
                    <a:pt x="693904" y="87295"/>
                  </a:lnTo>
                  <a:lnTo>
                    <a:pt x="689273" y="83397"/>
                  </a:lnTo>
                  <a:lnTo>
                    <a:pt x="663111" y="72719"/>
                  </a:lnTo>
                  <a:lnTo>
                    <a:pt x="661935" y="72719"/>
                  </a:lnTo>
                  <a:lnTo>
                    <a:pt x="656889" y="72410"/>
                  </a:lnTo>
                  <a:lnTo>
                    <a:pt x="779636" y="72410"/>
                  </a:lnTo>
                  <a:lnTo>
                    <a:pt x="779761" y="73208"/>
                  </a:lnTo>
                  <a:lnTo>
                    <a:pt x="779881" y="73975"/>
                  </a:lnTo>
                  <a:lnTo>
                    <a:pt x="779938" y="75407"/>
                  </a:lnTo>
                  <a:lnTo>
                    <a:pt x="774400" y="91614"/>
                  </a:lnTo>
                  <a:lnTo>
                    <a:pt x="774286" y="91947"/>
                  </a:lnTo>
                  <a:lnTo>
                    <a:pt x="759117" y="106172"/>
                  </a:lnTo>
                  <a:lnTo>
                    <a:pt x="739547" y="111623"/>
                  </a:lnTo>
                  <a:close/>
                </a:path>
                <a:path w="780415" h="382905">
                  <a:moveTo>
                    <a:pt x="32388" y="382434"/>
                  </a:moveTo>
                  <a:lnTo>
                    <a:pt x="875" y="355338"/>
                  </a:lnTo>
                  <a:lnTo>
                    <a:pt x="532" y="348611"/>
                  </a:lnTo>
                  <a:lnTo>
                    <a:pt x="0" y="342706"/>
                  </a:lnTo>
                  <a:lnTo>
                    <a:pt x="77" y="336897"/>
                  </a:lnTo>
                  <a:lnTo>
                    <a:pt x="386" y="328598"/>
                  </a:lnTo>
                  <a:lnTo>
                    <a:pt x="459" y="326648"/>
                  </a:lnTo>
                  <a:lnTo>
                    <a:pt x="546" y="324316"/>
                  </a:lnTo>
                  <a:lnTo>
                    <a:pt x="619" y="322366"/>
                  </a:lnTo>
                  <a:lnTo>
                    <a:pt x="710" y="319922"/>
                  </a:lnTo>
                  <a:lnTo>
                    <a:pt x="774" y="319090"/>
                  </a:lnTo>
                  <a:lnTo>
                    <a:pt x="23487" y="280695"/>
                  </a:lnTo>
                  <a:lnTo>
                    <a:pt x="71879" y="252204"/>
                  </a:lnTo>
                  <a:lnTo>
                    <a:pt x="138740" y="242807"/>
                  </a:lnTo>
                  <a:lnTo>
                    <a:pt x="172488" y="245705"/>
                  </a:lnTo>
                  <a:lnTo>
                    <a:pt x="199084" y="249979"/>
                  </a:lnTo>
                  <a:lnTo>
                    <a:pt x="211734" y="253821"/>
                  </a:lnTo>
                  <a:lnTo>
                    <a:pt x="222699" y="260885"/>
                  </a:lnTo>
                  <a:lnTo>
                    <a:pt x="233063" y="278640"/>
                  </a:lnTo>
                  <a:lnTo>
                    <a:pt x="231696" y="298324"/>
                  </a:lnTo>
                  <a:lnTo>
                    <a:pt x="222661" y="311216"/>
                  </a:lnTo>
                  <a:lnTo>
                    <a:pt x="123073" y="311216"/>
                  </a:lnTo>
                  <a:lnTo>
                    <a:pt x="101518" y="312449"/>
                  </a:lnTo>
                  <a:lnTo>
                    <a:pt x="65518" y="326648"/>
                  </a:lnTo>
                  <a:lnTo>
                    <a:pt x="53620" y="342706"/>
                  </a:lnTo>
                  <a:lnTo>
                    <a:pt x="53665" y="345750"/>
                  </a:lnTo>
                  <a:lnTo>
                    <a:pt x="53192" y="355338"/>
                  </a:lnTo>
                  <a:lnTo>
                    <a:pt x="53385" y="358888"/>
                  </a:lnTo>
                  <a:lnTo>
                    <a:pt x="47152" y="374720"/>
                  </a:lnTo>
                  <a:lnTo>
                    <a:pt x="32388" y="382434"/>
                  </a:lnTo>
                  <a:close/>
                </a:path>
                <a:path w="780415" h="382905">
                  <a:moveTo>
                    <a:pt x="192531" y="324316"/>
                  </a:moveTo>
                  <a:lnTo>
                    <a:pt x="184689" y="321908"/>
                  </a:lnTo>
                  <a:lnTo>
                    <a:pt x="177399" y="319090"/>
                  </a:lnTo>
                  <a:lnTo>
                    <a:pt x="171341" y="317134"/>
                  </a:lnTo>
                  <a:lnTo>
                    <a:pt x="136486" y="311216"/>
                  </a:lnTo>
                  <a:lnTo>
                    <a:pt x="222661" y="311216"/>
                  </a:lnTo>
                  <a:lnTo>
                    <a:pt x="220248" y="314659"/>
                  </a:lnTo>
                  <a:lnTo>
                    <a:pt x="200366" y="322366"/>
                  </a:lnTo>
                  <a:lnTo>
                    <a:pt x="192531" y="324316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15443" y="5935613"/>
              <a:ext cx="602615" cy="467995"/>
            </a:xfrm>
            <a:custGeom>
              <a:avLst/>
              <a:gdLst/>
              <a:ahLst/>
              <a:cxnLst/>
              <a:rect l="l" t="t" r="r" b="b"/>
              <a:pathLst>
                <a:path w="602615" h="467995">
                  <a:moveTo>
                    <a:pt x="297794" y="467880"/>
                  </a:moveTo>
                  <a:lnTo>
                    <a:pt x="256281" y="439944"/>
                  </a:lnTo>
                  <a:lnTo>
                    <a:pt x="214557" y="408008"/>
                  </a:lnTo>
                  <a:lnTo>
                    <a:pt x="173679" y="372905"/>
                  </a:lnTo>
                  <a:lnTo>
                    <a:pt x="134704" y="335469"/>
                  </a:lnTo>
                  <a:lnTo>
                    <a:pt x="98689" y="296535"/>
                  </a:lnTo>
                  <a:lnTo>
                    <a:pt x="66691" y="256936"/>
                  </a:lnTo>
                  <a:lnTo>
                    <a:pt x="39766" y="217507"/>
                  </a:lnTo>
                  <a:lnTo>
                    <a:pt x="18971" y="179082"/>
                  </a:lnTo>
                  <a:lnTo>
                    <a:pt x="5363" y="142494"/>
                  </a:lnTo>
                  <a:lnTo>
                    <a:pt x="0" y="108579"/>
                  </a:lnTo>
                  <a:lnTo>
                    <a:pt x="3936" y="78171"/>
                  </a:lnTo>
                  <a:lnTo>
                    <a:pt x="37396" y="28496"/>
                  </a:lnTo>
                  <a:lnTo>
                    <a:pt x="93945" y="1789"/>
                  </a:lnTo>
                  <a:lnTo>
                    <a:pt x="127466" y="0"/>
                  </a:lnTo>
                  <a:lnTo>
                    <a:pt x="162666" y="7492"/>
                  </a:lnTo>
                  <a:lnTo>
                    <a:pt x="198180" y="25448"/>
                  </a:lnTo>
                  <a:lnTo>
                    <a:pt x="232644" y="55047"/>
                  </a:lnTo>
                  <a:lnTo>
                    <a:pt x="264692" y="97470"/>
                  </a:lnTo>
                  <a:lnTo>
                    <a:pt x="292962" y="153896"/>
                  </a:lnTo>
                  <a:lnTo>
                    <a:pt x="314258" y="121989"/>
                  </a:lnTo>
                  <a:lnTo>
                    <a:pt x="342369" y="91865"/>
                  </a:lnTo>
                  <a:lnTo>
                    <a:pt x="373870" y="64515"/>
                  </a:lnTo>
                  <a:lnTo>
                    <a:pt x="405335" y="40931"/>
                  </a:lnTo>
                  <a:lnTo>
                    <a:pt x="448382" y="19624"/>
                  </a:lnTo>
                  <a:lnTo>
                    <a:pt x="488775" y="15590"/>
                  </a:lnTo>
                  <a:lnTo>
                    <a:pt x="525134" y="25759"/>
                  </a:lnTo>
                  <a:lnTo>
                    <a:pt x="556076" y="47063"/>
                  </a:lnTo>
                  <a:lnTo>
                    <a:pt x="580222" y="76434"/>
                  </a:lnTo>
                  <a:lnTo>
                    <a:pt x="596191" y="110802"/>
                  </a:lnTo>
                  <a:lnTo>
                    <a:pt x="602602" y="147100"/>
                  </a:lnTo>
                  <a:lnTo>
                    <a:pt x="598073" y="182259"/>
                  </a:lnTo>
                  <a:lnTo>
                    <a:pt x="578785" y="226633"/>
                  </a:lnTo>
                  <a:lnTo>
                    <a:pt x="550496" y="269404"/>
                  </a:lnTo>
                  <a:lnTo>
                    <a:pt x="515557" y="309905"/>
                  </a:lnTo>
                  <a:lnTo>
                    <a:pt x="476317" y="347468"/>
                  </a:lnTo>
                  <a:lnTo>
                    <a:pt x="435123" y="381427"/>
                  </a:lnTo>
                  <a:lnTo>
                    <a:pt x="394325" y="411114"/>
                  </a:lnTo>
                  <a:lnTo>
                    <a:pt x="356271" y="435864"/>
                  </a:lnTo>
                  <a:lnTo>
                    <a:pt x="323311" y="455008"/>
                  </a:lnTo>
                  <a:lnTo>
                    <a:pt x="297794" y="467880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700517" y="5920540"/>
              <a:ext cx="632460" cy="498475"/>
            </a:xfrm>
            <a:custGeom>
              <a:avLst/>
              <a:gdLst/>
              <a:ahLst/>
              <a:cxnLst/>
              <a:rect l="l" t="t" r="r" b="b"/>
              <a:pathLst>
                <a:path w="632459" h="498475">
                  <a:moveTo>
                    <a:pt x="337057" y="151217"/>
                  </a:moveTo>
                  <a:lnTo>
                    <a:pt x="310090" y="137422"/>
                  </a:lnTo>
                  <a:lnTo>
                    <a:pt x="328573" y="114915"/>
                  </a:lnTo>
                  <a:lnTo>
                    <a:pt x="328761" y="114687"/>
                  </a:lnTo>
                  <a:lnTo>
                    <a:pt x="379586" y="67871"/>
                  </a:lnTo>
                  <a:lnTo>
                    <a:pt x="411643" y="43890"/>
                  </a:lnTo>
                  <a:lnTo>
                    <a:pt x="446145" y="24954"/>
                  </a:lnTo>
                  <a:lnTo>
                    <a:pt x="481176" y="16092"/>
                  </a:lnTo>
                  <a:lnTo>
                    <a:pt x="515892" y="17397"/>
                  </a:lnTo>
                  <a:lnTo>
                    <a:pt x="549446" y="28960"/>
                  </a:lnTo>
                  <a:lnTo>
                    <a:pt x="590278" y="60495"/>
                  </a:lnTo>
                  <a:lnTo>
                    <a:pt x="612542" y="94498"/>
                  </a:lnTo>
                  <a:lnTo>
                    <a:pt x="535960" y="55322"/>
                  </a:lnTo>
                  <a:lnTo>
                    <a:pt x="515764" y="47695"/>
                  </a:lnTo>
                  <a:lnTo>
                    <a:pt x="461671" y="50772"/>
                  </a:lnTo>
                  <a:lnTo>
                    <a:pt x="391753" y="96332"/>
                  </a:lnTo>
                  <a:lnTo>
                    <a:pt x="361165" y="123933"/>
                  </a:lnTo>
                  <a:lnTo>
                    <a:pt x="337494" y="150544"/>
                  </a:lnTo>
                  <a:lnTo>
                    <a:pt x="337057" y="151217"/>
                  </a:lnTo>
                  <a:close/>
                </a:path>
                <a:path w="632459" h="498475">
                  <a:moveTo>
                    <a:pt x="345920" y="482534"/>
                  </a:moveTo>
                  <a:lnTo>
                    <a:pt x="313724" y="466064"/>
                  </a:lnTo>
                  <a:lnTo>
                    <a:pt x="344465" y="449632"/>
                  </a:lnTo>
                  <a:lnTo>
                    <a:pt x="382342" y="426417"/>
                  </a:lnTo>
                  <a:lnTo>
                    <a:pt x="424488" y="397281"/>
                  </a:lnTo>
                  <a:lnTo>
                    <a:pt x="468032" y="363084"/>
                  </a:lnTo>
                  <a:lnTo>
                    <a:pt x="509926" y="324847"/>
                  </a:lnTo>
                  <a:lnTo>
                    <a:pt x="547837" y="282944"/>
                  </a:lnTo>
                  <a:lnTo>
                    <a:pt x="578359" y="238723"/>
                  </a:lnTo>
                  <a:lnTo>
                    <a:pt x="598802" y="192880"/>
                  </a:lnTo>
                  <a:lnTo>
                    <a:pt x="602178" y="154447"/>
                  </a:lnTo>
                  <a:lnTo>
                    <a:pt x="591252" y="115255"/>
                  </a:lnTo>
                  <a:lnTo>
                    <a:pt x="568390" y="80486"/>
                  </a:lnTo>
                  <a:lnTo>
                    <a:pt x="535960" y="55322"/>
                  </a:lnTo>
                  <a:lnTo>
                    <a:pt x="612542" y="94498"/>
                  </a:lnTo>
                  <a:lnTo>
                    <a:pt x="618664" y="103848"/>
                  </a:lnTo>
                  <a:lnTo>
                    <a:pt x="631879" y="152963"/>
                  </a:lnTo>
                  <a:lnTo>
                    <a:pt x="627199" y="201783"/>
                  </a:lnTo>
                  <a:lnTo>
                    <a:pt x="606453" y="249412"/>
                  </a:lnTo>
                  <a:lnTo>
                    <a:pt x="606092" y="250239"/>
                  </a:lnTo>
                  <a:lnTo>
                    <a:pt x="575404" y="296227"/>
                  </a:lnTo>
                  <a:lnTo>
                    <a:pt x="537984" y="338947"/>
                  </a:lnTo>
                  <a:lnTo>
                    <a:pt x="537831" y="339122"/>
                  </a:lnTo>
                  <a:lnTo>
                    <a:pt x="496071" y="378297"/>
                  </a:lnTo>
                  <a:lnTo>
                    <a:pt x="452824" y="413126"/>
                  </a:lnTo>
                  <a:lnTo>
                    <a:pt x="410787" y="442982"/>
                  </a:lnTo>
                  <a:lnTo>
                    <a:pt x="372657" y="467240"/>
                  </a:lnTo>
                  <a:lnTo>
                    <a:pt x="345920" y="482534"/>
                  </a:lnTo>
                  <a:close/>
                </a:path>
                <a:path w="632459" h="498475">
                  <a:moveTo>
                    <a:pt x="310130" y="498197"/>
                  </a:moveTo>
                  <a:lnTo>
                    <a:pt x="264066" y="468084"/>
                  </a:lnTo>
                  <a:lnTo>
                    <a:pt x="222279" y="436243"/>
                  </a:lnTo>
                  <a:lnTo>
                    <a:pt x="180732" y="400818"/>
                  </a:lnTo>
                  <a:lnTo>
                    <a:pt x="140655" y="362645"/>
                  </a:lnTo>
                  <a:lnTo>
                    <a:pt x="103280" y="322559"/>
                  </a:lnTo>
                  <a:lnTo>
                    <a:pt x="69837" y="281399"/>
                  </a:lnTo>
                  <a:lnTo>
                    <a:pt x="41557" y="239999"/>
                  </a:lnTo>
                  <a:lnTo>
                    <a:pt x="19670" y="199198"/>
                  </a:lnTo>
                  <a:lnTo>
                    <a:pt x="5407" y="159831"/>
                  </a:lnTo>
                  <a:lnTo>
                    <a:pt x="0" y="122735"/>
                  </a:lnTo>
                  <a:lnTo>
                    <a:pt x="4677" y="88747"/>
                  </a:lnTo>
                  <a:lnTo>
                    <a:pt x="32170" y="42161"/>
                  </a:lnTo>
                  <a:lnTo>
                    <a:pt x="78284" y="10556"/>
                  </a:lnTo>
                  <a:lnTo>
                    <a:pt x="140218" y="0"/>
                  </a:lnTo>
                  <a:lnTo>
                    <a:pt x="171907" y="5242"/>
                  </a:lnTo>
                  <a:lnTo>
                    <a:pt x="233908" y="37401"/>
                  </a:lnTo>
                  <a:lnTo>
                    <a:pt x="262216" y="64276"/>
                  </a:lnTo>
                  <a:lnTo>
                    <a:pt x="189568" y="43806"/>
                  </a:lnTo>
                  <a:lnTo>
                    <a:pt x="164520" y="33953"/>
                  </a:lnTo>
                  <a:lnTo>
                    <a:pt x="139136" y="29666"/>
                  </a:lnTo>
                  <a:lnTo>
                    <a:pt x="114028" y="30980"/>
                  </a:lnTo>
                  <a:lnTo>
                    <a:pt x="89807" y="37932"/>
                  </a:lnTo>
                  <a:lnTo>
                    <a:pt x="54163" y="62211"/>
                  </a:lnTo>
                  <a:lnTo>
                    <a:pt x="33048" y="97738"/>
                  </a:lnTo>
                  <a:lnTo>
                    <a:pt x="29893" y="127128"/>
                  </a:lnTo>
                  <a:lnTo>
                    <a:pt x="36608" y="160921"/>
                  </a:lnTo>
                  <a:lnTo>
                    <a:pt x="52094" y="198086"/>
                  </a:lnTo>
                  <a:lnTo>
                    <a:pt x="75251" y="237593"/>
                  </a:lnTo>
                  <a:lnTo>
                    <a:pt x="104980" y="278410"/>
                  </a:lnTo>
                  <a:lnTo>
                    <a:pt x="140182" y="319506"/>
                  </a:lnTo>
                  <a:lnTo>
                    <a:pt x="179757" y="359851"/>
                  </a:lnTo>
                  <a:lnTo>
                    <a:pt x="222605" y="398413"/>
                  </a:lnTo>
                  <a:lnTo>
                    <a:pt x="267627" y="434161"/>
                  </a:lnTo>
                  <a:lnTo>
                    <a:pt x="313724" y="466064"/>
                  </a:lnTo>
                  <a:lnTo>
                    <a:pt x="345920" y="482534"/>
                  </a:lnTo>
                  <a:lnTo>
                    <a:pt x="341133" y="485272"/>
                  </a:lnTo>
                  <a:lnTo>
                    <a:pt x="318913" y="496453"/>
                  </a:lnTo>
                  <a:lnTo>
                    <a:pt x="314768" y="498331"/>
                  </a:lnTo>
                  <a:lnTo>
                    <a:pt x="310130" y="498197"/>
                  </a:lnTo>
                  <a:close/>
                </a:path>
                <a:path w="632459" h="498475">
                  <a:moveTo>
                    <a:pt x="301419" y="183486"/>
                  </a:moveTo>
                  <a:lnTo>
                    <a:pt x="296296" y="179858"/>
                  </a:lnTo>
                  <a:lnTo>
                    <a:pt x="294044" y="174337"/>
                  </a:lnTo>
                  <a:lnTo>
                    <a:pt x="272829" y="130226"/>
                  </a:lnTo>
                  <a:lnTo>
                    <a:pt x="248067" y="93391"/>
                  </a:lnTo>
                  <a:lnTo>
                    <a:pt x="220191" y="64431"/>
                  </a:lnTo>
                  <a:lnTo>
                    <a:pt x="189568" y="43806"/>
                  </a:lnTo>
                  <a:lnTo>
                    <a:pt x="283054" y="91629"/>
                  </a:lnTo>
                  <a:lnTo>
                    <a:pt x="287701" y="97729"/>
                  </a:lnTo>
                  <a:lnTo>
                    <a:pt x="310090" y="137422"/>
                  </a:lnTo>
                  <a:lnTo>
                    <a:pt x="337057" y="151217"/>
                  </a:lnTo>
                  <a:lnTo>
                    <a:pt x="321117" y="175788"/>
                  </a:lnTo>
                  <a:lnTo>
                    <a:pt x="318461" y="180933"/>
                  </a:lnTo>
                  <a:lnTo>
                    <a:pt x="313037" y="184053"/>
                  </a:lnTo>
                  <a:lnTo>
                    <a:pt x="301419" y="183486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775934" y="6007790"/>
              <a:ext cx="495934" cy="112395"/>
            </a:xfrm>
            <a:custGeom>
              <a:avLst/>
              <a:gdLst/>
              <a:ahLst/>
              <a:cxnLst/>
              <a:rect l="l" t="t" r="r" b="b"/>
              <a:pathLst>
                <a:path w="495934" h="112395">
                  <a:moveTo>
                    <a:pt x="316531" y="110199"/>
                  </a:moveTo>
                  <a:lnTo>
                    <a:pt x="308787" y="102232"/>
                  </a:lnTo>
                  <a:lnTo>
                    <a:pt x="309213" y="90444"/>
                  </a:lnTo>
                  <a:lnTo>
                    <a:pt x="323123" y="65751"/>
                  </a:lnTo>
                  <a:lnTo>
                    <a:pt x="337956" y="48278"/>
                  </a:lnTo>
                  <a:lnTo>
                    <a:pt x="357291" y="35575"/>
                  </a:lnTo>
                  <a:lnTo>
                    <a:pt x="384707" y="25193"/>
                  </a:lnTo>
                  <a:lnTo>
                    <a:pt x="416641" y="20761"/>
                  </a:lnTo>
                  <a:lnTo>
                    <a:pt x="447171" y="26900"/>
                  </a:lnTo>
                  <a:lnTo>
                    <a:pt x="473189" y="43461"/>
                  </a:lnTo>
                  <a:lnTo>
                    <a:pt x="491592" y="70298"/>
                  </a:lnTo>
                  <a:lnTo>
                    <a:pt x="495119" y="80572"/>
                  </a:lnTo>
                  <a:lnTo>
                    <a:pt x="495816" y="90781"/>
                  </a:lnTo>
                  <a:lnTo>
                    <a:pt x="493290" y="98495"/>
                  </a:lnTo>
                  <a:lnTo>
                    <a:pt x="423778" y="62936"/>
                  </a:lnTo>
                  <a:lnTo>
                    <a:pt x="420515" y="62025"/>
                  </a:lnTo>
                  <a:lnTo>
                    <a:pt x="419495" y="61789"/>
                  </a:lnTo>
                  <a:lnTo>
                    <a:pt x="413354" y="60698"/>
                  </a:lnTo>
                  <a:lnTo>
                    <a:pt x="409661" y="60271"/>
                  </a:lnTo>
                  <a:lnTo>
                    <a:pt x="404975" y="60459"/>
                  </a:lnTo>
                  <a:lnTo>
                    <a:pt x="359541" y="75708"/>
                  </a:lnTo>
                  <a:lnTo>
                    <a:pt x="336882" y="104598"/>
                  </a:lnTo>
                  <a:lnTo>
                    <a:pt x="327537" y="111824"/>
                  </a:lnTo>
                  <a:lnTo>
                    <a:pt x="316531" y="110199"/>
                  </a:lnTo>
                  <a:close/>
                </a:path>
                <a:path w="495934" h="112395">
                  <a:moveTo>
                    <a:pt x="461333" y="108309"/>
                  </a:moveTo>
                  <a:lnTo>
                    <a:pt x="451548" y="101004"/>
                  </a:lnTo>
                  <a:lnTo>
                    <a:pt x="445959" y="89823"/>
                  </a:lnTo>
                  <a:lnTo>
                    <a:pt x="444698" y="86450"/>
                  </a:lnTo>
                  <a:lnTo>
                    <a:pt x="443605" y="83010"/>
                  </a:lnTo>
                  <a:lnTo>
                    <a:pt x="442193" y="79687"/>
                  </a:lnTo>
                  <a:lnTo>
                    <a:pt x="430258" y="66251"/>
                  </a:lnTo>
                  <a:lnTo>
                    <a:pt x="493290" y="98495"/>
                  </a:lnTo>
                  <a:lnTo>
                    <a:pt x="493077" y="99146"/>
                  </a:lnTo>
                  <a:lnTo>
                    <a:pt x="492640" y="100163"/>
                  </a:lnTo>
                  <a:lnTo>
                    <a:pt x="485481" y="107057"/>
                  </a:lnTo>
                  <a:lnTo>
                    <a:pt x="485307" y="107224"/>
                  </a:lnTo>
                  <a:lnTo>
                    <a:pt x="485156" y="107369"/>
                  </a:lnTo>
                  <a:lnTo>
                    <a:pt x="473229" y="110759"/>
                  </a:lnTo>
                  <a:lnTo>
                    <a:pt x="461333" y="108309"/>
                  </a:lnTo>
                  <a:close/>
                </a:path>
                <a:path w="495934" h="112395">
                  <a:moveTo>
                    <a:pt x="11460" y="58854"/>
                  </a:moveTo>
                  <a:lnTo>
                    <a:pt x="3034" y="53398"/>
                  </a:lnTo>
                  <a:lnTo>
                    <a:pt x="0" y="43531"/>
                  </a:lnTo>
                  <a:lnTo>
                    <a:pt x="189" y="38233"/>
                  </a:lnTo>
                  <a:lnTo>
                    <a:pt x="3458" y="33555"/>
                  </a:lnTo>
                  <a:lnTo>
                    <a:pt x="4980" y="29033"/>
                  </a:lnTo>
                  <a:lnTo>
                    <a:pt x="7753" y="23859"/>
                  </a:lnTo>
                  <a:lnTo>
                    <a:pt x="8980" y="21667"/>
                  </a:lnTo>
                  <a:lnTo>
                    <a:pt x="9547" y="20656"/>
                  </a:lnTo>
                  <a:lnTo>
                    <a:pt x="47759" y="0"/>
                  </a:lnTo>
                  <a:lnTo>
                    <a:pt x="67721" y="747"/>
                  </a:lnTo>
                  <a:lnTo>
                    <a:pt x="105871" y="13994"/>
                  </a:lnTo>
                  <a:lnTo>
                    <a:pt x="141767" y="39705"/>
                  </a:lnTo>
                  <a:lnTo>
                    <a:pt x="146412" y="58640"/>
                  </a:lnTo>
                  <a:lnTo>
                    <a:pt x="140359" y="68677"/>
                  </a:lnTo>
                  <a:lnTo>
                    <a:pt x="132060" y="73032"/>
                  </a:lnTo>
                  <a:lnTo>
                    <a:pt x="79022" y="45900"/>
                  </a:lnTo>
                  <a:lnTo>
                    <a:pt x="67209" y="40680"/>
                  </a:lnTo>
                  <a:lnTo>
                    <a:pt x="63459" y="39507"/>
                  </a:lnTo>
                  <a:lnTo>
                    <a:pt x="61547" y="39068"/>
                  </a:lnTo>
                  <a:lnTo>
                    <a:pt x="57630" y="37064"/>
                  </a:lnTo>
                  <a:lnTo>
                    <a:pt x="32715" y="45252"/>
                  </a:lnTo>
                  <a:lnTo>
                    <a:pt x="29864" y="50204"/>
                  </a:lnTo>
                  <a:lnTo>
                    <a:pt x="29013" y="52123"/>
                  </a:lnTo>
                  <a:lnTo>
                    <a:pt x="21410" y="58797"/>
                  </a:lnTo>
                  <a:lnTo>
                    <a:pt x="11460" y="58854"/>
                  </a:lnTo>
                  <a:close/>
                </a:path>
                <a:path w="495934" h="112395">
                  <a:moveTo>
                    <a:pt x="112470" y="71751"/>
                  </a:moveTo>
                  <a:lnTo>
                    <a:pt x="108945" y="68341"/>
                  </a:lnTo>
                  <a:lnTo>
                    <a:pt x="105825" y="64865"/>
                  </a:lnTo>
                  <a:lnTo>
                    <a:pt x="102332" y="61182"/>
                  </a:lnTo>
                  <a:lnTo>
                    <a:pt x="98374" y="57907"/>
                  </a:lnTo>
                  <a:lnTo>
                    <a:pt x="94313" y="54885"/>
                  </a:lnTo>
                  <a:lnTo>
                    <a:pt x="90742" y="52402"/>
                  </a:lnTo>
                  <a:lnTo>
                    <a:pt x="86166" y="49554"/>
                  </a:lnTo>
                  <a:lnTo>
                    <a:pt x="132060" y="73032"/>
                  </a:lnTo>
                  <a:lnTo>
                    <a:pt x="130027" y="74099"/>
                  </a:lnTo>
                  <a:lnTo>
                    <a:pt x="130312" y="74245"/>
                  </a:lnTo>
                  <a:lnTo>
                    <a:pt x="117170" y="72854"/>
                  </a:lnTo>
                  <a:lnTo>
                    <a:pt x="112470" y="71751"/>
                  </a:lnTo>
                  <a:close/>
                </a:path>
                <a:path w="495934" h="112395">
                  <a:moveTo>
                    <a:pt x="55322" y="38115"/>
                  </a:moveTo>
                  <a:lnTo>
                    <a:pt x="57542" y="37019"/>
                  </a:lnTo>
                  <a:lnTo>
                    <a:pt x="61547" y="39068"/>
                  </a:lnTo>
                  <a:lnTo>
                    <a:pt x="55322" y="38115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450775" y="9157514"/>
              <a:ext cx="1515745" cy="673735"/>
            </a:xfrm>
            <a:custGeom>
              <a:avLst/>
              <a:gdLst/>
              <a:ahLst/>
              <a:cxnLst/>
              <a:rect l="l" t="t" r="r" b="b"/>
              <a:pathLst>
                <a:path w="1515744" h="673734">
                  <a:moveTo>
                    <a:pt x="1337808" y="324139"/>
                  </a:moveTo>
                  <a:lnTo>
                    <a:pt x="1374640" y="290315"/>
                  </a:lnTo>
                  <a:lnTo>
                    <a:pt x="1410694" y="255642"/>
                  </a:lnTo>
                  <a:lnTo>
                    <a:pt x="1446103" y="220318"/>
                  </a:lnTo>
                  <a:lnTo>
                    <a:pt x="1480999" y="184539"/>
                  </a:lnTo>
                  <a:lnTo>
                    <a:pt x="1515512" y="148503"/>
                  </a:lnTo>
                  <a:lnTo>
                    <a:pt x="1477097" y="116753"/>
                  </a:lnTo>
                  <a:lnTo>
                    <a:pt x="1437225" y="89181"/>
                  </a:lnTo>
                  <a:lnTo>
                    <a:pt x="1396049" y="65631"/>
                  </a:lnTo>
                  <a:lnTo>
                    <a:pt x="1353723" y="45945"/>
                  </a:lnTo>
                  <a:lnTo>
                    <a:pt x="1310400" y="29967"/>
                  </a:lnTo>
                  <a:lnTo>
                    <a:pt x="1266234" y="17541"/>
                  </a:lnTo>
                  <a:lnTo>
                    <a:pt x="1221379" y="8508"/>
                  </a:lnTo>
                  <a:lnTo>
                    <a:pt x="1175986" y="2713"/>
                  </a:lnTo>
                  <a:lnTo>
                    <a:pt x="1130211" y="0"/>
                  </a:lnTo>
                  <a:lnTo>
                    <a:pt x="1084206" y="210"/>
                  </a:lnTo>
                  <a:lnTo>
                    <a:pt x="1038125" y="3187"/>
                  </a:lnTo>
                  <a:lnTo>
                    <a:pt x="992121" y="8775"/>
                  </a:lnTo>
                  <a:lnTo>
                    <a:pt x="946348" y="16817"/>
                  </a:lnTo>
                  <a:lnTo>
                    <a:pt x="900959" y="27155"/>
                  </a:lnTo>
                  <a:lnTo>
                    <a:pt x="856107" y="39634"/>
                  </a:lnTo>
                  <a:lnTo>
                    <a:pt x="811947" y="54097"/>
                  </a:lnTo>
                  <a:lnTo>
                    <a:pt x="768630" y="70386"/>
                  </a:lnTo>
                  <a:lnTo>
                    <a:pt x="720632" y="90781"/>
                  </a:lnTo>
                  <a:lnTo>
                    <a:pt x="673725" y="113020"/>
                  </a:lnTo>
                  <a:lnTo>
                    <a:pt x="627878" y="137002"/>
                  </a:lnTo>
                  <a:lnTo>
                    <a:pt x="583060" y="162624"/>
                  </a:lnTo>
                  <a:lnTo>
                    <a:pt x="539238" y="189782"/>
                  </a:lnTo>
                  <a:lnTo>
                    <a:pt x="496381" y="218374"/>
                  </a:lnTo>
                  <a:lnTo>
                    <a:pt x="454458" y="248297"/>
                  </a:lnTo>
                  <a:lnTo>
                    <a:pt x="413437" y="279447"/>
                  </a:lnTo>
                  <a:lnTo>
                    <a:pt x="373286" y="311722"/>
                  </a:lnTo>
                  <a:lnTo>
                    <a:pt x="333974" y="345020"/>
                  </a:lnTo>
                  <a:lnTo>
                    <a:pt x="295470" y="379236"/>
                  </a:lnTo>
                  <a:lnTo>
                    <a:pt x="257741" y="414268"/>
                  </a:lnTo>
                  <a:lnTo>
                    <a:pt x="220756" y="450014"/>
                  </a:lnTo>
                  <a:lnTo>
                    <a:pt x="184484" y="486369"/>
                  </a:lnTo>
                  <a:lnTo>
                    <a:pt x="148893" y="523232"/>
                  </a:lnTo>
                  <a:lnTo>
                    <a:pt x="112597" y="561722"/>
                  </a:lnTo>
                  <a:lnTo>
                    <a:pt x="76142" y="600072"/>
                  </a:lnTo>
                  <a:lnTo>
                    <a:pt x="38840" y="637601"/>
                  </a:lnTo>
                  <a:lnTo>
                    <a:pt x="0" y="673629"/>
                  </a:lnTo>
                  <a:lnTo>
                    <a:pt x="101886" y="671476"/>
                  </a:lnTo>
                  <a:lnTo>
                    <a:pt x="153217" y="670344"/>
                  </a:lnTo>
                  <a:lnTo>
                    <a:pt x="204726" y="669039"/>
                  </a:lnTo>
                  <a:lnTo>
                    <a:pt x="256352" y="667456"/>
                  </a:lnTo>
                  <a:lnTo>
                    <a:pt x="308037" y="665492"/>
                  </a:lnTo>
                  <a:lnTo>
                    <a:pt x="359719" y="663044"/>
                  </a:lnTo>
                  <a:lnTo>
                    <a:pt x="411339" y="660008"/>
                  </a:lnTo>
                  <a:lnTo>
                    <a:pt x="462837" y="656281"/>
                  </a:lnTo>
                  <a:lnTo>
                    <a:pt x="514153" y="651759"/>
                  </a:lnTo>
                  <a:lnTo>
                    <a:pt x="565226" y="646340"/>
                  </a:lnTo>
                  <a:lnTo>
                    <a:pt x="615998" y="639919"/>
                  </a:lnTo>
                  <a:lnTo>
                    <a:pt x="666407" y="632394"/>
                  </a:lnTo>
                  <a:lnTo>
                    <a:pt x="716393" y="623660"/>
                  </a:lnTo>
                  <a:lnTo>
                    <a:pt x="765897" y="613615"/>
                  </a:lnTo>
                  <a:lnTo>
                    <a:pt x="814859" y="602156"/>
                  </a:lnTo>
                  <a:lnTo>
                    <a:pt x="863218" y="589178"/>
                  </a:lnTo>
                  <a:lnTo>
                    <a:pt x="910915" y="574579"/>
                  </a:lnTo>
                  <a:lnTo>
                    <a:pt x="957889" y="558255"/>
                  </a:lnTo>
                  <a:lnTo>
                    <a:pt x="1004080" y="540102"/>
                  </a:lnTo>
                  <a:lnTo>
                    <a:pt x="1049429" y="520018"/>
                  </a:lnTo>
                  <a:lnTo>
                    <a:pt x="1093875" y="497899"/>
                  </a:lnTo>
                  <a:lnTo>
                    <a:pt x="1137358" y="473641"/>
                  </a:lnTo>
                  <a:lnTo>
                    <a:pt x="1180060" y="447013"/>
                  </a:lnTo>
                  <a:lnTo>
                    <a:pt x="1221324" y="418551"/>
                  </a:lnTo>
                  <a:lnTo>
                    <a:pt x="1261282" y="388454"/>
                  </a:lnTo>
                  <a:lnTo>
                    <a:pt x="1300066" y="356918"/>
                  </a:lnTo>
                  <a:lnTo>
                    <a:pt x="1337808" y="324139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420744" y="9127260"/>
              <a:ext cx="1576070" cy="734060"/>
            </a:xfrm>
            <a:custGeom>
              <a:avLst/>
              <a:gdLst/>
              <a:ahLst/>
              <a:cxnLst/>
              <a:rect l="l" t="t" r="r" b="b"/>
              <a:pathLst>
                <a:path w="1576069" h="734059">
                  <a:moveTo>
                    <a:pt x="1387813" y="376776"/>
                  </a:moveTo>
                  <a:lnTo>
                    <a:pt x="1423119" y="344415"/>
                  </a:lnTo>
                  <a:lnTo>
                    <a:pt x="1458057" y="310930"/>
                  </a:lnTo>
                  <a:lnTo>
                    <a:pt x="1493295" y="275886"/>
                  </a:lnTo>
                  <a:lnTo>
                    <a:pt x="1529487" y="238857"/>
                  </a:lnTo>
                  <a:lnTo>
                    <a:pt x="1572898" y="193529"/>
                  </a:lnTo>
                  <a:lnTo>
                    <a:pt x="1575902" y="185629"/>
                  </a:lnTo>
                  <a:lnTo>
                    <a:pt x="1575318" y="169413"/>
                  </a:lnTo>
                  <a:lnTo>
                    <a:pt x="1530754" y="127178"/>
                  </a:lnTo>
                  <a:lnTo>
                    <a:pt x="1493970" y="100977"/>
                  </a:lnTo>
                  <a:lnTo>
                    <a:pt x="1455483" y="77772"/>
                  </a:lnTo>
                  <a:lnTo>
                    <a:pt x="1415382" y="57570"/>
                  </a:lnTo>
                  <a:lnTo>
                    <a:pt x="1373755" y="40384"/>
                  </a:lnTo>
                  <a:lnTo>
                    <a:pt x="1330693" y="26221"/>
                  </a:lnTo>
                  <a:lnTo>
                    <a:pt x="1286283" y="15091"/>
                  </a:lnTo>
                  <a:lnTo>
                    <a:pt x="1240614" y="7005"/>
                  </a:lnTo>
                  <a:lnTo>
                    <a:pt x="1193775" y="1971"/>
                  </a:lnTo>
                  <a:lnTo>
                    <a:pt x="1145855" y="0"/>
                  </a:lnTo>
                  <a:lnTo>
                    <a:pt x="1096943" y="1099"/>
                  </a:lnTo>
                  <a:lnTo>
                    <a:pt x="1047128" y="5281"/>
                  </a:lnTo>
                  <a:lnTo>
                    <a:pt x="996497" y="12553"/>
                  </a:lnTo>
                  <a:lnTo>
                    <a:pt x="945141" y="22925"/>
                  </a:lnTo>
                  <a:lnTo>
                    <a:pt x="893148" y="36407"/>
                  </a:lnTo>
                  <a:lnTo>
                    <a:pt x="840607" y="53009"/>
                  </a:lnTo>
                  <a:lnTo>
                    <a:pt x="787606" y="72740"/>
                  </a:lnTo>
                  <a:lnTo>
                    <a:pt x="744320" y="90997"/>
                  </a:lnTo>
                  <a:lnTo>
                    <a:pt x="701295" y="111017"/>
                  </a:lnTo>
                  <a:lnTo>
                    <a:pt x="658489" y="132825"/>
                  </a:lnTo>
                  <a:lnTo>
                    <a:pt x="615865" y="156448"/>
                  </a:lnTo>
                  <a:lnTo>
                    <a:pt x="573382" y="181910"/>
                  </a:lnTo>
                  <a:lnTo>
                    <a:pt x="531001" y="209237"/>
                  </a:lnTo>
                  <a:lnTo>
                    <a:pt x="488682" y="238455"/>
                  </a:lnTo>
                  <a:lnTo>
                    <a:pt x="446386" y="269588"/>
                  </a:lnTo>
                  <a:lnTo>
                    <a:pt x="404074" y="302663"/>
                  </a:lnTo>
                  <a:lnTo>
                    <a:pt x="359607" y="339441"/>
                  </a:lnTo>
                  <a:lnTo>
                    <a:pt x="355379" y="343223"/>
                  </a:lnTo>
                  <a:lnTo>
                    <a:pt x="319243" y="374738"/>
                  </a:lnTo>
                  <a:lnTo>
                    <a:pt x="279500" y="411097"/>
                  </a:lnTo>
                  <a:lnTo>
                    <a:pt x="239428" y="449382"/>
                  </a:lnTo>
                  <a:lnTo>
                    <a:pt x="198746" y="489869"/>
                  </a:lnTo>
                  <a:lnTo>
                    <a:pt x="157167" y="532836"/>
                  </a:lnTo>
                  <a:lnTo>
                    <a:pt x="100075" y="593336"/>
                  </a:lnTo>
                  <a:lnTo>
                    <a:pt x="70907" y="623538"/>
                  </a:lnTo>
                  <a:lnTo>
                    <a:pt x="40999" y="653076"/>
                  </a:lnTo>
                  <a:lnTo>
                    <a:pt x="10217" y="681359"/>
                  </a:lnTo>
                  <a:lnTo>
                    <a:pt x="10029" y="681527"/>
                  </a:lnTo>
                  <a:lnTo>
                    <a:pt x="4185" y="688624"/>
                  </a:lnTo>
                  <a:lnTo>
                    <a:pt x="791" y="696950"/>
                  </a:lnTo>
                  <a:lnTo>
                    <a:pt x="0" y="705896"/>
                  </a:lnTo>
                  <a:lnTo>
                    <a:pt x="1961" y="714851"/>
                  </a:lnTo>
                  <a:lnTo>
                    <a:pt x="6570" y="722833"/>
                  </a:lnTo>
                  <a:lnTo>
                    <a:pt x="13226" y="728913"/>
                  </a:lnTo>
                  <a:lnTo>
                    <a:pt x="356903" y="421494"/>
                  </a:lnTo>
                  <a:lnTo>
                    <a:pt x="394913" y="388339"/>
                  </a:lnTo>
                  <a:lnTo>
                    <a:pt x="441098" y="349882"/>
                  </a:lnTo>
                  <a:lnTo>
                    <a:pt x="481883" y="317973"/>
                  </a:lnTo>
                  <a:lnTo>
                    <a:pt x="522623" y="287950"/>
                  </a:lnTo>
                  <a:lnTo>
                    <a:pt x="562806" y="260168"/>
                  </a:lnTo>
                  <a:lnTo>
                    <a:pt x="604118" y="233465"/>
                  </a:lnTo>
                  <a:lnTo>
                    <a:pt x="644949" y="208954"/>
                  </a:lnTo>
                  <a:lnTo>
                    <a:pt x="685887" y="186231"/>
                  </a:lnTo>
                  <a:lnTo>
                    <a:pt x="726969" y="165272"/>
                  </a:lnTo>
                  <a:lnTo>
                    <a:pt x="768234" y="146052"/>
                  </a:lnTo>
                  <a:lnTo>
                    <a:pt x="809719" y="128547"/>
                  </a:lnTo>
                  <a:lnTo>
                    <a:pt x="870439" y="106540"/>
                  </a:lnTo>
                  <a:lnTo>
                    <a:pt x="907228" y="95304"/>
                  </a:lnTo>
                  <a:lnTo>
                    <a:pt x="947683" y="84709"/>
                  </a:lnTo>
                  <a:lnTo>
                    <a:pt x="991340" y="75352"/>
                  </a:lnTo>
                  <a:lnTo>
                    <a:pt x="1037734" y="67828"/>
                  </a:lnTo>
                  <a:lnTo>
                    <a:pt x="1086400" y="62736"/>
                  </a:lnTo>
                  <a:lnTo>
                    <a:pt x="1136875" y="60671"/>
                  </a:lnTo>
                  <a:lnTo>
                    <a:pt x="1188693" y="62230"/>
                  </a:lnTo>
                  <a:lnTo>
                    <a:pt x="1241391" y="68009"/>
                  </a:lnTo>
                  <a:lnTo>
                    <a:pt x="1294503" y="78606"/>
                  </a:lnTo>
                  <a:lnTo>
                    <a:pt x="1347565" y="94617"/>
                  </a:lnTo>
                  <a:lnTo>
                    <a:pt x="1400113" y="116639"/>
                  </a:lnTo>
                  <a:lnTo>
                    <a:pt x="1451682" y="145267"/>
                  </a:lnTo>
                  <a:lnTo>
                    <a:pt x="1501808" y="181100"/>
                  </a:lnTo>
                  <a:lnTo>
                    <a:pt x="1461971" y="222193"/>
                  </a:lnTo>
                  <a:lnTo>
                    <a:pt x="1423591" y="260687"/>
                  </a:lnTo>
                  <a:lnTo>
                    <a:pt x="1385824" y="297124"/>
                  </a:lnTo>
                  <a:lnTo>
                    <a:pt x="1347826" y="332045"/>
                  </a:lnTo>
                  <a:lnTo>
                    <a:pt x="1054743" y="594207"/>
                  </a:lnTo>
                  <a:lnTo>
                    <a:pt x="1094472" y="576433"/>
                  </a:lnTo>
                  <a:lnTo>
                    <a:pt x="1138954" y="554157"/>
                  </a:lnTo>
                  <a:lnTo>
                    <a:pt x="1182584" y="529765"/>
                  </a:lnTo>
                  <a:lnTo>
                    <a:pt x="1223115" y="504595"/>
                  </a:lnTo>
                  <a:lnTo>
                    <a:pt x="1263721" y="476847"/>
                  </a:lnTo>
                  <a:lnTo>
                    <a:pt x="1304584" y="446385"/>
                  </a:lnTo>
                  <a:lnTo>
                    <a:pt x="1345887" y="413073"/>
                  </a:lnTo>
                  <a:lnTo>
                    <a:pt x="1387813" y="376776"/>
                  </a:lnTo>
                  <a:close/>
                </a:path>
                <a:path w="1576069" h="734059">
                  <a:moveTo>
                    <a:pt x="1054743" y="594207"/>
                  </a:moveTo>
                  <a:lnTo>
                    <a:pt x="1347826" y="332045"/>
                  </a:lnTo>
                  <a:lnTo>
                    <a:pt x="1307714" y="366782"/>
                  </a:lnTo>
                  <a:lnTo>
                    <a:pt x="1268271" y="398617"/>
                  </a:lnTo>
                  <a:lnTo>
                    <a:pt x="1229321" y="427681"/>
                  </a:lnTo>
                  <a:lnTo>
                    <a:pt x="1190687" y="454105"/>
                  </a:lnTo>
                  <a:lnTo>
                    <a:pt x="1152195" y="478020"/>
                  </a:lnTo>
                  <a:lnTo>
                    <a:pt x="1110693" y="501202"/>
                  </a:lnTo>
                  <a:lnTo>
                    <a:pt x="1068287" y="522390"/>
                  </a:lnTo>
                  <a:lnTo>
                    <a:pt x="1025025" y="541676"/>
                  </a:lnTo>
                  <a:lnTo>
                    <a:pt x="980959" y="559156"/>
                  </a:lnTo>
                  <a:lnTo>
                    <a:pt x="936138" y="574924"/>
                  </a:lnTo>
                  <a:lnTo>
                    <a:pt x="890613" y="589073"/>
                  </a:lnTo>
                  <a:lnTo>
                    <a:pt x="844433" y="601698"/>
                  </a:lnTo>
                  <a:lnTo>
                    <a:pt x="797648" y="612892"/>
                  </a:lnTo>
                  <a:lnTo>
                    <a:pt x="750308" y="622751"/>
                  </a:lnTo>
                  <a:lnTo>
                    <a:pt x="702463" y="631368"/>
                  </a:lnTo>
                  <a:lnTo>
                    <a:pt x="654164" y="638837"/>
                  </a:lnTo>
                  <a:lnTo>
                    <a:pt x="605460" y="645252"/>
                  </a:lnTo>
                  <a:lnTo>
                    <a:pt x="556402" y="650708"/>
                  </a:lnTo>
                  <a:lnTo>
                    <a:pt x="507038" y="655299"/>
                  </a:lnTo>
                  <a:lnTo>
                    <a:pt x="457420" y="659119"/>
                  </a:lnTo>
                  <a:lnTo>
                    <a:pt x="407598" y="662261"/>
                  </a:lnTo>
                  <a:lnTo>
                    <a:pt x="357620" y="664821"/>
                  </a:lnTo>
                  <a:lnTo>
                    <a:pt x="307482" y="666894"/>
                  </a:lnTo>
                  <a:lnTo>
                    <a:pt x="257401" y="668568"/>
                  </a:lnTo>
                  <a:lnTo>
                    <a:pt x="107163" y="672172"/>
                  </a:lnTo>
                  <a:lnTo>
                    <a:pt x="123829" y="655214"/>
                  </a:lnTo>
                  <a:lnTo>
                    <a:pt x="200681" y="574141"/>
                  </a:lnTo>
                  <a:lnTo>
                    <a:pt x="241402" y="532059"/>
                  </a:lnTo>
                  <a:lnTo>
                    <a:pt x="281217" y="492431"/>
                  </a:lnTo>
                  <a:lnTo>
                    <a:pt x="320404" y="454987"/>
                  </a:lnTo>
                  <a:lnTo>
                    <a:pt x="361783" y="417129"/>
                  </a:lnTo>
                  <a:lnTo>
                    <a:pt x="13226" y="728913"/>
                  </a:lnTo>
                  <a:lnTo>
                    <a:pt x="21398" y="732737"/>
                  </a:lnTo>
                  <a:lnTo>
                    <a:pt x="30555" y="733948"/>
                  </a:lnTo>
                  <a:lnTo>
                    <a:pt x="254677" y="728814"/>
                  </a:lnTo>
                  <a:lnTo>
                    <a:pt x="306268" y="727122"/>
                  </a:lnTo>
                  <a:lnTo>
                    <a:pt x="357826" y="725024"/>
                  </a:lnTo>
                  <a:lnTo>
                    <a:pt x="409303" y="722419"/>
                  </a:lnTo>
                  <a:lnTo>
                    <a:pt x="460649" y="719208"/>
                  </a:lnTo>
                  <a:lnTo>
                    <a:pt x="511818" y="715288"/>
                  </a:lnTo>
                  <a:lnTo>
                    <a:pt x="562761" y="710561"/>
                  </a:lnTo>
                  <a:lnTo>
                    <a:pt x="613430" y="704924"/>
                  </a:lnTo>
                  <a:lnTo>
                    <a:pt x="663777" y="698278"/>
                  </a:lnTo>
                  <a:lnTo>
                    <a:pt x="713754" y="690522"/>
                  </a:lnTo>
                  <a:lnTo>
                    <a:pt x="763312" y="681555"/>
                  </a:lnTo>
                  <a:lnTo>
                    <a:pt x="812405" y="671277"/>
                  </a:lnTo>
                  <a:lnTo>
                    <a:pt x="860983" y="659587"/>
                  </a:lnTo>
                  <a:lnTo>
                    <a:pt x="908998" y="646384"/>
                  </a:lnTo>
                  <a:lnTo>
                    <a:pt x="956403" y="631567"/>
                  </a:lnTo>
                  <a:lnTo>
                    <a:pt x="1003149" y="615037"/>
                  </a:lnTo>
                  <a:lnTo>
                    <a:pt x="1049188" y="596693"/>
                  </a:lnTo>
                  <a:lnTo>
                    <a:pt x="1054743" y="594207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683898" y="9303988"/>
              <a:ext cx="1170940" cy="427355"/>
            </a:xfrm>
            <a:custGeom>
              <a:avLst/>
              <a:gdLst/>
              <a:ahLst/>
              <a:cxnLst/>
              <a:rect l="l" t="t" r="r" b="b"/>
              <a:pathLst>
                <a:path w="1170940" h="427354">
                  <a:moveTo>
                    <a:pt x="1165825" y="30917"/>
                  </a:moveTo>
                  <a:lnTo>
                    <a:pt x="1170856" y="18881"/>
                  </a:lnTo>
                  <a:lnTo>
                    <a:pt x="1167027" y="6413"/>
                  </a:lnTo>
                  <a:lnTo>
                    <a:pt x="1154187" y="0"/>
                  </a:lnTo>
                  <a:lnTo>
                    <a:pt x="1099392" y="3092"/>
                  </a:lnTo>
                  <a:lnTo>
                    <a:pt x="1044694" y="7988"/>
                  </a:lnTo>
                  <a:lnTo>
                    <a:pt x="990182" y="14748"/>
                  </a:lnTo>
                  <a:lnTo>
                    <a:pt x="935943" y="23432"/>
                  </a:lnTo>
                  <a:lnTo>
                    <a:pt x="882064" y="34101"/>
                  </a:lnTo>
                  <a:lnTo>
                    <a:pt x="833256" y="45544"/>
                  </a:lnTo>
                  <a:lnTo>
                    <a:pt x="785232" y="59489"/>
                  </a:lnTo>
                  <a:lnTo>
                    <a:pt x="737908" y="75599"/>
                  </a:lnTo>
                  <a:lnTo>
                    <a:pt x="691200" y="93538"/>
                  </a:lnTo>
                  <a:lnTo>
                    <a:pt x="645025" y="112972"/>
                  </a:lnTo>
                  <a:lnTo>
                    <a:pt x="599299" y="133565"/>
                  </a:lnTo>
                  <a:lnTo>
                    <a:pt x="553936" y="154980"/>
                  </a:lnTo>
                  <a:lnTo>
                    <a:pt x="508855" y="176882"/>
                  </a:lnTo>
                  <a:lnTo>
                    <a:pt x="463971" y="198935"/>
                  </a:lnTo>
                  <a:lnTo>
                    <a:pt x="413013" y="221918"/>
                  </a:lnTo>
                  <a:lnTo>
                    <a:pt x="367761" y="241312"/>
                  </a:lnTo>
                  <a:lnTo>
                    <a:pt x="325901" y="258484"/>
                  </a:lnTo>
                  <a:lnTo>
                    <a:pt x="243105" y="291625"/>
                  </a:lnTo>
                  <a:lnTo>
                    <a:pt x="197542" y="310327"/>
                  </a:lnTo>
                  <a:lnTo>
                    <a:pt x="146117" y="332270"/>
                  </a:lnTo>
                  <a:lnTo>
                    <a:pt x="123100" y="341756"/>
                  </a:lnTo>
                  <a:lnTo>
                    <a:pt x="106922" y="348556"/>
                  </a:lnTo>
                  <a:lnTo>
                    <a:pt x="90343" y="355847"/>
                  </a:lnTo>
                  <a:lnTo>
                    <a:pt x="66126" y="366809"/>
                  </a:lnTo>
                  <a:lnTo>
                    <a:pt x="64390" y="367483"/>
                  </a:lnTo>
                  <a:lnTo>
                    <a:pt x="62717" y="368338"/>
                  </a:lnTo>
                  <a:lnTo>
                    <a:pt x="61105" y="369303"/>
                  </a:lnTo>
                  <a:lnTo>
                    <a:pt x="54438" y="372546"/>
                  </a:lnTo>
                  <a:lnTo>
                    <a:pt x="47909" y="376116"/>
                  </a:lnTo>
                  <a:lnTo>
                    <a:pt x="41414" y="379756"/>
                  </a:lnTo>
                  <a:lnTo>
                    <a:pt x="34847" y="383213"/>
                  </a:lnTo>
                  <a:lnTo>
                    <a:pt x="28797" y="386539"/>
                  </a:lnTo>
                  <a:lnTo>
                    <a:pt x="16547" y="392966"/>
                  </a:lnTo>
                  <a:lnTo>
                    <a:pt x="10570" y="396411"/>
                  </a:lnTo>
                  <a:lnTo>
                    <a:pt x="0" y="412449"/>
                  </a:lnTo>
                  <a:lnTo>
                    <a:pt x="2023" y="419114"/>
                  </a:lnTo>
                  <a:lnTo>
                    <a:pt x="6926" y="424241"/>
                  </a:lnTo>
                  <a:lnTo>
                    <a:pt x="10321" y="426387"/>
                  </a:lnTo>
                  <a:lnTo>
                    <a:pt x="14436" y="427199"/>
                  </a:lnTo>
                  <a:lnTo>
                    <a:pt x="18418" y="426367"/>
                  </a:lnTo>
                  <a:lnTo>
                    <a:pt x="12823" y="426653"/>
                  </a:lnTo>
                  <a:lnTo>
                    <a:pt x="21133" y="426084"/>
                  </a:lnTo>
                  <a:lnTo>
                    <a:pt x="63477" y="420966"/>
                  </a:lnTo>
                  <a:lnTo>
                    <a:pt x="68540" y="420284"/>
                  </a:lnTo>
                  <a:lnTo>
                    <a:pt x="73671" y="419829"/>
                  </a:lnTo>
                  <a:lnTo>
                    <a:pt x="78659" y="418993"/>
                  </a:lnTo>
                  <a:lnTo>
                    <a:pt x="78433" y="418912"/>
                  </a:lnTo>
                  <a:lnTo>
                    <a:pt x="83638" y="418322"/>
                  </a:lnTo>
                  <a:lnTo>
                    <a:pt x="88902" y="416955"/>
                  </a:lnTo>
                  <a:lnTo>
                    <a:pt x="108195" y="412734"/>
                  </a:lnTo>
                  <a:lnTo>
                    <a:pt x="122381" y="409426"/>
                  </a:lnTo>
                  <a:lnTo>
                    <a:pt x="191900" y="389747"/>
                  </a:lnTo>
                  <a:lnTo>
                    <a:pt x="256200" y="368119"/>
                  </a:lnTo>
                  <a:lnTo>
                    <a:pt x="296723" y="352859"/>
                  </a:lnTo>
                  <a:lnTo>
                    <a:pt x="343520" y="331338"/>
                  </a:lnTo>
                  <a:lnTo>
                    <a:pt x="387067" y="308565"/>
                  </a:lnTo>
                  <a:lnTo>
                    <a:pt x="428659" y="284682"/>
                  </a:lnTo>
                  <a:lnTo>
                    <a:pt x="469589" y="259832"/>
                  </a:lnTo>
                  <a:lnTo>
                    <a:pt x="511151" y="234159"/>
                  </a:lnTo>
                  <a:lnTo>
                    <a:pt x="554639" y="207806"/>
                  </a:lnTo>
                  <a:lnTo>
                    <a:pt x="601347" y="180915"/>
                  </a:lnTo>
                  <a:lnTo>
                    <a:pt x="651962" y="157338"/>
                  </a:lnTo>
                  <a:lnTo>
                    <a:pt x="703405" y="135491"/>
                  </a:lnTo>
                  <a:lnTo>
                    <a:pt x="752747" y="116464"/>
                  </a:lnTo>
                  <a:lnTo>
                    <a:pt x="797061" y="101344"/>
                  </a:lnTo>
                  <a:lnTo>
                    <a:pt x="847204" y="87028"/>
                  </a:lnTo>
                  <a:lnTo>
                    <a:pt x="899114" y="74287"/>
                  </a:lnTo>
                  <a:lnTo>
                    <a:pt x="951845" y="63175"/>
                  </a:lnTo>
                  <a:lnTo>
                    <a:pt x="1004453" y="53742"/>
                  </a:lnTo>
                  <a:lnTo>
                    <a:pt x="1055993" y="46040"/>
                  </a:lnTo>
                  <a:lnTo>
                    <a:pt x="1105518" y="40120"/>
                  </a:lnTo>
                  <a:lnTo>
                    <a:pt x="1152085" y="36035"/>
                  </a:lnTo>
                  <a:lnTo>
                    <a:pt x="1165825" y="30917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50123" y="7697387"/>
              <a:ext cx="2285880" cy="21366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76517" y="6483875"/>
              <a:ext cx="1603773" cy="31143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12" y="7990597"/>
              <a:ext cx="2636654" cy="22114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1767" y="2647808"/>
              <a:ext cx="3105149" cy="41719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9484" y="2640659"/>
              <a:ext cx="2914649" cy="41719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56803" y="2733825"/>
              <a:ext cx="3095624" cy="4086224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4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材料介紹</a:t>
            </a:r>
            <a:r>
              <a:rPr spc="-25" dirty="0"/>
              <a:t>（１）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355961" y="7227875"/>
            <a:ext cx="170116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低筋麵粉</a:t>
            </a:r>
            <a:endParaRPr sz="3300">
              <a:latin typeface="Microsoft YaHei"/>
              <a:cs typeface="Microsoft Ya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61823" y="7227875"/>
            <a:ext cx="170116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巧克力塊</a:t>
            </a:r>
            <a:endParaRPr sz="3300">
              <a:latin typeface="Microsoft YaHei"/>
              <a:cs typeface="Microsoft Ya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23299" y="7323125"/>
            <a:ext cx="12820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50" dirty="0">
                <a:solidFill>
                  <a:srgbClr val="905736"/>
                </a:solidFill>
                <a:latin typeface="Microsoft YaHei"/>
                <a:cs typeface="Microsoft YaHei"/>
              </a:rPr>
              <a:t>黃砂糖</a:t>
            </a:r>
            <a:endParaRPr sz="3300">
              <a:latin typeface="Microsoft YaHei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8359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635" cy="10334625"/>
            <a:chOff x="0" y="0"/>
            <a:chExt cx="18288635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2763" y="0"/>
              <a:ext cx="2542540" cy="10287000"/>
            </a:xfrm>
            <a:custGeom>
              <a:avLst/>
              <a:gdLst/>
              <a:ahLst/>
              <a:cxnLst/>
              <a:rect l="l" t="t" r="r" b="b"/>
              <a:pathLst>
                <a:path w="2542540" h="10287000">
                  <a:moveTo>
                    <a:pt x="355557" y="10050888"/>
                  </a:moveTo>
                  <a:lnTo>
                    <a:pt x="310439" y="10003634"/>
                  </a:lnTo>
                  <a:lnTo>
                    <a:pt x="361624" y="9954329"/>
                  </a:lnTo>
                  <a:lnTo>
                    <a:pt x="412241" y="9904694"/>
                  </a:lnTo>
                  <a:lnTo>
                    <a:pt x="473505" y="9966616"/>
                  </a:lnTo>
                  <a:lnTo>
                    <a:pt x="467551" y="9983893"/>
                  </a:lnTo>
                  <a:lnTo>
                    <a:pt x="427980" y="10022644"/>
                  </a:lnTo>
                  <a:lnTo>
                    <a:pt x="420797" y="10029595"/>
                  </a:lnTo>
                  <a:lnTo>
                    <a:pt x="363091" y="10029595"/>
                  </a:lnTo>
                  <a:lnTo>
                    <a:pt x="355557" y="10050888"/>
                  </a:lnTo>
                  <a:close/>
                </a:path>
                <a:path w="2542540" h="10287000">
                  <a:moveTo>
                    <a:pt x="217510" y="10183088"/>
                  </a:moveTo>
                  <a:lnTo>
                    <a:pt x="171808" y="10132914"/>
                  </a:lnTo>
                  <a:lnTo>
                    <a:pt x="224162" y="10084805"/>
                  </a:lnTo>
                  <a:lnTo>
                    <a:pt x="276052" y="10036274"/>
                  </a:lnTo>
                  <a:lnTo>
                    <a:pt x="337634" y="10101541"/>
                  </a:lnTo>
                  <a:lnTo>
                    <a:pt x="333631" y="10112854"/>
                  </a:lnTo>
                  <a:lnTo>
                    <a:pt x="286799" y="10156595"/>
                  </a:lnTo>
                  <a:lnTo>
                    <a:pt x="227124" y="10156595"/>
                  </a:lnTo>
                  <a:lnTo>
                    <a:pt x="217510" y="10183088"/>
                  </a:lnTo>
                  <a:close/>
                </a:path>
                <a:path w="2542540" h="10287000">
                  <a:moveTo>
                    <a:pt x="86462" y="10286999"/>
                  </a:moveTo>
                  <a:lnTo>
                    <a:pt x="55113" y="10286999"/>
                  </a:lnTo>
                  <a:lnTo>
                    <a:pt x="30488" y="10258676"/>
                  </a:lnTo>
                  <a:lnTo>
                    <a:pt x="83927" y="10211807"/>
                  </a:lnTo>
                  <a:lnTo>
                    <a:pt x="136806" y="10164614"/>
                  </a:lnTo>
                  <a:lnTo>
                    <a:pt x="199104" y="10233808"/>
                  </a:lnTo>
                  <a:lnTo>
                    <a:pt x="197565" y="10238049"/>
                  </a:lnTo>
                  <a:lnTo>
                    <a:pt x="146513" y="10283595"/>
                  </a:lnTo>
                  <a:lnTo>
                    <a:pt x="87727" y="10283595"/>
                  </a:lnTo>
                  <a:lnTo>
                    <a:pt x="86462" y="10286999"/>
                  </a:lnTo>
                  <a:close/>
                </a:path>
                <a:path w="2542540" h="10287000">
                  <a:moveTo>
                    <a:pt x="1239115" y="9050540"/>
                  </a:moveTo>
                  <a:lnTo>
                    <a:pt x="1186356" y="9011635"/>
                  </a:lnTo>
                  <a:lnTo>
                    <a:pt x="1207382" y="8982977"/>
                  </a:lnTo>
                  <a:lnTo>
                    <a:pt x="1228249" y="8954244"/>
                  </a:lnTo>
                  <a:lnTo>
                    <a:pt x="1248956" y="8925437"/>
                  </a:lnTo>
                  <a:lnTo>
                    <a:pt x="1269502" y="8896554"/>
                  </a:lnTo>
                  <a:lnTo>
                    <a:pt x="1338543" y="8945415"/>
                  </a:lnTo>
                  <a:lnTo>
                    <a:pt x="1330442" y="8975186"/>
                  </a:lnTo>
                  <a:lnTo>
                    <a:pt x="1326422" y="8980837"/>
                  </a:lnTo>
                  <a:lnTo>
                    <a:pt x="1305443" y="9010024"/>
                  </a:lnTo>
                  <a:lnTo>
                    <a:pt x="1302849" y="9013595"/>
                  </a:lnTo>
                  <a:lnTo>
                    <a:pt x="1249552" y="9013595"/>
                  </a:lnTo>
                  <a:lnTo>
                    <a:pt x="1239115" y="9050540"/>
                  </a:lnTo>
                  <a:close/>
                </a:path>
                <a:path w="2542540" h="10287000">
                  <a:moveTo>
                    <a:pt x="1147312" y="9220883"/>
                  </a:moveTo>
                  <a:lnTo>
                    <a:pt x="1072143" y="9162403"/>
                  </a:lnTo>
                  <a:lnTo>
                    <a:pt x="1093885" y="9134316"/>
                  </a:lnTo>
                  <a:lnTo>
                    <a:pt x="1115476" y="9106146"/>
                  </a:lnTo>
                  <a:lnTo>
                    <a:pt x="1136915" y="9077893"/>
                  </a:lnTo>
                  <a:lnTo>
                    <a:pt x="1158203" y="9049557"/>
                  </a:lnTo>
                  <a:lnTo>
                    <a:pt x="1225238" y="9099664"/>
                  </a:lnTo>
                  <a:lnTo>
                    <a:pt x="1216534" y="9130471"/>
                  </a:lnTo>
                  <a:lnTo>
                    <a:pt x="1212924" y="9135277"/>
                  </a:lnTo>
                  <a:lnTo>
                    <a:pt x="1208888" y="9140595"/>
                  </a:lnTo>
                  <a:lnTo>
                    <a:pt x="1177361" y="9140595"/>
                  </a:lnTo>
                  <a:lnTo>
                    <a:pt x="1158199" y="9206819"/>
                  </a:lnTo>
                  <a:lnTo>
                    <a:pt x="1147312" y="9220883"/>
                  </a:lnTo>
                  <a:close/>
                </a:path>
                <a:path w="2542540" h="10287000">
                  <a:moveTo>
                    <a:pt x="1027626" y="9370757"/>
                  </a:moveTo>
                  <a:lnTo>
                    <a:pt x="953965" y="9310389"/>
                  </a:lnTo>
                  <a:lnTo>
                    <a:pt x="976423" y="9282853"/>
                  </a:lnTo>
                  <a:lnTo>
                    <a:pt x="998736" y="9255228"/>
                  </a:lnTo>
                  <a:lnTo>
                    <a:pt x="1020905" y="9227514"/>
                  </a:lnTo>
                  <a:lnTo>
                    <a:pt x="1042929" y="9199710"/>
                  </a:lnTo>
                  <a:lnTo>
                    <a:pt x="1117725" y="9258669"/>
                  </a:lnTo>
                  <a:lnTo>
                    <a:pt x="1110654" y="9267595"/>
                  </a:lnTo>
                  <a:lnTo>
                    <a:pt x="1065828" y="9267595"/>
                  </a:lnTo>
                  <a:lnTo>
                    <a:pt x="1039174" y="9356597"/>
                  </a:lnTo>
                  <a:lnTo>
                    <a:pt x="1027626" y="9370757"/>
                  </a:lnTo>
                  <a:close/>
                </a:path>
                <a:path w="2542540" h="10287000">
                  <a:moveTo>
                    <a:pt x="904355" y="9517375"/>
                  </a:moveTo>
                  <a:lnTo>
                    <a:pt x="832230" y="9455180"/>
                  </a:lnTo>
                  <a:lnTo>
                    <a:pt x="855374" y="9428213"/>
                  </a:lnTo>
                  <a:lnTo>
                    <a:pt x="878369" y="9401164"/>
                  </a:lnTo>
                  <a:lnTo>
                    <a:pt x="901215" y="9374035"/>
                  </a:lnTo>
                  <a:lnTo>
                    <a:pt x="923912" y="9346823"/>
                  </a:lnTo>
                  <a:lnTo>
                    <a:pt x="981461" y="9394595"/>
                  </a:lnTo>
                  <a:lnTo>
                    <a:pt x="950456" y="9394595"/>
                  </a:lnTo>
                  <a:lnTo>
                    <a:pt x="917033" y="9502603"/>
                  </a:lnTo>
                  <a:lnTo>
                    <a:pt x="904355" y="9517375"/>
                  </a:lnTo>
                  <a:close/>
                </a:path>
                <a:path w="2542540" h="10287000">
                  <a:moveTo>
                    <a:pt x="788562" y="9648595"/>
                  </a:moveTo>
                  <a:lnTo>
                    <a:pt x="763570" y="9648595"/>
                  </a:lnTo>
                  <a:lnTo>
                    <a:pt x="706753" y="9597097"/>
                  </a:lnTo>
                  <a:lnTo>
                    <a:pt x="730577" y="9570691"/>
                  </a:lnTo>
                  <a:lnTo>
                    <a:pt x="754253" y="9544202"/>
                  </a:lnTo>
                  <a:lnTo>
                    <a:pt x="777783" y="9517632"/>
                  </a:lnTo>
                  <a:lnTo>
                    <a:pt x="801165" y="9490980"/>
                  </a:lnTo>
                  <a:lnTo>
                    <a:pt x="863823" y="9545694"/>
                  </a:lnTo>
                  <a:lnTo>
                    <a:pt x="854796" y="9574260"/>
                  </a:lnTo>
                  <a:lnTo>
                    <a:pt x="849219" y="9580617"/>
                  </a:lnTo>
                  <a:lnTo>
                    <a:pt x="825394" y="9607522"/>
                  </a:lnTo>
                  <a:lnTo>
                    <a:pt x="801428" y="9634335"/>
                  </a:lnTo>
                  <a:lnTo>
                    <a:pt x="788562" y="9648595"/>
                  </a:lnTo>
                  <a:close/>
                </a:path>
                <a:path w="2542540" h="10287000">
                  <a:moveTo>
                    <a:pt x="623384" y="9778903"/>
                  </a:moveTo>
                  <a:lnTo>
                    <a:pt x="578001" y="9735706"/>
                  </a:lnTo>
                  <a:lnTo>
                    <a:pt x="626725" y="9684046"/>
                  </a:lnTo>
                  <a:lnTo>
                    <a:pt x="674929" y="9631994"/>
                  </a:lnTo>
                  <a:lnTo>
                    <a:pt x="736738" y="9688710"/>
                  </a:lnTo>
                  <a:lnTo>
                    <a:pt x="728302" y="9714609"/>
                  </a:lnTo>
                  <a:lnTo>
                    <a:pt x="696301" y="9749082"/>
                  </a:lnTo>
                  <a:lnTo>
                    <a:pt x="671406" y="9775595"/>
                  </a:lnTo>
                  <a:lnTo>
                    <a:pt x="624493" y="9775595"/>
                  </a:lnTo>
                  <a:lnTo>
                    <a:pt x="623384" y="9778903"/>
                  </a:lnTo>
                  <a:close/>
                </a:path>
                <a:path w="2542540" h="10287000">
                  <a:moveTo>
                    <a:pt x="490806" y="9916413"/>
                  </a:moveTo>
                  <a:lnTo>
                    <a:pt x="445715" y="9871377"/>
                  </a:lnTo>
                  <a:lnTo>
                    <a:pt x="495712" y="9820866"/>
                  </a:lnTo>
                  <a:lnTo>
                    <a:pt x="545213" y="9769946"/>
                  </a:lnTo>
                  <a:lnTo>
                    <a:pt x="606570" y="9829058"/>
                  </a:lnTo>
                  <a:lnTo>
                    <a:pt x="599164" y="9851148"/>
                  </a:lnTo>
                  <a:lnTo>
                    <a:pt x="563734" y="9887524"/>
                  </a:lnTo>
                  <a:lnTo>
                    <a:pt x="548883" y="9902595"/>
                  </a:lnTo>
                  <a:lnTo>
                    <a:pt x="495568" y="9902595"/>
                  </a:lnTo>
                  <a:lnTo>
                    <a:pt x="490806" y="9916413"/>
                  </a:lnTo>
                  <a:close/>
                </a:path>
                <a:path w="2542540" h="10287000">
                  <a:moveTo>
                    <a:pt x="1482429" y="8753725"/>
                  </a:moveTo>
                  <a:lnTo>
                    <a:pt x="1402919" y="8701302"/>
                  </a:lnTo>
                  <a:lnTo>
                    <a:pt x="1422382" y="8671620"/>
                  </a:lnTo>
                  <a:lnTo>
                    <a:pt x="1441693" y="8641844"/>
                  </a:lnTo>
                  <a:lnTo>
                    <a:pt x="1460854" y="8611976"/>
                  </a:lnTo>
                  <a:lnTo>
                    <a:pt x="1479862" y="8582014"/>
                  </a:lnTo>
                  <a:lnTo>
                    <a:pt x="1553486" y="8628464"/>
                  </a:lnTo>
                  <a:lnTo>
                    <a:pt x="1552465" y="8632595"/>
                  </a:lnTo>
                  <a:lnTo>
                    <a:pt x="1520612" y="8632595"/>
                  </a:lnTo>
                  <a:lnTo>
                    <a:pt x="1494466" y="8735369"/>
                  </a:lnTo>
                  <a:lnTo>
                    <a:pt x="1482429" y="8753725"/>
                  </a:lnTo>
                  <a:close/>
                </a:path>
                <a:path w="2542540" h="10287000">
                  <a:moveTo>
                    <a:pt x="1351906" y="8896305"/>
                  </a:moveTo>
                  <a:lnTo>
                    <a:pt x="1296738" y="8857799"/>
                  </a:lnTo>
                  <a:lnTo>
                    <a:pt x="1316993" y="8828625"/>
                  </a:lnTo>
                  <a:lnTo>
                    <a:pt x="1337086" y="8799375"/>
                  </a:lnTo>
                  <a:lnTo>
                    <a:pt x="1357019" y="8770049"/>
                  </a:lnTo>
                  <a:lnTo>
                    <a:pt x="1376790" y="8740648"/>
                  </a:lnTo>
                  <a:lnTo>
                    <a:pt x="1419733" y="8769371"/>
                  </a:lnTo>
                  <a:lnTo>
                    <a:pt x="1388660" y="8886595"/>
                  </a:lnTo>
                  <a:lnTo>
                    <a:pt x="1354548" y="8886595"/>
                  </a:lnTo>
                  <a:lnTo>
                    <a:pt x="1351906" y="8896305"/>
                  </a:lnTo>
                  <a:close/>
                </a:path>
                <a:path w="2542540" h="10287000">
                  <a:moveTo>
                    <a:pt x="1565579" y="8579545"/>
                  </a:moveTo>
                  <a:lnTo>
                    <a:pt x="1504990" y="8541886"/>
                  </a:lnTo>
                  <a:lnTo>
                    <a:pt x="1523646" y="8511699"/>
                  </a:lnTo>
                  <a:lnTo>
                    <a:pt x="1542142" y="8481430"/>
                  </a:lnTo>
                  <a:lnTo>
                    <a:pt x="1560476" y="8451079"/>
                  </a:lnTo>
                  <a:lnTo>
                    <a:pt x="1578649" y="8420645"/>
                  </a:lnTo>
                  <a:lnTo>
                    <a:pt x="1654671" y="8465778"/>
                  </a:lnTo>
                  <a:lnTo>
                    <a:pt x="1649463" y="8487819"/>
                  </a:lnTo>
                  <a:lnTo>
                    <a:pt x="1642130" y="8500099"/>
                  </a:lnTo>
                  <a:lnTo>
                    <a:pt x="1638810" y="8505595"/>
                  </a:lnTo>
                  <a:lnTo>
                    <a:pt x="1583859" y="8505595"/>
                  </a:lnTo>
                  <a:lnTo>
                    <a:pt x="1565579" y="8579545"/>
                  </a:lnTo>
                  <a:close/>
                </a:path>
                <a:path w="2542540" h="10287000">
                  <a:moveTo>
                    <a:pt x="1666172" y="8417095"/>
                  </a:moveTo>
                  <a:lnTo>
                    <a:pt x="1602623" y="8379949"/>
                  </a:lnTo>
                  <a:lnTo>
                    <a:pt x="1620467" y="8349242"/>
                  </a:lnTo>
                  <a:lnTo>
                    <a:pt x="1638142" y="8318463"/>
                  </a:lnTo>
                  <a:lnTo>
                    <a:pt x="1655646" y="8287613"/>
                  </a:lnTo>
                  <a:lnTo>
                    <a:pt x="1672981" y="8256691"/>
                  </a:lnTo>
                  <a:lnTo>
                    <a:pt x="1725951" y="8286208"/>
                  </a:lnTo>
                  <a:lnTo>
                    <a:pt x="1704805" y="8378595"/>
                  </a:lnTo>
                  <a:lnTo>
                    <a:pt x="1675268" y="8378595"/>
                  </a:lnTo>
                  <a:lnTo>
                    <a:pt x="1666172" y="8417095"/>
                  </a:lnTo>
                  <a:close/>
                </a:path>
                <a:path w="2542540" h="10287000">
                  <a:moveTo>
                    <a:pt x="1784539" y="8251595"/>
                  </a:moveTo>
                  <a:lnTo>
                    <a:pt x="1762130" y="8251595"/>
                  </a:lnTo>
                  <a:lnTo>
                    <a:pt x="1695875" y="8215271"/>
                  </a:lnTo>
                  <a:lnTo>
                    <a:pt x="1712858" y="8184103"/>
                  </a:lnTo>
                  <a:lnTo>
                    <a:pt x="1729667" y="8152868"/>
                  </a:lnTo>
                  <a:lnTo>
                    <a:pt x="1746302" y="8121565"/>
                  </a:lnTo>
                  <a:lnTo>
                    <a:pt x="1762764" y="8090194"/>
                  </a:lnTo>
                  <a:lnTo>
                    <a:pt x="1828737" y="8124595"/>
                  </a:lnTo>
                  <a:lnTo>
                    <a:pt x="1818231" y="8124595"/>
                  </a:lnTo>
                  <a:lnTo>
                    <a:pt x="1794611" y="8233110"/>
                  </a:lnTo>
                  <a:lnTo>
                    <a:pt x="1784539" y="8251595"/>
                  </a:lnTo>
                  <a:close/>
                </a:path>
                <a:path w="2542540" h="10287000">
                  <a:moveTo>
                    <a:pt x="1853955" y="8083856"/>
                  </a:moveTo>
                  <a:lnTo>
                    <a:pt x="1784456" y="8048230"/>
                  </a:lnTo>
                  <a:lnTo>
                    <a:pt x="1800567" y="8016597"/>
                  </a:lnTo>
                  <a:lnTo>
                    <a:pt x="1816502" y="7984896"/>
                  </a:lnTo>
                  <a:lnTo>
                    <a:pt x="1832263" y="7953124"/>
                  </a:lnTo>
                  <a:lnTo>
                    <a:pt x="1847850" y="7921284"/>
                  </a:lnTo>
                  <a:lnTo>
                    <a:pt x="1931107" y="7961769"/>
                  </a:lnTo>
                  <a:lnTo>
                    <a:pt x="1929084" y="7971950"/>
                  </a:lnTo>
                  <a:lnTo>
                    <a:pt x="1916515" y="7997595"/>
                  </a:lnTo>
                  <a:lnTo>
                    <a:pt x="1872078" y="7997595"/>
                  </a:lnTo>
                  <a:lnTo>
                    <a:pt x="1853955" y="8083856"/>
                  </a:lnTo>
                  <a:close/>
                </a:path>
                <a:path w="2542540" h="10287000">
                  <a:moveTo>
                    <a:pt x="1940748" y="7913227"/>
                  </a:moveTo>
                  <a:lnTo>
                    <a:pt x="1868386" y="7878670"/>
                  </a:lnTo>
                  <a:lnTo>
                    <a:pt x="1883582" y="7846629"/>
                  </a:lnTo>
                  <a:lnTo>
                    <a:pt x="1898606" y="7814512"/>
                  </a:lnTo>
                  <a:lnTo>
                    <a:pt x="1913456" y="7782319"/>
                  </a:lnTo>
                  <a:lnTo>
                    <a:pt x="1928134" y="7750050"/>
                  </a:lnTo>
                  <a:lnTo>
                    <a:pt x="1991497" y="7778666"/>
                  </a:lnTo>
                  <a:lnTo>
                    <a:pt x="1973950" y="7870595"/>
                  </a:lnTo>
                  <a:lnTo>
                    <a:pt x="1949216" y="7870595"/>
                  </a:lnTo>
                  <a:lnTo>
                    <a:pt x="1940748" y="7913227"/>
                  </a:lnTo>
                  <a:close/>
                </a:path>
                <a:path w="2542540" h="10287000">
                  <a:moveTo>
                    <a:pt x="2022558" y="7740208"/>
                  </a:moveTo>
                  <a:lnTo>
                    <a:pt x="1947427" y="7706918"/>
                  </a:lnTo>
                  <a:lnTo>
                    <a:pt x="1961716" y="7674432"/>
                  </a:lnTo>
                  <a:lnTo>
                    <a:pt x="1975823" y="7641885"/>
                  </a:lnTo>
                  <a:lnTo>
                    <a:pt x="1989748" y="7609279"/>
                  </a:lnTo>
                  <a:lnTo>
                    <a:pt x="2003490" y="7576614"/>
                  </a:lnTo>
                  <a:lnTo>
                    <a:pt x="2090788" y="7613061"/>
                  </a:lnTo>
                  <a:lnTo>
                    <a:pt x="2090314" y="7615833"/>
                  </a:lnTo>
                  <a:lnTo>
                    <a:pt x="2089993" y="7616595"/>
                  </a:lnTo>
                  <a:lnTo>
                    <a:pt x="2045187" y="7616595"/>
                  </a:lnTo>
                  <a:lnTo>
                    <a:pt x="2022558" y="7740208"/>
                  </a:lnTo>
                  <a:close/>
                </a:path>
                <a:path w="2542540" h="10287000">
                  <a:moveTo>
                    <a:pt x="2099080" y="7564629"/>
                  </a:moveTo>
                  <a:lnTo>
                    <a:pt x="2021552" y="7532912"/>
                  </a:lnTo>
                  <a:lnTo>
                    <a:pt x="2034897" y="7500038"/>
                  </a:lnTo>
                  <a:lnTo>
                    <a:pt x="2048056" y="7467108"/>
                  </a:lnTo>
                  <a:lnTo>
                    <a:pt x="2061030" y="7434122"/>
                  </a:lnTo>
                  <a:lnTo>
                    <a:pt x="2073818" y="7401080"/>
                  </a:lnTo>
                  <a:lnTo>
                    <a:pt x="2143259" y="7427739"/>
                  </a:lnTo>
                  <a:lnTo>
                    <a:pt x="2133163" y="7489595"/>
                  </a:lnTo>
                  <a:lnTo>
                    <a:pt x="2111927" y="7489595"/>
                  </a:lnTo>
                  <a:lnTo>
                    <a:pt x="2099080" y="7564629"/>
                  </a:lnTo>
                  <a:close/>
                </a:path>
                <a:path w="2542540" h="10287000">
                  <a:moveTo>
                    <a:pt x="2151112" y="7379622"/>
                  </a:moveTo>
                  <a:lnTo>
                    <a:pt x="2090595" y="7356893"/>
                  </a:lnTo>
                  <a:lnTo>
                    <a:pt x="2102979" y="7323644"/>
                  </a:lnTo>
                  <a:lnTo>
                    <a:pt x="2115174" y="7290347"/>
                  </a:lnTo>
                  <a:lnTo>
                    <a:pt x="2127178" y="7257003"/>
                  </a:lnTo>
                  <a:lnTo>
                    <a:pt x="2138992" y="7223612"/>
                  </a:lnTo>
                  <a:lnTo>
                    <a:pt x="2192745" y="7242463"/>
                  </a:lnTo>
                  <a:lnTo>
                    <a:pt x="2174108" y="7362595"/>
                  </a:lnTo>
                  <a:lnTo>
                    <a:pt x="2153891" y="7362595"/>
                  </a:lnTo>
                  <a:lnTo>
                    <a:pt x="2151112" y="7379622"/>
                  </a:lnTo>
                  <a:close/>
                </a:path>
                <a:path w="2542540" h="10287000">
                  <a:moveTo>
                    <a:pt x="2218121" y="7200746"/>
                  </a:moveTo>
                  <a:lnTo>
                    <a:pt x="2154473" y="7178947"/>
                  </a:lnTo>
                  <a:lnTo>
                    <a:pt x="2165874" y="7145357"/>
                  </a:lnTo>
                  <a:lnTo>
                    <a:pt x="2177085" y="7111715"/>
                  </a:lnTo>
                  <a:lnTo>
                    <a:pt x="2188106" y="7078020"/>
                  </a:lnTo>
                  <a:lnTo>
                    <a:pt x="2198939" y="7044272"/>
                  </a:lnTo>
                  <a:lnTo>
                    <a:pt x="2272938" y="7067799"/>
                  </a:lnTo>
                  <a:lnTo>
                    <a:pt x="2267445" y="7108595"/>
                  </a:lnTo>
                  <a:lnTo>
                    <a:pt x="2231668" y="7108595"/>
                  </a:lnTo>
                  <a:lnTo>
                    <a:pt x="2218121" y="7200746"/>
                  </a:lnTo>
                  <a:close/>
                </a:path>
                <a:path w="2542540" h="10287000">
                  <a:moveTo>
                    <a:pt x="2279416" y="7019698"/>
                  </a:moveTo>
                  <a:lnTo>
                    <a:pt x="2213101" y="6999152"/>
                  </a:lnTo>
                  <a:lnTo>
                    <a:pt x="2223492" y="6965278"/>
                  </a:lnTo>
                  <a:lnTo>
                    <a:pt x="2233694" y="6931349"/>
                  </a:lnTo>
                  <a:lnTo>
                    <a:pt x="2243706" y="6897362"/>
                  </a:lnTo>
                  <a:lnTo>
                    <a:pt x="2253530" y="6863320"/>
                  </a:lnTo>
                  <a:lnTo>
                    <a:pt x="2313888" y="6880555"/>
                  </a:lnTo>
                  <a:lnTo>
                    <a:pt x="2301122" y="6981595"/>
                  </a:lnTo>
                  <a:lnTo>
                    <a:pt x="2284547" y="6981595"/>
                  </a:lnTo>
                  <a:lnTo>
                    <a:pt x="2279416" y="7019698"/>
                  </a:lnTo>
                  <a:close/>
                </a:path>
                <a:path w="2542540" h="10287000">
                  <a:moveTo>
                    <a:pt x="2334778" y="6836823"/>
                  </a:moveTo>
                  <a:lnTo>
                    <a:pt x="2266337" y="6817829"/>
                  </a:lnTo>
                  <a:lnTo>
                    <a:pt x="2275732" y="6783604"/>
                  </a:lnTo>
                  <a:lnTo>
                    <a:pt x="2284930" y="6749344"/>
                  </a:lnTo>
                  <a:lnTo>
                    <a:pt x="2293930" y="6715051"/>
                  </a:lnTo>
                  <a:lnTo>
                    <a:pt x="2302734" y="6680724"/>
                  </a:lnTo>
                  <a:lnTo>
                    <a:pt x="2365496" y="6696632"/>
                  </a:lnTo>
                  <a:lnTo>
                    <a:pt x="2362106" y="6727595"/>
                  </a:lnTo>
                  <a:lnTo>
                    <a:pt x="2347662" y="6727595"/>
                  </a:lnTo>
                  <a:lnTo>
                    <a:pt x="2334778" y="6836823"/>
                  </a:lnTo>
                  <a:close/>
                </a:path>
                <a:path w="2542540" h="10287000">
                  <a:moveTo>
                    <a:pt x="2370745" y="6648696"/>
                  </a:moveTo>
                  <a:lnTo>
                    <a:pt x="2314186" y="6634810"/>
                  </a:lnTo>
                  <a:lnTo>
                    <a:pt x="2322484" y="6600595"/>
                  </a:lnTo>
                  <a:lnTo>
                    <a:pt x="2330689" y="6565919"/>
                  </a:lnTo>
                  <a:lnTo>
                    <a:pt x="2338645" y="6531423"/>
                  </a:lnTo>
                  <a:lnTo>
                    <a:pt x="2346403" y="6496894"/>
                  </a:lnTo>
                  <a:lnTo>
                    <a:pt x="2398676" y="6508485"/>
                  </a:lnTo>
                  <a:lnTo>
                    <a:pt x="2389376" y="6600595"/>
                  </a:lnTo>
                  <a:lnTo>
                    <a:pt x="2376012" y="6600595"/>
                  </a:lnTo>
                  <a:lnTo>
                    <a:pt x="2370745" y="6648696"/>
                  </a:lnTo>
                  <a:close/>
                </a:path>
                <a:path w="2542540" h="10287000">
                  <a:moveTo>
                    <a:pt x="2426890" y="6465790"/>
                  </a:moveTo>
                  <a:lnTo>
                    <a:pt x="2356459" y="6450725"/>
                  </a:lnTo>
                  <a:lnTo>
                    <a:pt x="2363779" y="6416015"/>
                  </a:lnTo>
                  <a:lnTo>
                    <a:pt x="2370904" y="6381264"/>
                  </a:lnTo>
                  <a:lnTo>
                    <a:pt x="2377831" y="6346595"/>
                  </a:lnTo>
                  <a:lnTo>
                    <a:pt x="2384561" y="6311636"/>
                  </a:lnTo>
                  <a:lnTo>
                    <a:pt x="2449797" y="6324048"/>
                  </a:lnTo>
                  <a:lnTo>
                    <a:pt x="2448009" y="6346595"/>
                  </a:lnTo>
                  <a:lnTo>
                    <a:pt x="2437382" y="6346595"/>
                  </a:lnTo>
                  <a:lnTo>
                    <a:pt x="2426890" y="6465790"/>
                  </a:lnTo>
                  <a:close/>
                </a:path>
                <a:path w="2542540" h="10287000">
                  <a:moveTo>
                    <a:pt x="2453601" y="6276091"/>
                  </a:moveTo>
                  <a:lnTo>
                    <a:pt x="2393238" y="6265077"/>
                  </a:lnTo>
                  <a:lnTo>
                    <a:pt x="2399493" y="6230233"/>
                  </a:lnTo>
                  <a:lnTo>
                    <a:pt x="2405548" y="6195369"/>
                  </a:lnTo>
                  <a:lnTo>
                    <a:pt x="2411404" y="6160483"/>
                  </a:lnTo>
                  <a:lnTo>
                    <a:pt x="2417059" y="6125576"/>
                  </a:lnTo>
                  <a:lnTo>
                    <a:pt x="2473593" y="6134572"/>
                  </a:lnTo>
                  <a:lnTo>
                    <a:pt x="2467597" y="6219595"/>
                  </a:lnTo>
                  <a:lnTo>
                    <a:pt x="2458081" y="6219595"/>
                  </a:lnTo>
                  <a:lnTo>
                    <a:pt x="2453601" y="6276091"/>
                  </a:lnTo>
                  <a:close/>
                </a:path>
                <a:path w="2542540" h="10287000">
                  <a:moveTo>
                    <a:pt x="2485225" y="6088112"/>
                  </a:moveTo>
                  <a:lnTo>
                    <a:pt x="2424307" y="6078889"/>
                  </a:lnTo>
                  <a:lnTo>
                    <a:pt x="2429516" y="6043808"/>
                  </a:lnTo>
                  <a:lnTo>
                    <a:pt x="2434527" y="6008681"/>
                  </a:lnTo>
                  <a:lnTo>
                    <a:pt x="2439340" y="5973510"/>
                  </a:lnTo>
                  <a:lnTo>
                    <a:pt x="2443956" y="5938293"/>
                  </a:lnTo>
                  <a:lnTo>
                    <a:pt x="2501100" y="5945617"/>
                  </a:lnTo>
                  <a:lnTo>
                    <a:pt x="2500046" y="5965595"/>
                  </a:lnTo>
                  <a:lnTo>
                    <a:pt x="2492780" y="5965595"/>
                  </a:lnTo>
                  <a:lnTo>
                    <a:pt x="2485225" y="6088112"/>
                  </a:lnTo>
                  <a:close/>
                </a:path>
                <a:path w="2542540" h="10287000">
                  <a:moveTo>
                    <a:pt x="2503623" y="5897769"/>
                  </a:moveTo>
                  <a:lnTo>
                    <a:pt x="2449799" y="5891283"/>
                  </a:lnTo>
                  <a:lnTo>
                    <a:pt x="2453926" y="5856191"/>
                  </a:lnTo>
                  <a:lnTo>
                    <a:pt x="2457856" y="5821060"/>
                  </a:lnTo>
                  <a:lnTo>
                    <a:pt x="2461589" y="5785889"/>
                  </a:lnTo>
                  <a:lnTo>
                    <a:pt x="2465123" y="5750679"/>
                  </a:lnTo>
                  <a:lnTo>
                    <a:pt x="2516497" y="5755689"/>
                  </a:lnTo>
                  <a:lnTo>
                    <a:pt x="2512871" y="5838595"/>
                  </a:lnTo>
                  <a:lnTo>
                    <a:pt x="2506744" y="5838595"/>
                  </a:lnTo>
                  <a:lnTo>
                    <a:pt x="2503623" y="5897769"/>
                  </a:lnTo>
                  <a:close/>
                </a:path>
                <a:path w="2542540" h="10287000">
                  <a:moveTo>
                    <a:pt x="2523512" y="5708494"/>
                  </a:moveTo>
                  <a:lnTo>
                    <a:pt x="2469528" y="5703642"/>
                  </a:lnTo>
                  <a:lnTo>
                    <a:pt x="2472607" y="5668250"/>
                  </a:lnTo>
                  <a:lnTo>
                    <a:pt x="2475485" y="5632853"/>
                  </a:lnTo>
                  <a:lnTo>
                    <a:pt x="2478160" y="5597450"/>
                  </a:lnTo>
                  <a:lnTo>
                    <a:pt x="2480634" y="5562042"/>
                  </a:lnTo>
                  <a:lnTo>
                    <a:pt x="2532117" y="5565491"/>
                  </a:lnTo>
                  <a:lnTo>
                    <a:pt x="2531630" y="5584595"/>
                  </a:lnTo>
                  <a:lnTo>
                    <a:pt x="2527807" y="5584595"/>
                  </a:lnTo>
                  <a:lnTo>
                    <a:pt x="2523512" y="5708494"/>
                  </a:lnTo>
                  <a:close/>
                </a:path>
                <a:path w="2542540" h="10287000">
                  <a:moveTo>
                    <a:pt x="2533337" y="5517701"/>
                  </a:moveTo>
                  <a:lnTo>
                    <a:pt x="2483620" y="5514749"/>
                  </a:lnTo>
                  <a:lnTo>
                    <a:pt x="2485616" y="5479462"/>
                  </a:lnTo>
                  <a:lnTo>
                    <a:pt x="2487412" y="5444167"/>
                  </a:lnTo>
                  <a:lnTo>
                    <a:pt x="2489009" y="5408866"/>
                  </a:lnTo>
                  <a:lnTo>
                    <a:pt x="2490336" y="5375338"/>
                  </a:lnTo>
                  <a:lnTo>
                    <a:pt x="2490407" y="5373557"/>
                  </a:lnTo>
                  <a:lnTo>
                    <a:pt x="2538868" y="5375338"/>
                  </a:lnTo>
                  <a:lnTo>
                    <a:pt x="2537527" y="5457595"/>
                  </a:lnTo>
                  <a:lnTo>
                    <a:pt x="2534871" y="5457595"/>
                  </a:lnTo>
                  <a:lnTo>
                    <a:pt x="2533412" y="5514749"/>
                  </a:lnTo>
                  <a:lnTo>
                    <a:pt x="2533337" y="5517701"/>
                  </a:lnTo>
                  <a:close/>
                </a:path>
                <a:path w="2542540" h="10287000">
                  <a:moveTo>
                    <a:pt x="2541977" y="5327805"/>
                  </a:moveTo>
                  <a:lnTo>
                    <a:pt x="2491964" y="5326343"/>
                  </a:lnTo>
                  <a:lnTo>
                    <a:pt x="2492901" y="5290873"/>
                  </a:lnTo>
                  <a:lnTo>
                    <a:pt x="2493638" y="5255369"/>
                  </a:lnTo>
                  <a:lnTo>
                    <a:pt x="2494174" y="5219832"/>
                  </a:lnTo>
                  <a:lnTo>
                    <a:pt x="2494506" y="5184574"/>
                  </a:lnTo>
                  <a:lnTo>
                    <a:pt x="2494509" y="5184261"/>
                  </a:lnTo>
                  <a:lnTo>
                    <a:pt x="2541836" y="5184574"/>
                  </a:lnTo>
                  <a:lnTo>
                    <a:pt x="2541970" y="5203595"/>
                  </a:lnTo>
                  <a:lnTo>
                    <a:pt x="2542292" y="5203595"/>
                  </a:lnTo>
                  <a:lnTo>
                    <a:pt x="2542251" y="5219832"/>
                  </a:lnTo>
                  <a:lnTo>
                    <a:pt x="2542161" y="5255369"/>
                  </a:lnTo>
                  <a:lnTo>
                    <a:pt x="2542071" y="5290873"/>
                  </a:lnTo>
                  <a:lnTo>
                    <a:pt x="2541977" y="5327805"/>
                  </a:lnTo>
                  <a:close/>
                </a:path>
                <a:path w="2542540" h="10287000">
                  <a:moveTo>
                    <a:pt x="2541501" y="5136714"/>
                  </a:moveTo>
                  <a:lnTo>
                    <a:pt x="2494645" y="5136714"/>
                  </a:lnTo>
                  <a:lnTo>
                    <a:pt x="2494511" y="5101169"/>
                  </a:lnTo>
                  <a:lnTo>
                    <a:pt x="2494280" y="5076595"/>
                  </a:lnTo>
                  <a:lnTo>
                    <a:pt x="2494177" y="5065598"/>
                  </a:lnTo>
                  <a:lnTo>
                    <a:pt x="2493642" y="5030045"/>
                  </a:lnTo>
                  <a:lnTo>
                    <a:pt x="2492907" y="4994509"/>
                  </a:lnTo>
                  <a:lnTo>
                    <a:pt x="2538242" y="4993443"/>
                  </a:lnTo>
                  <a:lnTo>
                    <a:pt x="2539598" y="5076595"/>
                  </a:lnTo>
                  <a:lnTo>
                    <a:pt x="2541079" y="5076595"/>
                  </a:lnTo>
                  <a:lnTo>
                    <a:pt x="2541501" y="5136714"/>
                  </a:lnTo>
                  <a:close/>
                </a:path>
                <a:path w="2542540" h="10287000">
                  <a:moveTo>
                    <a:pt x="2491619" y="4947237"/>
                  </a:moveTo>
                  <a:lnTo>
                    <a:pt x="2490422" y="4911884"/>
                  </a:lnTo>
                  <a:lnTo>
                    <a:pt x="2489026" y="4876539"/>
                  </a:lnTo>
                  <a:lnTo>
                    <a:pt x="2487429" y="4841203"/>
                  </a:lnTo>
                  <a:lnTo>
                    <a:pt x="2485633" y="4805876"/>
                  </a:lnTo>
                  <a:lnTo>
                    <a:pt x="2527150" y="4803648"/>
                  </a:lnTo>
                  <a:lnTo>
                    <a:pt x="2527807" y="4822595"/>
                  </a:lnTo>
                  <a:lnTo>
                    <a:pt x="2531630" y="4822595"/>
                  </a:lnTo>
                  <a:lnTo>
                    <a:pt x="2534776" y="4945899"/>
                  </a:lnTo>
                  <a:lnTo>
                    <a:pt x="2491619" y="4947237"/>
                  </a:lnTo>
                  <a:close/>
                </a:path>
                <a:path w="2542540" h="10287000">
                  <a:moveTo>
                    <a:pt x="2482933" y="4758866"/>
                  </a:moveTo>
                  <a:lnTo>
                    <a:pt x="2480660" y="4723398"/>
                  </a:lnTo>
                  <a:lnTo>
                    <a:pt x="2478185" y="4687945"/>
                  </a:lnTo>
                  <a:lnTo>
                    <a:pt x="2475509" y="4652506"/>
                  </a:lnTo>
                  <a:lnTo>
                    <a:pt x="2472632" y="4617083"/>
                  </a:lnTo>
                  <a:lnTo>
                    <a:pt x="2514836" y="4613534"/>
                  </a:lnTo>
                  <a:lnTo>
                    <a:pt x="2518425" y="4695595"/>
                  </a:lnTo>
                  <a:lnTo>
                    <a:pt x="2523405" y="4695595"/>
                  </a:lnTo>
                  <a:lnTo>
                    <a:pt x="2525508" y="4756259"/>
                  </a:lnTo>
                  <a:lnTo>
                    <a:pt x="2482933" y="4758866"/>
                  </a:lnTo>
                  <a:close/>
                </a:path>
                <a:path w="2542540" h="10287000">
                  <a:moveTo>
                    <a:pt x="2468492" y="4569984"/>
                  </a:moveTo>
                  <a:lnTo>
                    <a:pt x="2465158" y="4534735"/>
                  </a:lnTo>
                  <a:lnTo>
                    <a:pt x="2461626" y="4499519"/>
                  </a:lnTo>
                  <a:lnTo>
                    <a:pt x="2457895" y="4464336"/>
                  </a:lnTo>
                  <a:lnTo>
                    <a:pt x="2453967" y="4429186"/>
                  </a:lnTo>
                  <a:lnTo>
                    <a:pt x="2491748" y="4424854"/>
                  </a:lnTo>
                  <a:lnTo>
                    <a:pt x="2492780" y="4441595"/>
                  </a:lnTo>
                  <a:lnTo>
                    <a:pt x="2500046" y="4441595"/>
                  </a:lnTo>
                  <a:lnTo>
                    <a:pt x="2506632" y="4566486"/>
                  </a:lnTo>
                  <a:lnTo>
                    <a:pt x="2468492" y="4569984"/>
                  </a:lnTo>
                  <a:close/>
                </a:path>
                <a:path w="2542540" h="10287000">
                  <a:moveTo>
                    <a:pt x="2448419" y="4382376"/>
                  </a:moveTo>
                  <a:lnTo>
                    <a:pt x="2444006" y="4347129"/>
                  </a:lnTo>
                  <a:lnTo>
                    <a:pt x="2439393" y="4311913"/>
                  </a:lnTo>
                  <a:lnTo>
                    <a:pt x="2434580" y="4276729"/>
                  </a:lnTo>
                  <a:lnTo>
                    <a:pt x="2429567" y="4241575"/>
                  </a:lnTo>
                  <a:lnTo>
                    <a:pt x="2470979" y="4235550"/>
                  </a:lnTo>
                  <a:lnTo>
                    <a:pt x="2476553" y="4314595"/>
                  </a:lnTo>
                  <a:lnTo>
                    <a:pt x="2484949" y="4314595"/>
                  </a:lnTo>
                  <a:lnTo>
                    <a:pt x="2488824" y="4377434"/>
                  </a:lnTo>
                  <a:lnTo>
                    <a:pt x="2448419" y="4382376"/>
                  </a:lnTo>
                  <a:close/>
                </a:path>
                <a:path w="2542540" h="10287000">
                  <a:moveTo>
                    <a:pt x="2422583" y="4194821"/>
                  </a:moveTo>
                  <a:lnTo>
                    <a:pt x="2417124" y="4159860"/>
                  </a:lnTo>
                  <a:lnTo>
                    <a:pt x="2411464" y="4124921"/>
                  </a:lnTo>
                  <a:lnTo>
                    <a:pt x="2405606" y="4090004"/>
                  </a:lnTo>
                  <a:lnTo>
                    <a:pt x="2399547" y="4055110"/>
                  </a:lnTo>
                  <a:lnTo>
                    <a:pt x="2425277" y="4050567"/>
                  </a:lnTo>
                  <a:lnTo>
                    <a:pt x="2426203" y="4060595"/>
                  </a:lnTo>
                  <a:lnTo>
                    <a:pt x="2448009" y="4060595"/>
                  </a:lnTo>
                  <a:lnTo>
                    <a:pt x="2458081" y="4187595"/>
                  </a:lnTo>
                  <a:lnTo>
                    <a:pt x="2467597" y="4187595"/>
                  </a:lnTo>
                  <a:lnTo>
                    <a:pt x="2467620" y="4187920"/>
                  </a:lnTo>
                  <a:lnTo>
                    <a:pt x="2422583" y="4194821"/>
                  </a:lnTo>
                  <a:close/>
                </a:path>
                <a:path w="2542540" h="10287000">
                  <a:moveTo>
                    <a:pt x="2391167" y="4008664"/>
                  </a:moveTo>
                  <a:lnTo>
                    <a:pt x="2384637" y="3973791"/>
                  </a:lnTo>
                  <a:lnTo>
                    <a:pt x="2377907" y="3938948"/>
                  </a:lnTo>
                  <a:lnTo>
                    <a:pt x="2370977" y="3904135"/>
                  </a:lnTo>
                  <a:lnTo>
                    <a:pt x="2363849" y="3869353"/>
                  </a:lnTo>
                  <a:lnTo>
                    <a:pt x="2395057" y="3862865"/>
                  </a:lnTo>
                  <a:lnTo>
                    <a:pt x="2402198" y="3933595"/>
                  </a:lnTo>
                  <a:lnTo>
                    <a:pt x="2414475" y="3933595"/>
                  </a:lnTo>
                  <a:lnTo>
                    <a:pt x="2420901" y="4003183"/>
                  </a:lnTo>
                  <a:lnTo>
                    <a:pt x="2391167" y="4008664"/>
                  </a:lnTo>
                  <a:close/>
                </a:path>
                <a:path w="2542540" h="10287000">
                  <a:moveTo>
                    <a:pt x="2354053" y="3823111"/>
                  </a:moveTo>
                  <a:lnTo>
                    <a:pt x="2346491" y="3788538"/>
                  </a:lnTo>
                  <a:lnTo>
                    <a:pt x="2338731" y="3753993"/>
                  </a:lnTo>
                  <a:lnTo>
                    <a:pt x="2330773" y="3719476"/>
                  </a:lnTo>
                  <a:lnTo>
                    <a:pt x="2322616" y="3684986"/>
                  </a:lnTo>
                  <a:lnTo>
                    <a:pt x="2347592" y="3679005"/>
                  </a:lnTo>
                  <a:lnTo>
                    <a:pt x="2347662" y="3679595"/>
                  </a:lnTo>
                  <a:lnTo>
                    <a:pt x="2362106" y="3679595"/>
                  </a:lnTo>
                  <a:lnTo>
                    <a:pt x="2376012" y="3806595"/>
                  </a:lnTo>
                  <a:lnTo>
                    <a:pt x="2389376" y="3806595"/>
                  </a:lnTo>
                  <a:lnTo>
                    <a:pt x="2390255" y="3815300"/>
                  </a:lnTo>
                  <a:lnTo>
                    <a:pt x="2354053" y="3823111"/>
                  </a:lnTo>
                  <a:close/>
                </a:path>
                <a:path w="2542540" h="10287000">
                  <a:moveTo>
                    <a:pt x="2311441" y="3639089"/>
                  </a:moveTo>
                  <a:lnTo>
                    <a:pt x="2302831" y="3604706"/>
                  </a:lnTo>
                  <a:lnTo>
                    <a:pt x="2294023" y="3570354"/>
                  </a:lnTo>
                  <a:lnTo>
                    <a:pt x="2285018" y="3536033"/>
                  </a:lnTo>
                  <a:lnTo>
                    <a:pt x="2275814" y="3501742"/>
                  </a:lnTo>
                  <a:lnTo>
                    <a:pt x="2309585" y="3492576"/>
                  </a:lnTo>
                  <a:lnTo>
                    <a:pt x="2317168" y="3552595"/>
                  </a:lnTo>
                  <a:lnTo>
                    <a:pt x="2332682" y="3552595"/>
                  </a:lnTo>
                  <a:lnTo>
                    <a:pt x="2341992" y="3631529"/>
                  </a:lnTo>
                  <a:lnTo>
                    <a:pt x="2311441" y="3639089"/>
                  </a:lnTo>
                  <a:close/>
                </a:path>
                <a:path w="2542540" h="10287000">
                  <a:moveTo>
                    <a:pt x="2263263" y="3456172"/>
                  </a:moveTo>
                  <a:lnTo>
                    <a:pt x="2253635" y="3422084"/>
                  </a:lnTo>
                  <a:lnTo>
                    <a:pt x="2243814" y="3388044"/>
                  </a:lnTo>
                  <a:lnTo>
                    <a:pt x="2233803" y="3354054"/>
                  </a:lnTo>
                  <a:lnTo>
                    <a:pt x="2223600" y="3320112"/>
                  </a:lnTo>
                  <a:lnTo>
                    <a:pt x="2251623" y="3311602"/>
                  </a:lnTo>
                  <a:lnTo>
                    <a:pt x="2267445" y="3425595"/>
                  </a:lnTo>
                  <a:lnTo>
                    <a:pt x="2301122" y="3425595"/>
                  </a:lnTo>
                  <a:lnTo>
                    <a:pt x="2303562" y="3444911"/>
                  </a:lnTo>
                  <a:lnTo>
                    <a:pt x="2263263" y="3456172"/>
                  </a:lnTo>
                  <a:close/>
                </a:path>
                <a:path w="2542540" h="10287000">
                  <a:moveTo>
                    <a:pt x="2209700" y="3274939"/>
                  </a:moveTo>
                  <a:lnTo>
                    <a:pt x="2199058" y="3241140"/>
                  </a:lnTo>
                  <a:lnTo>
                    <a:pt x="2188225" y="3207384"/>
                  </a:lnTo>
                  <a:lnTo>
                    <a:pt x="2176507" y="3171595"/>
                  </a:lnTo>
                  <a:lnTo>
                    <a:pt x="2165982" y="3140005"/>
                  </a:lnTo>
                  <a:lnTo>
                    <a:pt x="2187773" y="3132677"/>
                  </a:lnTo>
                  <a:lnTo>
                    <a:pt x="2193811" y="3171595"/>
                  </a:lnTo>
                  <a:lnTo>
                    <a:pt x="2212998" y="3171595"/>
                  </a:lnTo>
                  <a:lnTo>
                    <a:pt x="2227380" y="3269427"/>
                  </a:lnTo>
                  <a:lnTo>
                    <a:pt x="2209700" y="3274939"/>
                  </a:lnTo>
                  <a:close/>
                </a:path>
                <a:path w="2542540" h="10287000">
                  <a:moveTo>
                    <a:pt x="2150750" y="3095254"/>
                  </a:moveTo>
                  <a:lnTo>
                    <a:pt x="2139122" y="3061797"/>
                  </a:lnTo>
                  <a:lnTo>
                    <a:pt x="2127303" y="3028386"/>
                  </a:lnTo>
                  <a:lnTo>
                    <a:pt x="2115293" y="2995021"/>
                  </a:lnTo>
                  <a:lnTo>
                    <a:pt x="2103093" y="2961701"/>
                  </a:lnTo>
                  <a:lnTo>
                    <a:pt x="2138243" y="2948721"/>
                  </a:lnTo>
                  <a:lnTo>
                    <a:pt x="2153891" y="3044595"/>
                  </a:lnTo>
                  <a:lnTo>
                    <a:pt x="2174108" y="3044595"/>
                  </a:lnTo>
                  <a:lnTo>
                    <a:pt x="2180383" y="3085046"/>
                  </a:lnTo>
                  <a:lnTo>
                    <a:pt x="2150750" y="3095254"/>
                  </a:lnTo>
                  <a:close/>
                </a:path>
                <a:path w="2542540" h="10287000">
                  <a:moveTo>
                    <a:pt x="2086559" y="2917423"/>
                  </a:moveTo>
                  <a:lnTo>
                    <a:pt x="2073953" y="2884312"/>
                  </a:lnTo>
                  <a:lnTo>
                    <a:pt x="2061162" y="2851256"/>
                  </a:lnTo>
                  <a:lnTo>
                    <a:pt x="2048186" y="2818257"/>
                  </a:lnTo>
                  <a:lnTo>
                    <a:pt x="2035025" y="2785313"/>
                  </a:lnTo>
                  <a:lnTo>
                    <a:pt x="2043588" y="2781865"/>
                  </a:lnTo>
                  <a:lnTo>
                    <a:pt x="2045187" y="2790595"/>
                  </a:lnTo>
                  <a:lnTo>
                    <a:pt x="2067936" y="2790595"/>
                  </a:lnTo>
                  <a:lnTo>
                    <a:pt x="2089930" y="2916150"/>
                  </a:lnTo>
                  <a:lnTo>
                    <a:pt x="2086559" y="2917423"/>
                  </a:lnTo>
                  <a:close/>
                </a:path>
                <a:path w="2542540" h="10287000">
                  <a:moveTo>
                    <a:pt x="2017204" y="2741520"/>
                  </a:moveTo>
                  <a:lnTo>
                    <a:pt x="2003635" y="2708767"/>
                  </a:lnTo>
                  <a:lnTo>
                    <a:pt x="1989885" y="2676077"/>
                  </a:lnTo>
                  <a:lnTo>
                    <a:pt x="1975953" y="2643449"/>
                  </a:lnTo>
                  <a:lnTo>
                    <a:pt x="1961839" y="2610884"/>
                  </a:lnTo>
                  <a:lnTo>
                    <a:pt x="1986107" y="2600288"/>
                  </a:lnTo>
                  <a:lnTo>
                    <a:pt x="1998191" y="2663595"/>
                  </a:lnTo>
                  <a:lnTo>
                    <a:pt x="2021938" y="2663595"/>
                  </a:lnTo>
                  <a:lnTo>
                    <a:pt x="2034873" y="2734256"/>
                  </a:lnTo>
                  <a:lnTo>
                    <a:pt x="2017204" y="2741520"/>
                  </a:lnTo>
                  <a:close/>
                </a:path>
                <a:path w="2542540" h="10287000">
                  <a:moveTo>
                    <a:pt x="1942781" y="2567654"/>
                  </a:moveTo>
                  <a:lnTo>
                    <a:pt x="1928855" y="2536595"/>
                  </a:lnTo>
                  <a:lnTo>
                    <a:pt x="1973950" y="2536595"/>
                  </a:lnTo>
                  <a:lnTo>
                    <a:pt x="1976973" y="2552433"/>
                  </a:lnTo>
                  <a:lnTo>
                    <a:pt x="1942781" y="2567654"/>
                  </a:lnTo>
                  <a:close/>
                </a:path>
                <a:path w="2542540" h="10287000">
                  <a:moveTo>
                    <a:pt x="1920081" y="2517283"/>
                  </a:moveTo>
                  <a:lnTo>
                    <a:pt x="1913622" y="2503082"/>
                  </a:lnTo>
                  <a:lnTo>
                    <a:pt x="1898770" y="2470882"/>
                  </a:lnTo>
                  <a:lnTo>
                    <a:pt x="1883737" y="2438739"/>
                  </a:lnTo>
                  <a:lnTo>
                    <a:pt x="1902399" y="2429950"/>
                  </a:lnTo>
                  <a:lnTo>
                    <a:pt x="1920081" y="2517283"/>
                  </a:lnTo>
                  <a:close/>
                </a:path>
                <a:path w="2542540" h="10287000">
                  <a:moveTo>
                    <a:pt x="1863436" y="2396027"/>
                  </a:moveTo>
                  <a:lnTo>
                    <a:pt x="1848023" y="2364109"/>
                  </a:lnTo>
                  <a:lnTo>
                    <a:pt x="1832428" y="2332247"/>
                  </a:lnTo>
                  <a:lnTo>
                    <a:pt x="1816651" y="2300440"/>
                  </a:lnTo>
                  <a:lnTo>
                    <a:pt x="1800691" y="2268687"/>
                  </a:lnTo>
                  <a:lnTo>
                    <a:pt x="1813764" y="2262073"/>
                  </a:lnTo>
                  <a:lnTo>
                    <a:pt x="1818231" y="2282595"/>
                  </a:lnTo>
                  <a:lnTo>
                    <a:pt x="1845395" y="2282595"/>
                  </a:lnTo>
                  <a:lnTo>
                    <a:pt x="1868697" y="2393503"/>
                  </a:lnTo>
                  <a:lnTo>
                    <a:pt x="1863436" y="2396027"/>
                  </a:lnTo>
                  <a:close/>
                </a:path>
                <a:path w="2542540" h="10287000">
                  <a:moveTo>
                    <a:pt x="1779228" y="2226624"/>
                  </a:moveTo>
                  <a:lnTo>
                    <a:pt x="1762934" y="2195171"/>
                  </a:lnTo>
                  <a:lnTo>
                    <a:pt x="1746468" y="2163788"/>
                  </a:lnTo>
                  <a:lnTo>
                    <a:pt x="1742114" y="2155595"/>
                  </a:lnTo>
                  <a:lnTo>
                    <a:pt x="1790588" y="2155595"/>
                  </a:lnTo>
                  <a:lnTo>
                    <a:pt x="1803346" y="2214209"/>
                  </a:lnTo>
                  <a:lnTo>
                    <a:pt x="1779228" y="2226624"/>
                  </a:lnTo>
                  <a:close/>
                </a:path>
                <a:path w="2542540" h="10287000">
                  <a:moveTo>
                    <a:pt x="1727657" y="2128440"/>
                  </a:moveTo>
                  <a:lnTo>
                    <a:pt x="1713020" y="2101238"/>
                  </a:lnTo>
                  <a:lnTo>
                    <a:pt x="1720504" y="2097186"/>
                  </a:lnTo>
                  <a:lnTo>
                    <a:pt x="1727657" y="2128440"/>
                  </a:lnTo>
                  <a:close/>
                </a:path>
                <a:path w="2542540" h="10287000">
                  <a:moveTo>
                    <a:pt x="1690353" y="2059715"/>
                  </a:moveTo>
                  <a:lnTo>
                    <a:pt x="1673169" y="2028595"/>
                  </a:lnTo>
                  <a:lnTo>
                    <a:pt x="1655814" y="1997724"/>
                  </a:lnTo>
                  <a:lnTo>
                    <a:pt x="1638289" y="1966834"/>
                  </a:lnTo>
                  <a:lnTo>
                    <a:pt x="1620593" y="1936015"/>
                  </a:lnTo>
                  <a:lnTo>
                    <a:pt x="1649456" y="1919343"/>
                  </a:lnTo>
                  <a:lnTo>
                    <a:pt x="1675268" y="2028595"/>
                  </a:lnTo>
                  <a:lnTo>
                    <a:pt x="1704805" y="2028595"/>
                  </a:lnTo>
                  <a:lnTo>
                    <a:pt x="1709514" y="2049168"/>
                  </a:lnTo>
                  <a:lnTo>
                    <a:pt x="1690353" y="2059715"/>
                  </a:lnTo>
                  <a:close/>
                </a:path>
                <a:path w="2542540" h="10287000">
                  <a:moveTo>
                    <a:pt x="1571847" y="1853003"/>
                  </a:moveTo>
                  <a:lnTo>
                    <a:pt x="1560677" y="1834294"/>
                  </a:lnTo>
                  <a:lnTo>
                    <a:pt x="1542340" y="1803937"/>
                  </a:lnTo>
                  <a:lnTo>
                    <a:pt x="1524414" y="1774595"/>
                  </a:lnTo>
                  <a:lnTo>
                    <a:pt x="1552465" y="1774595"/>
                  </a:lnTo>
                  <a:lnTo>
                    <a:pt x="1571847" y="1853003"/>
                  </a:lnTo>
                  <a:close/>
                </a:path>
                <a:path w="2542540" h="10287000">
                  <a:moveTo>
                    <a:pt x="1498924" y="1733410"/>
                  </a:moveTo>
                  <a:lnTo>
                    <a:pt x="1480083" y="1703372"/>
                  </a:lnTo>
                  <a:lnTo>
                    <a:pt x="1461070" y="1673398"/>
                  </a:lnTo>
                  <a:lnTo>
                    <a:pt x="1444519" y="1647595"/>
                  </a:lnTo>
                  <a:lnTo>
                    <a:pt x="1488303" y="1647595"/>
                  </a:lnTo>
                  <a:lnTo>
                    <a:pt x="1508599" y="1727375"/>
                  </a:lnTo>
                  <a:lnTo>
                    <a:pt x="1498924" y="1733410"/>
                  </a:lnTo>
                  <a:close/>
                </a:path>
                <a:path w="2542540" h="10287000">
                  <a:moveTo>
                    <a:pt x="1396610" y="1574184"/>
                  </a:moveTo>
                  <a:lnTo>
                    <a:pt x="1376989" y="1544689"/>
                  </a:lnTo>
                  <a:lnTo>
                    <a:pt x="1360789" y="1520595"/>
                  </a:lnTo>
                  <a:lnTo>
                    <a:pt x="1388660" y="1520595"/>
                  </a:lnTo>
                  <a:lnTo>
                    <a:pt x="1401931" y="1570663"/>
                  </a:lnTo>
                  <a:lnTo>
                    <a:pt x="1396610" y="1574184"/>
                  </a:lnTo>
                  <a:close/>
                </a:path>
                <a:path w="2542540" h="10287000">
                  <a:moveTo>
                    <a:pt x="1350355" y="1505185"/>
                  </a:moveTo>
                  <a:lnTo>
                    <a:pt x="1337278" y="1485943"/>
                  </a:lnTo>
                  <a:lnTo>
                    <a:pt x="1317187" y="1456694"/>
                  </a:lnTo>
                  <a:lnTo>
                    <a:pt x="1334001" y="1445084"/>
                  </a:lnTo>
                  <a:lnTo>
                    <a:pt x="1350355" y="1505185"/>
                  </a:lnTo>
                  <a:close/>
                </a:path>
                <a:path w="2542540" h="10287000">
                  <a:moveTo>
                    <a:pt x="1290162" y="1417829"/>
                  </a:moveTo>
                  <a:lnTo>
                    <a:pt x="1273102" y="1393595"/>
                  </a:lnTo>
                  <a:lnTo>
                    <a:pt x="1319991" y="1393595"/>
                  </a:lnTo>
                  <a:lnTo>
                    <a:pt x="1320755" y="1396404"/>
                  </a:lnTo>
                  <a:lnTo>
                    <a:pt x="1290162" y="1417829"/>
                  </a:lnTo>
                  <a:close/>
                </a:path>
                <a:path w="2542540" h="10287000">
                  <a:moveTo>
                    <a:pt x="1234117" y="1338958"/>
                  </a:moveTo>
                  <a:lnTo>
                    <a:pt x="1228397" y="1331000"/>
                  </a:lnTo>
                  <a:lnTo>
                    <a:pt x="1207508" y="1302234"/>
                  </a:lnTo>
                  <a:lnTo>
                    <a:pt x="1220967" y="1292410"/>
                  </a:lnTo>
                  <a:lnTo>
                    <a:pt x="1234117" y="1338958"/>
                  </a:lnTo>
                  <a:close/>
                </a:path>
                <a:path w="2542540" h="10287000">
                  <a:moveTo>
                    <a:pt x="1174826" y="1257835"/>
                  </a:moveTo>
                  <a:lnTo>
                    <a:pt x="1158420" y="1235772"/>
                  </a:lnTo>
                  <a:lnTo>
                    <a:pt x="1137131" y="1207431"/>
                  </a:lnTo>
                  <a:lnTo>
                    <a:pt x="1115692" y="1179174"/>
                  </a:lnTo>
                  <a:lnTo>
                    <a:pt x="1094102" y="1151001"/>
                  </a:lnTo>
                  <a:lnTo>
                    <a:pt x="1108910" y="1139596"/>
                  </a:lnTo>
                  <a:lnTo>
                    <a:pt x="1140614" y="1139596"/>
                  </a:lnTo>
                  <a:lnTo>
                    <a:pt x="1174826" y="1257835"/>
                  </a:lnTo>
                  <a:close/>
                </a:path>
                <a:path w="2542540" h="10287000">
                  <a:moveTo>
                    <a:pt x="1053682" y="1099035"/>
                  </a:moveTo>
                  <a:lnTo>
                    <a:pt x="1043174" y="1085639"/>
                  </a:lnTo>
                  <a:lnTo>
                    <a:pt x="1021116" y="1057789"/>
                  </a:lnTo>
                  <a:lnTo>
                    <a:pt x="998913" y="1030029"/>
                  </a:lnTo>
                  <a:lnTo>
                    <a:pt x="984832" y="1012596"/>
                  </a:lnTo>
                  <a:lnTo>
                    <a:pt x="1027795" y="1012596"/>
                  </a:lnTo>
                  <a:lnTo>
                    <a:pt x="1053682" y="1099035"/>
                  </a:lnTo>
                  <a:close/>
                </a:path>
                <a:path w="2542540" h="10287000">
                  <a:moveTo>
                    <a:pt x="929551" y="945040"/>
                  </a:moveTo>
                  <a:lnTo>
                    <a:pt x="924149" y="938500"/>
                  </a:lnTo>
                  <a:lnTo>
                    <a:pt x="901445" y="911279"/>
                  </a:lnTo>
                  <a:lnTo>
                    <a:pt x="879819" y="885596"/>
                  </a:lnTo>
                  <a:lnTo>
                    <a:pt x="911156" y="885596"/>
                  </a:lnTo>
                  <a:lnTo>
                    <a:pt x="929551" y="945040"/>
                  </a:lnTo>
                  <a:close/>
                </a:path>
                <a:path w="2542540" h="10287000">
                  <a:moveTo>
                    <a:pt x="866473" y="869881"/>
                  </a:moveTo>
                  <a:lnTo>
                    <a:pt x="855595" y="857085"/>
                  </a:lnTo>
                  <a:lnTo>
                    <a:pt x="860977" y="852489"/>
                  </a:lnTo>
                  <a:lnTo>
                    <a:pt x="866473" y="869881"/>
                  </a:lnTo>
                  <a:close/>
                </a:path>
                <a:path w="2542540" h="10287000">
                  <a:moveTo>
                    <a:pt x="824722" y="821164"/>
                  </a:moveTo>
                  <a:lnTo>
                    <a:pt x="801438" y="794371"/>
                  </a:lnTo>
                  <a:lnTo>
                    <a:pt x="778007" y="767660"/>
                  </a:lnTo>
                  <a:lnTo>
                    <a:pt x="769981" y="758596"/>
                  </a:lnTo>
                  <a:lnTo>
                    <a:pt x="831306" y="758596"/>
                  </a:lnTo>
                  <a:lnTo>
                    <a:pt x="845420" y="803261"/>
                  </a:lnTo>
                  <a:lnTo>
                    <a:pt x="824722" y="821164"/>
                  </a:lnTo>
                  <a:close/>
                </a:path>
                <a:path w="2542540" h="10287000">
                  <a:moveTo>
                    <a:pt x="738151" y="722819"/>
                  </a:moveTo>
                  <a:lnTo>
                    <a:pt x="730703" y="714486"/>
                  </a:lnTo>
                  <a:lnTo>
                    <a:pt x="734366" y="711197"/>
                  </a:lnTo>
                  <a:lnTo>
                    <a:pt x="738151" y="722819"/>
                  </a:lnTo>
                  <a:close/>
                </a:path>
                <a:path w="2542540" h="10287000">
                  <a:moveTo>
                    <a:pt x="699061" y="679466"/>
                  </a:moveTo>
                  <a:lnTo>
                    <a:pt x="655158" y="631596"/>
                  </a:lnTo>
                  <a:lnTo>
                    <a:pt x="708439" y="631596"/>
                  </a:lnTo>
                  <a:lnTo>
                    <a:pt x="718326" y="661952"/>
                  </a:lnTo>
                  <a:lnTo>
                    <a:pt x="699061" y="679466"/>
                  </a:lnTo>
                  <a:close/>
                </a:path>
                <a:path w="2542540" h="10287000">
                  <a:moveTo>
                    <a:pt x="607294" y="580293"/>
                  </a:moveTo>
                  <a:lnTo>
                    <a:pt x="602682" y="575380"/>
                  </a:lnTo>
                  <a:lnTo>
                    <a:pt x="604935" y="573255"/>
                  </a:lnTo>
                  <a:lnTo>
                    <a:pt x="607294" y="580293"/>
                  </a:lnTo>
                  <a:close/>
                </a:path>
                <a:path w="2542540" h="10287000">
                  <a:moveTo>
                    <a:pt x="570076" y="541014"/>
                  </a:moveTo>
                  <a:lnTo>
                    <a:pt x="535058" y="504596"/>
                  </a:lnTo>
                  <a:lnTo>
                    <a:pt x="581917" y="504596"/>
                  </a:lnTo>
                  <a:lnTo>
                    <a:pt x="588295" y="523622"/>
                  </a:lnTo>
                  <a:lnTo>
                    <a:pt x="570076" y="541014"/>
                  </a:lnTo>
                  <a:close/>
                </a:path>
                <a:path w="2542540" h="10287000">
                  <a:moveTo>
                    <a:pt x="474067" y="442204"/>
                  </a:moveTo>
                  <a:lnTo>
                    <a:pt x="470918" y="439009"/>
                  </a:lnTo>
                  <a:lnTo>
                    <a:pt x="472445" y="437498"/>
                  </a:lnTo>
                  <a:lnTo>
                    <a:pt x="474067" y="442204"/>
                  </a:lnTo>
                  <a:close/>
                </a:path>
                <a:path w="2542540" h="10287000">
                  <a:moveTo>
                    <a:pt x="437620" y="405567"/>
                  </a:moveTo>
                  <a:lnTo>
                    <a:pt x="409449" y="377596"/>
                  </a:lnTo>
                  <a:lnTo>
                    <a:pt x="451801" y="377596"/>
                  </a:lnTo>
                  <a:lnTo>
                    <a:pt x="455328" y="387829"/>
                  </a:lnTo>
                  <a:lnTo>
                    <a:pt x="437620" y="405567"/>
                  </a:lnTo>
                  <a:close/>
                </a:path>
                <a:path w="2542540" h="10287000">
                  <a:moveTo>
                    <a:pt x="338628" y="308458"/>
                  </a:moveTo>
                  <a:lnTo>
                    <a:pt x="336340" y="306244"/>
                  </a:lnTo>
                  <a:lnTo>
                    <a:pt x="337440" y="305101"/>
                  </a:lnTo>
                  <a:lnTo>
                    <a:pt x="338628" y="308458"/>
                  </a:lnTo>
                  <a:close/>
                </a:path>
                <a:path w="2542540" h="10287000">
                  <a:moveTo>
                    <a:pt x="302123" y="273474"/>
                  </a:moveTo>
                  <a:lnTo>
                    <a:pt x="277985" y="250596"/>
                  </a:lnTo>
                  <a:lnTo>
                    <a:pt x="318154" y="250596"/>
                  </a:lnTo>
                  <a:lnTo>
                    <a:pt x="319712" y="254999"/>
                  </a:lnTo>
                  <a:lnTo>
                    <a:pt x="302123" y="273474"/>
                  </a:lnTo>
                  <a:close/>
                </a:path>
                <a:path w="2542540" h="10287000">
                  <a:moveTo>
                    <a:pt x="201134" y="178979"/>
                  </a:moveTo>
                  <a:lnTo>
                    <a:pt x="198177" y="176249"/>
                  </a:lnTo>
                  <a:lnTo>
                    <a:pt x="199587" y="174715"/>
                  </a:lnTo>
                  <a:lnTo>
                    <a:pt x="201134" y="178979"/>
                  </a:lnTo>
                  <a:close/>
                </a:path>
                <a:path w="2542540" h="10287000">
                  <a:moveTo>
                    <a:pt x="163342" y="144421"/>
                  </a:moveTo>
                  <a:lnTo>
                    <a:pt x="140313" y="123596"/>
                  </a:lnTo>
                  <a:lnTo>
                    <a:pt x="181036" y="123596"/>
                  </a:lnTo>
                  <a:lnTo>
                    <a:pt x="181385" y="124556"/>
                  </a:lnTo>
                  <a:lnTo>
                    <a:pt x="163342" y="144421"/>
                  </a:lnTo>
                  <a:close/>
                </a:path>
                <a:path w="2542540" h="10287000">
                  <a:moveTo>
                    <a:pt x="61734" y="53680"/>
                  </a:moveTo>
                  <a:lnTo>
                    <a:pt x="57519" y="49967"/>
                  </a:lnTo>
                  <a:lnTo>
                    <a:pt x="59509" y="47698"/>
                  </a:lnTo>
                  <a:lnTo>
                    <a:pt x="61734" y="53680"/>
                  </a:lnTo>
                  <a:close/>
                </a:path>
                <a:path w="2542540" h="10287000">
                  <a:moveTo>
                    <a:pt x="21813" y="18828"/>
                  </a:moveTo>
                  <a:lnTo>
                    <a:pt x="0" y="0"/>
                  </a:lnTo>
                  <a:lnTo>
                    <a:pt x="38136" y="0"/>
                  </a:lnTo>
                  <a:lnTo>
                    <a:pt x="21813" y="1882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7606" y="7816740"/>
              <a:ext cx="2656516" cy="17858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94504" y="6504244"/>
              <a:ext cx="2394018" cy="37827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580799" y="5658337"/>
              <a:ext cx="867410" cy="806450"/>
            </a:xfrm>
            <a:custGeom>
              <a:avLst/>
              <a:gdLst/>
              <a:ahLst/>
              <a:cxnLst/>
              <a:rect l="l" t="t" r="r" b="b"/>
              <a:pathLst>
                <a:path w="867409" h="806450">
                  <a:moveTo>
                    <a:pt x="242583" y="806087"/>
                  </a:moveTo>
                  <a:lnTo>
                    <a:pt x="285333" y="805215"/>
                  </a:lnTo>
                  <a:lnTo>
                    <a:pt x="333991" y="790410"/>
                  </a:lnTo>
                  <a:lnTo>
                    <a:pt x="376206" y="763328"/>
                  </a:lnTo>
                  <a:lnTo>
                    <a:pt x="409360" y="726651"/>
                  </a:lnTo>
                  <a:lnTo>
                    <a:pt x="430833" y="683061"/>
                  </a:lnTo>
                  <a:lnTo>
                    <a:pt x="438008" y="635239"/>
                  </a:lnTo>
                  <a:lnTo>
                    <a:pt x="461388" y="670391"/>
                  </a:lnTo>
                  <a:lnTo>
                    <a:pt x="494546" y="701941"/>
                  </a:lnTo>
                  <a:lnTo>
                    <a:pt x="535205" y="729035"/>
                  </a:lnTo>
                  <a:lnTo>
                    <a:pt x="581088" y="750817"/>
                  </a:lnTo>
                  <a:lnTo>
                    <a:pt x="629920" y="766433"/>
                  </a:lnTo>
                  <a:lnTo>
                    <a:pt x="679424" y="775028"/>
                  </a:lnTo>
                  <a:lnTo>
                    <a:pt x="727324" y="775747"/>
                  </a:lnTo>
                  <a:lnTo>
                    <a:pt x="771343" y="767736"/>
                  </a:lnTo>
                  <a:lnTo>
                    <a:pt x="804063" y="751630"/>
                  </a:lnTo>
                  <a:lnTo>
                    <a:pt x="827720" y="727517"/>
                  </a:lnTo>
                  <a:lnTo>
                    <a:pt x="842548" y="697384"/>
                  </a:lnTo>
                  <a:lnTo>
                    <a:pt x="848782" y="663218"/>
                  </a:lnTo>
                  <a:lnTo>
                    <a:pt x="846657" y="627005"/>
                  </a:lnTo>
                  <a:lnTo>
                    <a:pt x="818266" y="556389"/>
                  </a:lnTo>
                  <a:lnTo>
                    <a:pt x="792468" y="525959"/>
                  </a:lnTo>
                  <a:lnTo>
                    <a:pt x="759249" y="501431"/>
                  </a:lnTo>
                  <a:lnTo>
                    <a:pt x="718842" y="484791"/>
                  </a:lnTo>
                  <a:lnTo>
                    <a:pt x="755687" y="465187"/>
                  </a:lnTo>
                  <a:lnTo>
                    <a:pt x="791584" y="436523"/>
                  </a:lnTo>
                  <a:lnTo>
                    <a:pt x="823598" y="401042"/>
                  </a:lnTo>
                  <a:lnTo>
                    <a:pt x="848796" y="360985"/>
                  </a:lnTo>
                  <a:lnTo>
                    <a:pt x="864241" y="318595"/>
                  </a:lnTo>
                  <a:lnTo>
                    <a:pt x="867000" y="276116"/>
                  </a:lnTo>
                  <a:lnTo>
                    <a:pt x="854137" y="235788"/>
                  </a:lnTo>
                  <a:lnTo>
                    <a:pt x="825641" y="197283"/>
                  </a:lnTo>
                  <a:lnTo>
                    <a:pt x="792681" y="172657"/>
                  </a:lnTo>
                  <a:lnTo>
                    <a:pt x="756574" y="160469"/>
                  </a:lnTo>
                  <a:lnTo>
                    <a:pt x="718638" y="159278"/>
                  </a:lnTo>
                  <a:lnTo>
                    <a:pt x="680188" y="167642"/>
                  </a:lnTo>
                  <a:lnTo>
                    <a:pt x="642543" y="184120"/>
                  </a:lnTo>
                  <a:lnTo>
                    <a:pt x="607020" y="207271"/>
                  </a:lnTo>
                  <a:lnTo>
                    <a:pt x="574936" y="235654"/>
                  </a:lnTo>
                  <a:lnTo>
                    <a:pt x="547608" y="267827"/>
                  </a:lnTo>
                  <a:lnTo>
                    <a:pt x="553915" y="217008"/>
                  </a:lnTo>
                  <a:lnTo>
                    <a:pt x="552709" y="168803"/>
                  </a:lnTo>
                  <a:lnTo>
                    <a:pt x="544421" y="124383"/>
                  </a:lnTo>
                  <a:lnTo>
                    <a:pt x="529478" y="84918"/>
                  </a:lnTo>
                  <a:lnTo>
                    <a:pt x="508312" y="51577"/>
                  </a:lnTo>
                  <a:lnTo>
                    <a:pt x="449022" y="7948"/>
                  </a:lnTo>
                  <a:lnTo>
                    <a:pt x="411758" y="0"/>
                  </a:lnTo>
                  <a:lnTo>
                    <a:pt x="369986" y="2855"/>
                  </a:lnTo>
                  <a:lnTo>
                    <a:pt x="323374" y="21103"/>
                  </a:lnTo>
                  <a:lnTo>
                    <a:pt x="289676" y="52302"/>
                  </a:lnTo>
                  <a:lnTo>
                    <a:pt x="267787" y="92722"/>
                  </a:lnTo>
                  <a:lnTo>
                    <a:pt x="256606" y="138636"/>
                  </a:lnTo>
                  <a:lnTo>
                    <a:pt x="255027" y="186316"/>
                  </a:lnTo>
                  <a:lnTo>
                    <a:pt x="261949" y="232034"/>
                  </a:lnTo>
                  <a:lnTo>
                    <a:pt x="231865" y="198246"/>
                  </a:lnTo>
                  <a:lnTo>
                    <a:pt x="191645" y="177169"/>
                  </a:lnTo>
                  <a:lnTo>
                    <a:pt x="146209" y="169365"/>
                  </a:lnTo>
                  <a:lnTo>
                    <a:pt x="100477" y="175394"/>
                  </a:lnTo>
                  <a:lnTo>
                    <a:pt x="59371" y="195818"/>
                  </a:lnTo>
                  <a:lnTo>
                    <a:pt x="27897" y="228834"/>
                  </a:lnTo>
                  <a:lnTo>
                    <a:pt x="8000" y="269819"/>
                  </a:lnTo>
                  <a:lnTo>
                    <a:pt x="0" y="315099"/>
                  </a:lnTo>
                  <a:lnTo>
                    <a:pt x="4218" y="360998"/>
                  </a:lnTo>
                  <a:lnTo>
                    <a:pt x="20977" y="403842"/>
                  </a:lnTo>
                  <a:lnTo>
                    <a:pt x="49129" y="440007"/>
                  </a:lnTo>
                  <a:lnTo>
                    <a:pt x="85633" y="467832"/>
                  </a:lnTo>
                  <a:lnTo>
                    <a:pt x="127963" y="486589"/>
                  </a:lnTo>
                  <a:lnTo>
                    <a:pt x="173597" y="495555"/>
                  </a:lnTo>
                  <a:lnTo>
                    <a:pt x="220011" y="494003"/>
                  </a:lnTo>
                  <a:lnTo>
                    <a:pt x="179150" y="503957"/>
                  </a:lnTo>
                  <a:lnTo>
                    <a:pt x="143533" y="525925"/>
                  </a:lnTo>
                  <a:lnTo>
                    <a:pt x="114916" y="557119"/>
                  </a:lnTo>
                  <a:lnTo>
                    <a:pt x="95056" y="594751"/>
                  </a:lnTo>
                  <a:lnTo>
                    <a:pt x="85710" y="636033"/>
                  </a:lnTo>
                  <a:lnTo>
                    <a:pt x="88634" y="678178"/>
                  </a:lnTo>
                  <a:lnTo>
                    <a:pt x="104002" y="717411"/>
                  </a:lnTo>
                  <a:lnTo>
                    <a:pt x="129315" y="751014"/>
                  </a:lnTo>
                  <a:lnTo>
                    <a:pt x="162340" y="777791"/>
                  </a:lnTo>
                  <a:lnTo>
                    <a:pt x="200840" y="796547"/>
                  </a:lnTo>
                  <a:lnTo>
                    <a:pt x="242583" y="8060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54669" y="5632189"/>
              <a:ext cx="920115" cy="859155"/>
            </a:xfrm>
            <a:custGeom>
              <a:avLst/>
              <a:gdLst/>
              <a:ahLst/>
              <a:cxnLst/>
              <a:rect l="l" t="t" r="r" b="b"/>
              <a:pathLst>
                <a:path w="920115" h="859154">
                  <a:moveTo>
                    <a:pt x="553574" y="222379"/>
                  </a:moveTo>
                  <a:lnTo>
                    <a:pt x="606405" y="221441"/>
                  </a:lnTo>
                  <a:lnTo>
                    <a:pt x="602766" y="179286"/>
                  </a:lnTo>
                  <a:lnTo>
                    <a:pt x="602609" y="177462"/>
                  </a:lnTo>
                  <a:lnTo>
                    <a:pt x="602573" y="177042"/>
                  </a:lnTo>
                  <a:lnTo>
                    <a:pt x="602417" y="175238"/>
                  </a:lnTo>
                  <a:lnTo>
                    <a:pt x="602368" y="174671"/>
                  </a:lnTo>
                  <a:lnTo>
                    <a:pt x="591854" y="131245"/>
                  </a:lnTo>
                  <a:lnTo>
                    <a:pt x="575062" y="92182"/>
                  </a:lnTo>
                  <a:lnTo>
                    <a:pt x="552191" y="58499"/>
                  </a:lnTo>
                  <a:lnTo>
                    <a:pt x="494953" y="14226"/>
                  </a:lnTo>
                  <a:lnTo>
                    <a:pt x="424702" y="0"/>
                  </a:lnTo>
                  <a:lnTo>
                    <a:pt x="416418" y="339"/>
                  </a:lnTo>
                  <a:lnTo>
                    <a:pt x="359675" y="13051"/>
                  </a:lnTo>
                  <a:lnTo>
                    <a:pt x="307466" y="48424"/>
                  </a:lnTo>
                  <a:lnTo>
                    <a:pt x="302942" y="54166"/>
                  </a:lnTo>
                  <a:lnTo>
                    <a:pt x="433370" y="51850"/>
                  </a:lnTo>
                  <a:lnTo>
                    <a:pt x="462989" y="57368"/>
                  </a:lnTo>
                  <a:lnTo>
                    <a:pt x="512345" y="91696"/>
                  </a:lnTo>
                  <a:lnTo>
                    <a:pt x="535875" y="130357"/>
                  </a:lnTo>
                  <a:lnTo>
                    <a:pt x="550036" y="177975"/>
                  </a:lnTo>
                  <a:lnTo>
                    <a:pt x="553235" y="218124"/>
                  </a:lnTo>
                  <a:lnTo>
                    <a:pt x="553357" y="219659"/>
                  </a:lnTo>
                  <a:lnTo>
                    <a:pt x="553469" y="221057"/>
                  </a:lnTo>
                  <a:lnTo>
                    <a:pt x="553574" y="222379"/>
                  </a:lnTo>
                  <a:close/>
                </a:path>
                <a:path w="920115" h="859154">
                  <a:moveTo>
                    <a:pt x="288649" y="284008"/>
                  </a:moveTo>
                  <a:lnTo>
                    <a:pt x="297828" y="282131"/>
                  </a:lnTo>
                  <a:lnTo>
                    <a:pt x="305738" y="277140"/>
                  </a:lnTo>
                  <a:lnTo>
                    <a:pt x="311225" y="269929"/>
                  </a:lnTo>
                  <a:lnTo>
                    <a:pt x="313886" y="261283"/>
                  </a:lnTo>
                  <a:lnTo>
                    <a:pt x="313315" y="251989"/>
                  </a:lnTo>
                  <a:lnTo>
                    <a:pt x="307101" y="211225"/>
                  </a:lnTo>
                  <a:lnTo>
                    <a:pt x="308106" y="174883"/>
                  </a:lnTo>
                  <a:lnTo>
                    <a:pt x="316360" y="133548"/>
                  </a:lnTo>
                  <a:lnTo>
                    <a:pt x="344799" y="84349"/>
                  </a:lnTo>
                  <a:lnTo>
                    <a:pt x="379824" y="60657"/>
                  </a:lnTo>
                  <a:lnTo>
                    <a:pt x="433370" y="51850"/>
                  </a:lnTo>
                  <a:lnTo>
                    <a:pt x="302942" y="54166"/>
                  </a:lnTo>
                  <a:lnTo>
                    <a:pt x="272758" y="101767"/>
                  </a:lnTo>
                  <a:lnTo>
                    <a:pt x="256997" y="161347"/>
                  </a:lnTo>
                  <a:lnTo>
                    <a:pt x="254815" y="191344"/>
                  </a:lnTo>
                  <a:lnTo>
                    <a:pt x="80930" y="194433"/>
                  </a:lnTo>
                  <a:lnTo>
                    <a:pt x="69869" y="201334"/>
                  </a:lnTo>
                  <a:lnTo>
                    <a:pt x="47437" y="223454"/>
                  </a:lnTo>
                  <a:lnTo>
                    <a:pt x="166763" y="221335"/>
                  </a:lnTo>
                  <a:lnTo>
                    <a:pt x="197333" y="224445"/>
                  </a:lnTo>
                  <a:lnTo>
                    <a:pt x="225096" y="234341"/>
                  </a:lnTo>
                  <a:lnTo>
                    <a:pt x="248405" y="250194"/>
                  </a:lnTo>
                  <a:lnTo>
                    <a:pt x="265614" y="271174"/>
                  </a:lnTo>
                  <a:lnTo>
                    <a:pt x="271700" y="278251"/>
                  </a:lnTo>
                  <a:lnTo>
                    <a:pt x="279659" y="282622"/>
                  </a:lnTo>
                  <a:lnTo>
                    <a:pt x="288649" y="284008"/>
                  </a:lnTo>
                  <a:close/>
                </a:path>
                <a:path w="920115" h="859154">
                  <a:moveTo>
                    <a:pt x="739392" y="828393"/>
                  </a:moveTo>
                  <a:lnTo>
                    <a:pt x="789794" y="822614"/>
                  </a:lnTo>
                  <a:lnTo>
                    <a:pt x="845680" y="798411"/>
                  </a:lnTo>
                  <a:lnTo>
                    <a:pt x="876096" y="766948"/>
                  </a:lnTo>
                  <a:lnTo>
                    <a:pt x="895027" y="726149"/>
                  </a:lnTo>
                  <a:lnTo>
                    <a:pt x="901127" y="677984"/>
                  </a:lnTo>
                  <a:lnTo>
                    <a:pt x="895484" y="637518"/>
                  </a:lnTo>
                  <a:lnTo>
                    <a:pt x="894652" y="631827"/>
                  </a:lnTo>
                  <a:lnTo>
                    <a:pt x="876547" y="585587"/>
                  </a:lnTo>
                  <a:lnTo>
                    <a:pt x="846241" y="542886"/>
                  </a:lnTo>
                  <a:lnTo>
                    <a:pt x="803405" y="507968"/>
                  </a:lnTo>
                  <a:lnTo>
                    <a:pt x="837035" y="480091"/>
                  </a:lnTo>
                  <a:lnTo>
                    <a:pt x="866897" y="447277"/>
                  </a:lnTo>
                  <a:lnTo>
                    <a:pt x="891414" y="411174"/>
                  </a:lnTo>
                  <a:lnTo>
                    <a:pt x="909009" y="373432"/>
                  </a:lnTo>
                  <a:lnTo>
                    <a:pt x="919539" y="309417"/>
                  </a:lnTo>
                  <a:lnTo>
                    <a:pt x="919391" y="306367"/>
                  </a:lnTo>
                  <a:lnTo>
                    <a:pt x="902957" y="249327"/>
                  </a:lnTo>
                  <a:lnTo>
                    <a:pt x="868091" y="202957"/>
                  </a:lnTo>
                  <a:lnTo>
                    <a:pt x="829905" y="175251"/>
                  </a:lnTo>
                  <a:lnTo>
                    <a:pt x="791666" y="161969"/>
                  </a:lnTo>
                  <a:lnTo>
                    <a:pt x="756637" y="158867"/>
                  </a:lnTo>
                  <a:lnTo>
                    <a:pt x="718490" y="163620"/>
                  </a:lnTo>
                  <a:lnTo>
                    <a:pt x="679962" y="176088"/>
                  </a:lnTo>
                  <a:lnTo>
                    <a:pt x="642213" y="195589"/>
                  </a:lnTo>
                  <a:lnTo>
                    <a:pt x="618092" y="213003"/>
                  </a:lnTo>
                  <a:lnTo>
                    <a:pt x="757553" y="210526"/>
                  </a:lnTo>
                  <a:lnTo>
                    <a:pt x="787511" y="214135"/>
                  </a:lnTo>
                  <a:lnTo>
                    <a:pt x="814227" y="226045"/>
                  </a:lnTo>
                  <a:lnTo>
                    <a:pt x="837612" y="246200"/>
                  </a:lnTo>
                  <a:lnTo>
                    <a:pt x="857580" y="274544"/>
                  </a:lnTo>
                  <a:lnTo>
                    <a:pt x="864827" y="292203"/>
                  </a:lnTo>
                  <a:lnTo>
                    <a:pt x="864957" y="292520"/>
                  </a:lnTo>
                  <a:lnTo>
                    <a:pt x="867827" y="312156"/>
                  </a:lnTo>
                  <a:lnTo>
                    <a:pt x="866189" y="333383"/>
                  </a:lnTo>
                  <a:lnTo>
                    <a:pt x="860040" y="356125"/>
                  </a:lnTo>
                  <a:lnTo>
                    <a:pt x="839642" y="396567"/>
                  </a:lnTo>
                  <a:lnTo>
                    <a:pt x="809812" y="434217"/>
                  </a:lnTo>
                  <a:lnTo>
                    <a:pt x="773934" y="465522"/>
                  </a:lnTo>
                  <a:lnTo>
                    <a:pt x="735393" y="486931"/>
                  </a:lnTo>
                  <a:lnTo>
                    <a:pt x="728368" y="491070"/>
                  </a:lnTo>
                  <a:lnTo>
                    <a:pt x="723085" y="497015"/>
                  </a:lnTo>
                  <a:lnTo>
                    <a:pt x="719863" y="504272"/>
                  </a:lnTo>
                  <a:lnTo>
                    <a:pt x="719102" y="511547"/>
                  </a:lnTo>
                  <a:lnTo>
                    <a:pt x="719019" y="512347"/>
                  </a:lnTo>
                  <a:lnTo>
                    <a:pt x="720736" y="520280"/>
                  </a:lnTo>
                  <a:lnTo>
                    <a:pt x="724730" y="527146"/>
                  </a:lnTo>
                  <a:lnTo>
                    <a:pt x="730629" y="532488"/>
                  </a:lnTo>
                  <a:lnTo>
                    <a:pt x="738062" y="535845"/>
                  </a:lnTo>
                  <a:lnTo>
                    <a:pt x="787014" y="559213"/>
                  </a:lnTo>
                  <a:lnTo>
                    <a:pt x="821488" y="594627"/>
                  </a:lnTo>
                  <a:lnTo>
                    <a:pt x="842021" y="636381"/>
                  </a:lnTo>
                  <a:lnTo>
                    <a:pt x="849152" y="678768"/>
                  </a:lnTo>
                  <a:lnTo>
                    <a:pt x="847684" y="699670"/>
                  </a:lnTo>
                  <a:lnTo>
                    <a:pt x="822135" y="751060"/>
                  </a:lnTo>
                  <a:lnTo>
                    <a:pt x="778016" y="772299"/>
                  </a:lnTo>
                  <a:lnTo>
                    <a:pt x="738472" y="776739"/>
                  </a:lnTo>
                  <a:lnTo>
                    <a:pt x="552356" y="780045"/>
                  </a:lnTo>
                  <a:lnTo>
                    <a:pt x="595499" y="800548"/>
                  </a:lnTo>
                  <a:lnTo>
                    <a:pt x="642343" y="816096"/>
                  </a:lnTo>
                  <a:lnTo>
                    <a:pt x="690779" y="825624"/>
                  </a:lnTo>
                  <a:lnTo>
                    <a:pt x="739392" y="828393"/>
                  </a:lnTo>
                  <a:close/>
                </a:path>
                <a:path w="920115" h="859154">
                  <a:moveTo>
                    <a:pt x="80930" y="194433"/>
                  </a:moveTo>
                  <a:lnTo>
                    <a:pt x="254815" y="191344"/>
                  </a:lnTo>
                  <a:lnTo>
                    <a:pt x="234540" y="181773"/>
                  </a:lnTo>
                  <a:lnTo>
                    <a:pt x="212755" y="174868"/>
                  </a:lnTo>
                  <a:lnTo>
                    <a:pt x="189758" y="170785"/>
                  </a:lnTo>
                  <a:lnTo>
                    <a:pt x="165845" y="169677"/>
                  </a:lnTo>
                  <a:lnTo>
                    <a:pt x="139610" y="172107"/>
                  </a:lnTo>
                  <a:lnTo>
                    <a:pt x="114476" y="178322"/>
                  </a:lnTo>
                  <a:lnTo>
                    <a:pt x="91033" y="188129"/>
                  </a:lnTo>
                  <a:lnTo>
                    <a:pt x="80930" y="194433"/>
                  </a:lnTo>
                  <a:close/>
                </a:path>
                <a:path w="920115" h="859154">
                  <a:moveTo>
                    <a:pt x="571973" y="319756"/>
                  </a:moveTo>
                  <a:lnTo>
                    <a:pt x="580568" y="318901"/>
                  </a:lnTo>
                  <a:lnTo>
                    <a:pt x="588414" y="315299"/>
                  </a:lnTo>
                  <a:lnTo>
                    <a:pt x="594776" y="309141"/>
                  </a:lnTo>
                  <a:lnTo>
                    <a:pt x="630330" y="269400"/>
                  </a:lnTo>
                  <a:lnTo>
                    <a:pt x="671402" y="238449"/>
                  </a:lnTo>
                  <a:lnTo>
                    <a:pt x="714856" y="218190"/>
                  </a:lnTo>
                  <a:lnTo>
                    <a:pt x="757553" y="210526"/>
                  </a:lnTo>
                  <a:lnTo>
                    <a:pt x="618092" y="213003"/>
                  </a:lnTo>
                  <a:lnTo>
                    <a:pt x="606405" y="221441"/>
                  </a:lnTo>
                  <a:lnTo>
                    <a:pt x="553574" y="222379"/>
                  </a:lnTo>
                  <a:lnTo>
                    <a:pt x="554234" y="230663"/>
                  </a:lnTo>
                  <a:lnTo>
                    <a:pt x="554323" y="231782"/>
                  </a:lnTo>
                  <a:lnTo>
                    <a:pt x="548235" y="289012"/>
                  </a:lnTo>
                  <a:lnTo>
                    <a:pt x="548036" y="297829"/>
                  </a:lnTo>
                  <a:lnTo>
                    <a:pt x="550726" y="305988"/>
                  </a:lnTo>
                  <a:lnTo>
                    <a:pt x="555953" y="312822"/>
                  </a:lnTo>
                  <a:lnTo>
                    <a:pt x="563212" y="317567"/>
                  </a:lnTo>
                  <a:lnTo>
                    <a:pt x="562970" y="317571"/>
                  </a:lnTo>
                  <a:lnTo>
                    <a:pt x="571973" y="319756"/>
                  </a:lnTo>
                  <a:close/>
                </a:path>
                <a:path w="920115" h="859154">
                  <a:moveTo>
                    <a:pt x="73805" y="499008"/>
                  </a:moveTo>
                  <a:lnTo>
                    <a:pt x="218617" y="496436"/>
                  </a:lnTo>
                  <a:lnTo>
                    <a:pt x="174070" y="491427"/>
                  </a:lnTo>
                  <a:lnTo>
                    <a:pt x="132004" y="475469"/>
                  </a:lnTo>
                  <a:lnTo>
                    <a:pt x="96236" y="450195"/>
                  </a:lnTo>
                  <a:lnTo>
                    <a:pt x="69655" y="417138"/>
                  </a:lnTo>
                  <a:lnTo>
                    <a:pt x="53620" y="371022"/>
                  </a:lnTo>
                  <a:lnTo>
                    <a:pt x="54172" y="328953"/>
                  </a:lnTo>
                  <a:lnTo>
                    <a:pt x="54181" y="328251"/>
                  </a:lnTo>
                  <a:lnTo>
                    <a:pt x="54226" y="324787"/>
                  </a:lnTo>
                  <a:lnTo>
                    <a:pt x="70462" y="277639"/>
                  </a:lnTo>
                  <a:lnTo>
                    <a:pt x="101133" y="242604"/>
                  </a:lnTo>
                  <a:lnTo>
                    <a:pt x="148634" y="222975"/>
                  </a:lnTo>
                  <a:lnTo>
                    <a:pt x="166763" y="221335"/>
                  </a:lnTo>
                  <a:lnTo>
                    <a:pt x="47437" y="223454"/>
                  </a:lnTo>
                  <a:lnTo>
                    <a:pt x="38614" y="232154"/>
                  </a:lnTo>
                  <a:lnTo>
                    <a:pt x="16261" y="269839"/>
                  </a:lnTo>
                  <a:lnTo>
                    <a:pt x="3245" y="312071"/>
                  </a:lnTo>
                  <a:lnTo>
                    <a:pt x="18" y="356275"/>
                  </a:lnTo>
                  <a:lnTo>
                    <a:pt x="0" y="356530"/>
                  </a:lnTo>
                  <a:lnTo>
                    <a:pt x="6961" y="400896"/>
                  </a:lnTo>
                  <a:lnTo>
                    <a:pt x="24563" y="442850"/>
                  </a:lnTo>
                  <a:lnTo>
                    <a:pt x="47362" y="474401"/>
                  </a:lnTo>
                  <a:lnTo>
                    <a:pt x="73805" y="499008"/>
                  </a:lnTo>
                  <a:close/>
                </a:path>
                <a:path w="920115" h="859154">
                  <a:moveTo>
                    <a:pt x="231232" y="495886"/>
                  </a:moveTo>
                  <a:lnTo>
                    <a:pt x="253448" y="495491"/>
                  </a:lnTo>
                  <a:lnTo>
                    <a:pt x="244312" y="494383"/>
                  </a:lnTo>
                  <a:lnTo>
                    <a:pt x="239753" y="494706"/>
                  </a:lnTo>
                  <a:lnTo>
                    <a:pt x="235158" y="495242"/>
                  </a:lnTo>
                  <a:lnTo>
                    <a:pt x="231232" y="495886"/>
                  </a:lnTo>
                  <a:close/>
                </a:path>
                <a:path w="920115" h="859154">
                  <a:moveTo>
                    <a:pt x="154433" y="809751"/>
                  </a:moveTo>
                  <a:lnTo>
                    <a:pt x="289409" y="807354"/>
                  </a:lnTo>
                  <a:lnTo>
                    <a:pt x="238868" y="799623"/>
                  </a:lnTo>
                  <a:lnTo>
                    <a:pt x="194169" y="776747"/>
                  </a:lnTo>
                  <a:lnTo>
                    <a:pt x="159761" y="741967"/>
                  </a:lnTo>
                  <a:lnTo>
                    <a:pt x="140092" y="698523"/>
                  </a:lnTo>
                  <a:lnTo>
                    <a:pt x="137347" y="674368"/>
                  </a:lnTo>
                  <a:lnTo>
                    <a:pt x="137320" y="674127"/>
                  </a:lnTo>
                  <a:lnTo>
                    <a:pt x="139725" y="650941"/>
                  </a:lnTo>
                  <a:lnTo>
                    <a:pt x="139813" y="650083"/>
                  </a:lnTo>
                  <a:lnTo>
                    <a:pt x="160474" y="600794"/>
                  </a:lnTo>
                  <a:lnTo>
                    <a:pt x="194960" y="565306"/>
                  </a:lnTo>
                  <a:lnTo>
                    <a:pt x="237365" y="547253"/>
                  </a:lnTo>
                  <a:lnTo>
                    <a:pt x="241622" y="546855"/>
                  </a:lnTo>
                  <a:lnTo>
                    <a:pt x="245903" y="546324"/>
                  </a:lnTo>
                  <a:lnTo>
                    <a:pt x="271953" y="517407"/>
                  </a:lnTo>
                  <a:lnTo>
                    <a:pt x="271965" y="517266"/>
                  </a:lnTo>
                  <a:lnTo>
                    <a:pt x="268944" y="507740"/>
                  </a:lnTo>
                  <a:lnTo>
                    <a:pt x="262768" y="500280"/>
                  </a:lnTo>
                  <a:lnTo>
                    <a:pt x="254075" y="495480"/>
                  </a:lnTo>
                  <a:lnTo>
                    <a:pt x="231985" y="495873"/>
                  </a:lnTo>
                  <a:lnTo>
                    <a:pt x="226968" y="496287"/>
                  </a:lnTo>
                  <a:lnTo>
                    <a:pt x="73805" y="499008"/>
                  </a:lnTo>
                  <a:lnTo>
                    <a:pt x="76054" y="501100"/>
                  </a:lnTo>
                  <a:lnTo>
                    <a:pt x="109574" y="522374"/>
                  </a:lnTo>
                  <a:lnTo>
                    <a:pt x="146856" y="537648"/>
                  </a:lnTo>
                  <a:lnTo>
                    <a:pt x="138782" y="545477"/>
                  </a:lnTo>
                  <a:lnTo>
                    <a:pt x="99486" y="605117"/>
                  </a:lnTo>
                  <a:lnTo>
                    <a:pt x="85388" y="675049"/>
                  </a:lnTo>
                  <a:lnTo>
                    <a:pt x="85364" y="675291"/>
                  </a:lnTo>
                  <a:lnTo>
                    <a:pt x="89439" y="710127"/>
                  </a:lnTo>
                  <a:lnTo>
                    <a:pt x="104715" y="750832"/>
                  </a:lnTo>
                  <a:lnTo>
                    <a:pt x="129637" y="786932"/>
                  </a:lnTo>
                  <a:lnTo>
                    <a:pt x="154433" y="809751"/>
                  </a:lnTo>
                  <a:close/>
                </a:path>
                <a:path w="920115" h="859154">
                  <a:moveTo>
                    <a:pt x="552356" y="780045"/>
                  </a:moveTo>
                  <a:lnTo>
                    <a:pt x="738472" y="776739"/>
                  </a:lnTo>
                  <a:lnTo>
                    <a:pt x="687417" y="772789"/>
                  </a:lnTo>
                  <a:lnTo>
                    <a:pt x="636321" y="760098"/>
                  </a:lnTo>
                  <a:lnTo>
                    <a:pt x="587987" y="740080"/>
                  </a:lnTo>
                  <a:lnTo>
                    <a:pt x="545215" y="714148"/>
                  </a:lnTo>
                  <a:lnTo>
                    <a:pt x="510806" y="683715"/>
                  </a:lnTo>
                  <a:lnTo>
                    <a:pt x="487560" y="650192"/>
                  </a:lnTo>
                  <a:lnTo>
                    <a:pt x="483348" y="643982"/>
                  </a:lnTo>
                  <a:lnTo>
                    <a:pt x="481880" y="642778"/>
                  </a:lnTo>
                  <a:lnTo>
                    <a:pt x="477447" y="639237"/>
                  </a:lnTo>
                  <a:lnTo>
                    <a:pt x="470999" y="636468"/>
                  </a:lnTo>
                  <a:lnTo>
                    <a:pt x="463688" y="635555"/>
                  </a:lnTo>
                  <a:lnTo>
                    <a:pt x="461851" y="635587"/>
                  </a:lnTo>
                  <a:lnTo>
                    <a:pt x="432048" y="701946"/>
                  </a:lnTo>
                  <a:lnTo>
                    <a:pt x="420014" y="726198"/>
                  </a:lnTo>
                  <a:lnTo>
                    <a:pt x="478672" y="725156"/>
                  </a:lnTo>
                  <a:lnTo>
                    <a:pt x="512249" y="754339"/>
                  </a:lnTo>
                  <a:lnTo>
                    <a:pt x="551549" y="779642"/>
                  </a:lnTo>
                  <a:lnTo>
                    <a:pt x="552356" y="780045"/>
                  </a:lnTo>
                  <a:close/>
                </a:path>
                <a:path w="920115" h="859154">
                  <a:moveTo>
                    <a:pt x="290325" y="859008"/>
                  </a:moveTo>
                  <a:lnTo>
                    <a:pt x="358697" y="845188"/>
                  </a:lnTo>
                  <a:lnTo>
                    <a:pt x="397969" y="824710"/>
                  </a:lnTo>
                  <a:lnTo>
                    <a:pt x="431917" y="796911"/>
                  </a:lnTo>
                  <a:lnTo>
                    <a:pt x="459249" y="763243"/>
                  </a:lnTo>
                  <a:lnTo>
                    <a:pt x="478672" y="725156"/>
                  </a:lnTo>
                  <a:lnTo>
                    <a:pt x="420014" y="726198"/>
                  </a:lnTo>
                  <a:lnTo>
                    <a:pt x="413765" y="738791"/>
                  </a:lnTo>
                  <a:lnTo>
                    <a:pt x="385472" y="769980"/>
                  </a:lnTo>
                  <a:lnTo>
                    <a:pt x="349338" y="793124"/>
                  </a:lnTo>
                  <a:lnTo>
                    <a:pt x="307531" y="805831"/>
                  </a:lnTo>
                  <a:lnTo>
                    <a:pt x="154433" y="809751"/>
                  </a:lnTo>
                  <a:lnTo>
                    <a:pt x="162432" y="817113"/>
                  </a:lnTo>
                  <a:lnTo>
                    <a:pt x="201328" y="840062"/>
                  </a:lnTo>
                  <a:lnTo>
                    <a:pt x="244550" y="854465"/>
                  </a:lnTo>
                  <a:lnTo>
                    <a:pt x="290325" y="8590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45703" y="6015899"/>
              <a:ext cx="142136" cy="14537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4855" y="358844"/>
              <a:ext cx="867410" cy="806450"/>
            </a:xfrm>
            <a:custGeom>
              <a:avLst/>
              <a:gdLst/>
              <a:ahLst/>
              <a:cxnLst/>
              <a:rect l="l" t="t" r="r" b="b"/>
              <a:pathLst>
                <a:path w="867410" h="806450">
                  <a:moveTo>
                    <a:pt x="242583" y="806087"/>
                  </a:moveTo>
                  <a:lnTo>
                    <a:pt x="285333" y="805215"/>
                  </a:lnTo>
                  <a:lnTo>
                    <a:pt x="333991" y="790410"/>
                  </a:lnTo>
                  <a:lnTo>
                    <a:pt x="376206" y="763328"/>
                  </a:lnTo>
                  <a:lnTo>
                    <a:pt x="409360" y="726651"/>
                  </a:lnTo>
                  <a:lnTo>
                    <a:pt x="430833" y="683061"/>
                  </a:lnTo>
                  <a:lnTo>
                    <a:pt x="438008" y="635239"/>
                  </a:lnTo>
                  <a:lnTo>
                    <a:pt x="461388" y="670391"/>
                  </a:lnTo>
                  <a:lnTo>
                    <a:pt x="494546" y="701941"/>
                  </a:lnTo>
                  <a:lnTo>
                    <a:pt x="535205" y="729035"/>
                  </a:lnTo>
                  <a:lnTo>
                    <a:pt x="581088" y="750817"/>
                  </a:lnTo>
                  <a:lnTo>
                    <a:pt x="629920" y="766433"/>
                  </a:lnTo>
                  <a:lnTo>
                    <a:pt x="679424" y="775028"/>
                  </a:lnTo>
                  <a:lnTo>
                    <a:pt x="727324" y="775747"/>
                  </a:lnTo>
                  <a:lnTo>
                    <a:pt x="771343" y="767736"/>
                  </a:lnTo>
                  <a:lnTo>
                    <a:pt x="804063" y="751630"/>
                  </a:lnTo>
                  <a:lnTo>
                    <a:pt x="827720" y="727517"/>
                  </a:lnTo>
                  <a:lnTo>
                    <a:pt x="842548" y="697384"/>
                  </a:lnTo>
                  <a:lnTo>
                    <a:pt x="848782" y="663218"/>
                  </a:lnTo>
                  <a:lnTo>
                    <a:pt x="846657" y="627005"/>
                  </a:lnTo>
                  <a:lnTo>
                    <a:pt x="818266" y="556389"/>
                  </a:lnTo>
                  <a:lnTo>
                    <a:pt x="792468" y="525959"/>
                  </a:lnTo>
                  <a:lnTo>
                    <a:pt x="759249" y="501431"/>
                  </a:lnTo>
                  <a:lnTo>
                    <a:pt x="718842" y="484791"/>
                  </a:lnTo>
                  <a:lnTo>
                    <a:pt x="755687" y="465187"/>
                  </a:lnTo>
                  <a:lnTo>
                    <a:pt x="791584" y="436523"/>
                  </a:lnTo>
                  <a:lnTo>
                    <a:pt x="823598" y="401042"/>
                  </a:lnTo>
                  <a:lnTo>
                    <a:pt x="848796" y="360985"/>
                  </a:lnTo>
                  <a:lnTo>
                    <a:pt x="864241" y="318595"/>
                  </a:lnTo>
                  <a:lnTo>
                    <a:pt x="867000" y="276116"/>
                  </a:lnTo>
                  <a:lnTo>
                    <a:pt x="854137" y="235788"/>
                  </a:lnTo>
                  <a:lnTo>
                    <a:pt x="825641" y="197283"/>
                  </a:lnTo>
                  <a:lnTo>
                    <a:pt x="792681" y="172657"/>
                  </a:lnTo>
                  <a:lnTo>
                    <a:pt x="756574" y="160469"/>
                  </a:lnTo>
                  <a:lnTo>
                    <a:pt x="718638" y="159278"/>
                  </a:lnTo>
                  <a:lnTo>
                    <a:pt x="680188" y="167642"/>
                  </a:lnTo>
                  <a:lnTo>
                    <a:pt x="642543" y="184120"/>
                  </a:lnTo>
                  <a:lnTo>
                    <a:pt x="607020" y="207271"/>
                  </a:lnTo>
                  <a:lnTo>
                    <a:pt x="574936" y="235654"/>
                  </a:lnTo>
                  <a:lnTo>
                    <a:pt x="547608" y="267827"/>
                  </a:lnTo>
                  <a:lnTo>
                    <a:pt x="553915" y="217008"/>
                  </a:lnTo>
                  <a:lnTo>
                    <a:pt x="552709" y="168803"/>
                  </a:lnTo>
                  <a:lnTo>
                    <a:pt x="544421" y="124383"/>
                  </a:lnTo>
                  <a:lnTo>
                    <a:pt x="529478" y="84918"/>
                  </a:lnTo>
                  <a:lnTo>
                    <a:pt x="508312" y="51577"/>
                  </a:lnTo>
                  <a:lnTo>
                    <a:pt x="449022" y="7948"/>
                  </a:lnTo>
                  <a:lnTo>
                    <a:pt x="411758" y="0"/>
                  </a:lnTo>
                  <a:lnTo>
                    <a:pt x="369986" y="2855"/>
                  </a:lnTo>
                  <a:lnTo>
                    <a:pt x="323374" y="21103"/>
                  </a:lnTo>
                  <a:lnTo>
                    <a:pt x="289676" y="52302"/>
                  </a:lnTo>
                  <a:lnTo>
                    <a:pt x="267787" y="92722"/>
                  </a:lnTo>
                  <a:lnTo>
                    <a:pt x="256606" y="138636"/>
                  </a:lnTo>
                  <a:lnTo>
                    <a:pt x="255027" y="186316"/>
                  </a:lnTo>
                  <a:lnTo>
                    <a:pt x="261949" y="232034"/>
                  </a:lnTo>
                  <a:lnTo>
                    <a:pt x="231865" y="198246"/>
                  </a:lnTo>
                  <a:lnTo>
                    <a:pt x="191645" y="177169"/>
                  </a:lnTo>
                  <a:lnTo>
                    <a:pt x="146209" y="169365"/>
                  </a:lnTo>
                  <a:lnTo>
                    <a:pt x="100477" y="175394"/>
                  </a:lnTo>
                  <a:lnTo>
                    <a:pt x="59371" y="195818"/>
                  </a:lnTo>
                  <a:lnTo>
                    <a:pt x="27897" y="228834"/>
                  </a:lnTo>
                  <a:lnTo>
                    <a:pt x="8000" y="269819"/>
                  </a:lnTo>
                  <a:lnTo>
                    <a:pt x="0" y="315099"/>
                  </a:lnTo>
                  <a:lnTo>
                    <a:pt x="4218" y="360998"/>
                  </a:lnTo>
                  <a:lnTo>
                    <a:pt x="20977" y="403842"/>
                  </a:lnTo>
                  <a:lnTo>
                    <a:pt x="49129" y="440007"/>
                  </a:lnTo>
                  <a:lnTo>
                    <a:pt x="85633" y="467832"/>
                  </a:lnTo>
                  <a:lnTo>
                    <a:pt x="127963" y="486589"/>
                  </a:lnTo>
                  <a:lnTo>
                    <a:pt x="173597" y="495555"/>
                  </a:lnTo>
                  <a:lnTo>
                    <a:pt x="220011" y="494003"/>
                  </a:lnTo>
                  <a:lnTo>
                    <a:pt x="179150" y="503957"/>
                  </a:lnTo>
                  <a:lnTo>
                    <a:pt x="143533" y="525925"/>
                  </a:lnTo>
                  <a:lnTo>
                    <a:pt x="114916" y="557119"/>
                  </a:lnTo>
                  <a:lnTo>
                    <a:pt x="95056" y="594751"/>
                  </a:lnTo>
                  <a:lnTo>
                    <a:pt x="85710" y="636033"/>
                  </a:lnTo>
                  <a:lnTo>
                    <a:pt x="88634" y="678178"/>
                  </a:lnTo>
                  <a:lnTo>
                    <a:pt x="104002" y="717411"/>
                  </a:lnTo>
                  <a:lnTo>
                    <a:pt x="129315" y="751014"/>
                  </a:lnTo>
                  <a:lnTo>
                    <a:pt x="162340" y="777791"/>
                  </a:lnTo>
                  <a:lnTo>
                    <a:pt x="200840" y="796547"/>
                  </a:lnTo>
                  <a:lnTo>
                    <a:pt x="242583" y="8060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8725" y="332695"/>
              <a:ext cx="920115" cy="859155"/>
            </a:xfrm>
            <a:custGeom>
              <a:avLst/>
              <a:gdLst/>
              <a:ahLst/>
              <a:cxnLst/>
              <a:rect l="l" t="t" r="r" b="b"/>
              <a:pathLst>
                <a:path w="920115" h="859155">
                  <a:moveTo>
                    <a:pt x="553574" y="222379"/>
                  </a:moveTo>
                  <a:lnTo>
                    <a:pt x="606405" y="221441"/>
                  </a:lnTo>
                  <a:lnTo>
                    <a:pt x="602766" y="179286"/>
                  </a:lnTo>
                  <a:lnTo>
                    <a:pt x="602609" y="177462"/>
                  </a:lnTo>
                  <a:lnTo>
                    <a:pt x="602573" y="177042"/>
                  </a:lnTo>
                  <a:lnTo>
                    <a:pt x="602417" y="175238"/>
                  </a:lnTo>
                  <a:lnTo>
                    <a:pt x="602368" y="174671"/>
                  </a:lnTo>
                  <a:lnTo>
                    <a:pt x="591854" y="131245"/>
                  </a:lnTo>
                  <a:lnTo>
                    <a:pt x="575062" y="92182"/>
                  </a:lnTo>
                  <a:lnTo>
                    <a:pt x="552191" y="58499"/>
                  </a:lnTo>
                  <a:lnTo>
                    <a:pt x="494953" y="14226"/>
                  </a:lnTo>
                  <a:lnTo>
                    <a:pt x="424702" y="0"/>
                  </a:lnTo>
                  <a:lnTo>
                    <a:pt x="416418" y="339"/>
                  </a:lnTo>
                  <a:lnTo>
                    <a:pt x="359675" y="13051"/>
                  </a:lnTo>
                  <a:lnTo>
                    <a:pt x="307466" y="48424"/>
                  </a:lnTo>
                  <a:lnTo>
                    <a:pt x="302942" y="54166"/>
                  </a:lnTo>
                  <a:lnTo>
                    <a:pt x="433370" y="51850"/>
                  </a:lnTo>
                  <a:lnTo>
                    <a:pt x="462989" y="57368"/>
                  </a:lnTo>
                  <a:lnTo>
                    <a:pt x="512345" y="91696"/>
                  </a:lnTo>
                  <a:lnTo>
                    <a:pt x="535875" y="130357"/>
                  </a:lnTo>
                  <a:lnTo>
                    <a:pt x="550036" y="177975"/>
                  </a:lnTo>
                  <a:lnTo>
                    <a:pt x="553235" y="218124"/>
                  </a:lnTo>
                  <a:lnTo>
                    <a:pt x="553357" y="219659"/>
                  </a:lnTo>
                  <a:lnTo>
                    <a:pt x="553469" y="221057"/>
                  </a:lnTo>
                  <a:lnTo>
                    <a:pt x="553574" y="222379"/>
                  </a:lnTo>
                  <a:close/>
                </a:path>
                <a:path w="920115" h="859155">
                  <a:moveTo>
                    <a:pt x="288649" y="284008"/>
                  </a:moveTo>
                  <a:lnTo>
                    <a:pt x="297828" y="282131"/>
                  </a:lnTo>
                  <a:lnTo>
                    <a:pt x="305738" y="277140"/>
                  </a:lnTo>
                  <a:lnTo>
                    <a:pt x="311225" y="269929"/>
                  </a:lnTo>
                  <a:lnTo>
                    <a:pt x="313886" y="261283"/>
                  </a:lnTo>
                  <a:lnTo>
                    <a:pt x="313315" y="251989"/>
                  </a:lnTo>
                  <a:lnTo>
                    <a:pt x="307101" y="211225"/>
                  </a:lnTo>
                  <a:lnTo>
                    <a:pt x="308106" y="174883"/>
                  </a:lnTo>
                  <a:lnTo>
                    <a:pt x="316360" y="133548"/>
                  </a:lnTo>
                  <a:lnTo>
                    <a:pt x="344799" y="84349"/>
                  </a:lnTo>
                  <a:lnTo>
                    <a:pt x="379824" y="60657"/>
                  </a:lnTo>
                  <a:lnTo>
                    <a:pt x="433370" y="51850"/>
                  </a:lnTo>
                  <a:lnTo>
                    <a:pt x="302942" y="54166"/>
                  </a:lnTo>
                  <a:lnTo>
                    <a:pt x="272758" y="101767"/>
                  </a:lnTo>
                  <a:lnTo>
                    <a:pt x="256997" y="161347"/>
                  </a:lnTo>
                  <a:lnTo>
                    <a:pt x="254815" y="191344"/>
                  </a:lnTo>
                  <a:lnTo>
                    <a:pt x="80930" y="194433"/>
                  </a:lnTo>
                  <a:lnTo>
                    <a:pt x="69869" y="201334"/>
                  </a:lnTo>
                  <a:lnTo>
                    <a:pt x="47437" y="223454"/>
                  </a:lnTo>
                  <a:lnTo>
                    <a:pt x="166763" y="221335"/>
                  </a:lnTo>
                  <a:lnTo>
                    <a:pt x="197333" y="224445"/>
                  </a:lnTo>
                  <a:lnTo>
                    <a:pt x="225096" y="234341"/>
                  </a:lnTo>
                  <a:lnTo>
                    <a:pt x="248405" y="250194"/>
                  </a:lnTo>
                  <a:lnTo>
                    <a:pt x="265614" y="271174"/>
                  </a:lnTo>
                  <a:lnTo>
                    <a:pt x="271700" y="278251"/>
                  </a:lnTo>
                  <a:lnTo>
                    <a:pt x="279659" y="282622"/>
                  </a:lnTo>
                  <a:lnTo>
                    <a:pt x="288649" y="284008"/>
                  </a:lnTo>
                  <a:close/>
                </a:path>
                <a:path w="920115" h="859155">
                  <a:moveTo>
                    <a:pt x="739392" y="828393"/>
                  </a:moveTo>
                  <a:lnTo>
                    <a:pt x="789794" y="822614"/>
                  </a:lnTo>
                  <a:lnTo>
                    <a:pt x="845680" y="798411"/>
                  </a:lnTo>
                  <a:lnTo>
                    <a:pt x="876096" y="766948"/>
                  </a:lnTo>
                  <a:lnTo>
                    <a:pt x="895027" y="726149"/>
                  </a:lnTo>
                  <a:lnTo>
                    <a:pt x="901127" y="677984"/>
                  </a:lnTo>
                  <a:lnTo>
                    <a:pt x="895484" y="637518"/>
                  </a:lnTo>
                  <a:lnTo>
                    <a:pt x="894652" y="631827"/>
                  </a:lnTo>
                  <a:lnTo>
                    <a:pt x="876547" y="585587"/>
                  </a:lnTo>
                  <a:lnTo>
                    <a:pt x="846241" y="542886"/>
                  </a:lnTo>
                  <a:lnTo>
                    <a:pt x="803405" y="507968"/>
                  </a:lnTo>
                  <a:lnTo>
                    <a:pt x="837035" y="480091"/>
                  </a:lnTo>
                  <a:lnTo>
                    <a:pt x="866897" y="447277"/>
                  </a:lnTo>
                  <a:lnTo>
                    <a:pt x="891414" y="411174"/>
                  </a:lnTo>
                  <a:lnTo>
                    <a:pt x="909009" y="373432"/>
                  </a:lnTo>
                  <a:lnTo>
                    <a:pt x="919539" y="309417"/>
                  </a:lnTo>
                  <a:lnTo>
                    <a:pt x="919391" y="306367"/>
                  </a:lnTo>
                  <a:lnTo>
                    <a:pt x="902957" y="249327"/>
                  </a:lnTo>
                  <a:lnTo>
                    <a:pt x="868091" y="202957"/>
                  </a:lnTo>
                  <a:lnTo>
                    <a:pt x="829905" y="175251"/>
                  </a:lnTo>
                  <a:lnTo>
                    <a:pt x="791666" y="161969"/>
                  </a:lnTo>
                  <a:lnTo>
                    <a:pt x="756637" y="158867"/>
                  </a:lnTo>
                  <a:lnTo>
                    <a:pt x="718490" y="163620"/>
                  </a:lnTo>
                  <a:lnTo>
                    <a:pt x="679962" y="176088"/>
                  </a:lnTo>
                  <a:lnTo>
                    <a:pt x="642213" y="195589"/>
                  </a:lnTo>
                  <a:lnTo>
                    <a:pt x="618092" y="213003"/>
                  </a:lnTo>
                  <a:lnTo>
                    <a:pt x="757553" y="210526"/>
                  </a:lnTo>
                  <a:lnTo>
                    <a:pt x="787511" y="214135"/>
                  </a:lnTo>
                  <a:lnTo>
                    <a:pt x="837612" y="246200"/>
                  </a:lnTo>
                  <a:lnTo>
                    <a:pt x="864827" y="292203"/>
                  </a:lnTo>
                  <a:lnTo>
                    <a:pt x="867827" y="312156"/>
                  </a:lnTo>
                  <a:lnTo>
                    <a:pt x="866189" y="333383"/>
                  </a:lnTo>
                  <a:lnTo>
                    <a:pt x="839642" y="396567"/>
                  </a:lnTo>
                  <a:lnTo>
                    <a:pt x="809812" y="434217"/>
                  </a:lnTo>
                  <a:lnTo>
                    <a:pt x="773934" y="465522"/>
                  </a:lnTo>
                  <a:lnTo>
                    <a:pt x="735393" y="486931"/>
                  </a:lnTo>
                  <a:lnTo>
                    <a:pt x="728368" y="491070"/>
                  </a:lnTo>
                  <a:lnTo>
                    <a:pt x="723085" y="497015"/>
                  </a:lnTo>
                  <a:lnTo>
                    <a:pt x="719863" y="504272"/>
                  </a:lnTo>
                  <a:lnTo>
                    <a:pt x="719102" y="511547"/>
                  </a:lnTo>
                  <a:lnTo>
                    <a:pt x="719019" y="512347"/>
                  </a:lnTo>
                  <a:lnTo>
                    <a:pt x="720736" y="520280"/>
                  </a:lnTo>
                  <a:lnTo>
                    <a:pt x="724730" y="527146"/>
                  </a:lnTo>
                  <a:lnTo>
                    <a:pt x="730629" y="532488"/>
                  </a:lnTo>
                  <a:lnTo>
                    <a:pt x="738062" y="535845"/>
                  </a:lnTo>
                  <a:lnTo>
                    <a:pt x="787014" y="559213"/>
                  </a:lnTo>
                  <a:lnTo>
                    <a:pt x="821488" y="594627"/>
                  </a:lnTo>
                  <a:lnTo>
                    <a:pt x="842021" y="636381"/>
                  </a:lnTo>
                  <a:lnTo>
                    <a:pt x="849152" y="678768"/>
                  </a:lnTo>
                  <a:lnTo>
                    <a:pt x="847684" y="699670"/>
                  </a:lnTo>
                  <a:lnTo>
                    <a:pt x="822135" y="751060"/>
                  </a:lnTo>
                  <a:lnTo>
                    <a:pt x="778016" y="772299"/>
                  </a:lnTo>
                  <a:lnTo>
                    <a:pt x="738472" y="776739"/>
                  </a:lnTo>
                  <a:lnTo>
                    <a:pt x="552356" y="780045"/>
                  </a:lnTo>
                  <a:lnTo>
                    <a:pt x="595499" y="800548"/>
                  </a:lnTo>
                  <a:lnTo>
                    <a:pt x="642343" y="816096"/>
                  </a:lnTo>
                  <a:lnTo>
                    <a:pt x="690779" y="825624"/>
                  </a:lnTo>
                  <a:lnTo>
                    <a:pt x="739392" y="828393"/>
                  </a:lnTo>
                  <a:close/>
                </a:path>
                <a:path w="920115" h="859155">
                  <a:moveTo>
                    <a:pt x="80930" y="194433"/>
                  </a:moveTo>
                  <a:lnTo>
                    <a:pt x="254815" y="191344"/>
                  </a:lnTo>
                  <a:lnTo>
                    <a:pt x="234540" y="181773"/>
                  </a:lnTo>
                  <a:lnTo>
                    <a:pt x="212755" y="174868"/>
                  </a:lnTo>
                  <a:lnTo>
                    <a:pt x="189758" y="170785"/>
                  </a:lnTo>
                  <a:lnTo>
                    <a:pt x="165845" y="169677"/>
                  </a:lnTo>
                  <a:lnTo>
                    <a:pt x="139610" y="172107"/>
                  </a:lnTo>
                  <a:lnTo>
                    <a:pt x="114476" y="178322"/>
                  </a:lnTo>
                  <a:lnTo>
                    <a:pt x="91033" y="188129"/>
                  </a:lnTo>
                  <a:lnTo>
                    <a:pt x="80930" y="194433"/>
                  </a:lnTo>
                  <a:close/>
                </a:path>
                <a:path w="920115" h="859155">
                  <a:moveTo>
                    <a:pt x="571973" y="319756"/>
                  </a:moveTo>
                  <a:lnTo>
                    <a:pt x="580568" y="318901"/>
                  </a:lnTo>
                  <a:lnTo>
                    <a:pt x="588414" y="315299"/>
                  </a:lnTo>
                  <a:lnTo>
                    <a:pt x="594776" y="309141"/>
                  </a:lnTo>
                  <a:lnTo>
                    <a:pt x="630330" y="269400"/>
                  </a:lnTo>
                  <a:lnTo>
                    <a:pt x="671402" y="238449"/>
                  </a:lnTo>
                  <a:lnTo>
                    <a:pt x="714856" y="218190"/>
                  </a:lnTo>
                  <a:lnTo>
                    <a:pt x="757553" y="210526"/>
                  </a:lnTo>
                  <a:lnTo>
                    <a:pt x="618092" y="213003"/>
                  </a:lnTo>
                  <a:lnTo>
                    <a:pt x="606405" y="221441"/>
                  </a:lnTo>
                  <a:lnTo>
                    <a:pt x="553574" y="222379"/>
                  </a:lnTo>
                  <a:lnTo>
                    <a:pt x="554234" y="230663"/>
                  </a:lnTo>
                  <a:lnTo>
                    <a:pt x="554323" y="231782"/>
                  </a:lnTo>
                  <a:lnTo>
                    <a:pt x="548235" y="289012"/>
                  </a:lnTo>
                  <a:lnTo>
                    <a:pt x="548036" y="297829"/>
                  </a:lnTo>
                  <a:lnTo>
                    <a:pt x="550726" y="305988"/>
                  </a:lnTo>
                  <a:lnTo>
                    <a:pt x="555953" y="312822"/>
                  </a:lnTo>
                  <a:lnTo>
                    <a:pt x="563212" y="317567"/>
                  </a:lnTo>
                  <a:lnTo>
                    <a:pt x="562970" y="317571"/>
                  </a:lnTo>
                  <a:lnTo>
                    <a:pt x="571973" y="319756"/>
                  </a:lnTo>
                  <a:close/>
                </a:path>
                <a:path w="920115" h="859155">
                  <a:moveTo>
                    <a:pt x="73805" y="499008"/>
                  </a:moveTo>
                  <a:lnTo>
                    <a:pt x="218617" y="496436"/>
                  </a:lnTo>
                  <a:lnTo>
                    <a:pt x="174070" y="491427"/>
                  </a:lnTo>
                  <a:lnTo>
                    <a:pt x="132004" y="475469"/>
                  </a:lnTo>
                  <a:lnTo>
                    <a:pt x="96236" y="450195"/>
                  </a:lnTo>
                  <a:lnTo>
                    <a:pt x="69655" y="417138"/>
                  </a:lnTo>
                  <a:lnTo>
                    <a:pt x="53620" y="371022"/>
                  </a:lnTo>
                  <a:lnTo>
                    <a:pt x="54172" y="328953"/>
                  </a:lnTo>
                  <a:lnTo>
                    <a:pt x="54181" y="328251"/>
                  </a:lnTo>
                  <a:lnTo>
                    <a:pt x="70462" y="277639"/>
                  </a:lnTo>
                  <a:lnTo>
                    <a:pt x="101133" y="242604"/>
                  </a:lnTo>
                  <a:lnTo>
                    <a:pt x="148634" y="222975"/>
                  </a:lnTo>
                  <a:lnTo>
                    <a:pt x="166763" y="221335"/>
                  </a:lnTo>
                  <a:lnTo>
                    <a:pt x="47437" y="223454"/>
                  </a:lnTo>
                  <a:lnTo>
                    <a:pt x="16261" y="269839"/>
                  </a:lnTo>
                  <a:lnTo>
                    <a:pt x="3245" y="312071"/>
                  </a:lnTo>
                  <a:lnTo>
                    <a:pt x="18" y="356275"/>
                  </a:lnTo>
                  <a:lnTo>
                    <a:pt x="0" y="356530"/>
                  </a:lnTo>
                  <a:lnTo>
                    <a:pt x="6961" y="400896"/>
                  </a:lnTo>
                  <a:lnTo>
                    <a:pt x="24563" y="442850"/>
                  </a:lnTo>
                  <a:lnTo>
                    <a:pt x="47362" y="474401"/>
                  </a:lnTo>
                  <a:lnTo>
                    <a:pt x="73805" y="499008"/>
                  </a:lnTo>
                  <a:close/>
                </a:path>
                <a:path w="920115" h="859155">
                  <a:moveTo>
                    <a:pt x="231232" y="495886"/>
                  </a:moveTo>
                  <a:lnTo>
                    <a:pt x="253448" y="495491"/>
                  </a:lnTo>
                  <a:lnTo>
                    <a:pt x="244312" y="494383"/>
                  </a:lnTo>
                  <a:lnTo>
                    <a:pt x="239753" y="494706"/>
                  </a:lnTo>
                  <a:lnTo>
                    <a:pt x="235158" y="495242"/>
                  </a:lnTo>
                  <a:lnTo>
                    <a:pt x="231232" y="495886"/>
                  </a:lnTo>
                  <a:close/>
                </a:path>
                <a:path w="920115" h="859155">
                  <a:moveTo>
                    <a:pt x="154433" y="809751"/>
                  </a:moveTo>
                  <a:lnTo>
                    <a:pt x="289409" y="807354"/>
                  </a:lnTo>
                  <a:lnTo>
                    <a:pt x="238868" y="799623"/>
                  </a:lnTo>
                  <a:lnTo>
                    <a:pt x="194169" y="776747"/>
                  </a:lnTo>
                  <a:lnTo>
                    <a:pt x="159761" y="741967"/>
                  </a:lnTo>
                  <a:lnTo>
                    <a:pt x="140092" y="698523"/>
                  </a:lnTo>
                  <a:lnTo>
                    <a:pt x="137347" y="674368"/>
                  </a:lnTo>
                  <a:lnTo>
                    <a:pt x="137320" y="674127"/>
                  </a:lnTo>
                  <a:lnTo>
                    <a:pt x="139725" y="650941"/>
                  </a:lnTo>
                  <a:lnTo>
                    <a:pt x="139813" y="650083"/>
                  </a:lnTo>
                  <a:lnTo>
                    <a:pt x="160474" y="600794"/>
                  </a:lnTo>
                  <a:lnTo>
                    <a:pt x="194960" y="565306"/>
                  </a:lnTo>
                  <a:lnTo>
                    <a:pt x="237365" y="547253"/>
                  </a:lnTo>
                  <a:lnTo>
                    <a:pt x="241622" y="546855"/>
                  </a:lnTo>
                  <a:lnTo>
                    <a:pt x="245903" y="546324"/>
                  </a:lnTo>
                  <a:lnTo>
                    <a:pt x="271953" y="517407"/>
                  </a:lnTo>
                  <a:lnTo>
                    <a:pt x="271965" y="517266"/>
                  </a:lnTo>
                  <a:lnTo>
                    <a:pt x="268944" y="507740"/>
                  </a:lnTo>
                  <a:lnTo>
                    <a:pt x="262768" y="500280"/>
                  </a:lnTo>
                  <a:lnTo>
                    <a:pt x="254075" y="495480"/>
                  </a:lnTo>
                  <a:lnTo>
                    <a:pt x="231985" y="495873"/>
                  </a:lnTo>
                  <a:lnTo>
                    <a:pt x="226968" y="496287"/>
                  </a:lnTo>
                  <a:lnTo>
                    <a:pt x="73805" y="499008"/>
                  </a:lnTo>
                  <a:lnTo>
                    <a:pt x="76054" y="501100"/>
                  </a:lnTo>
                  <a:lnTo>
                    <a:pt x="109574" y="522374"/>
                  </a:lnTo>
                  <a:lnTo>
                    <a:pt x="146856" y="537648"/>
                  </a:lnTo>
                  <a:lnTo>
                    <a:pt x="138782" y="545477"/>
                  </a:lnTo>
                  <a:lnTo>
                    <a:pt x="99486" y="605117"/>
                  </a:lnTo>
                  <a:lnTo>
                    <a:pt x="85388" y="675049"/>
                  </a:lnTo>
                  <a:lnTo>
                    <a:pt x="85364" y="675291"/>
                  </a:lnTo>
                  <a:lnTo>
                    <a:pt x="89439" y="710127"/>
                  </a:lnTo>
                  <a:lnTo>
                    <a:pt x="104715" y="750832"/>
                  </a:lnTo>
                  <a:lnTo>
                    <a:pt x="129637" y="786932"/>
                  </a:lnTo>
                  <a:lnTo>
                    <a:pt x="154433" y="809751"/>
                  </a:lnTo>
                  <a:close/>
                </a:path>
                <a:path w="920115" h="859155">
                  <a:moveTo>
                    <a:pt x="552356" y="780045"/>
                  </a:moveTo>
                  <a:lnTo>
                    <a:pt x="738472" y="776739"/>
                  </a:lnTo>
                  <a:lnTo>
                    <a:pt x="687417" y="772789"/>
                  </a:lnTo>
                  <a:lnTo>
                    <a:pt x="636321" y="760098"/>
                  </a:lnTo>
                  <a:lnTo>
                    <a:pt x="587987" y="740080"/>
                  </a:lnTo>
                  <a:lnTo>
                    <a:pt x="545215" y="714148"/>
                  </a:lnTo>
                  <a:lnTo>
                    <a:pt x="510806" y="683715"/>
                  </a:lnTo>
                  <a:lnTo>
                    <a:pt x="487560" y="650192"/>
                  </a:lnTo>
                  <a:lnTo>
                    <a:pt x="483348" y="643982"/>
                  </a:lnTo>
                  <a:lnTo>
                    <a:pt x="481880" y="642778"/>
                  </a:lnTo>
                  <a:lnTo>
                    <a:pt x="477447" y="639237"/>
                  </a:lnTo>
                  <a:lnTo>
                    <a:pt x="470999" y="636468"/>
                  </a:lnTo>
                  <a:lnTo>
                    <a:pt x="463688" y="635555"/>
                  </a:lnTo>
                  <a:lnTo>
                    <a:pt x="461851" y="635587"/>
                  </a:lnTo>
                  <a:lnTo>
                    <a:pt x="432048" y="701946"/>
                  </a:lnTo>
                  <a:lnTo>
                    <a:pt x="420014" y="726198"/>
                  </a:lnTo>
                  <a:lnTo>
                    <a:pt x="478672" y="725156"/>
                  </a:lnTo>
                  <a:lnTo>
                    <a:pt x="512249" y="754339"/>
                  </a:lnTo>
                  <a:lnTo>
                    <a:pt x="551549" y="779642"/>
                  </a:lnTo>
                  <a:lnTo>
                    <a:pt x="552356" y="780045"/>
                  </a:lnTo>
                  <a:close/>
                </a:path>
                <a:path w="920115" h="859155">
                  <a:moveTo>
                    <a:pt x="290325" y="859008"/>
                  </a:moveTo>
                  <a:lnTo>
                    <a:pt x="358697" y="845188"/>
                  </a:lnTo>
                  <a:lnTo>
                    <a:pt x="397969" y="824710"/>
                  </a:lnTo>
                  <a:lnTo>
                    <a:pt x="431917" y="796911"/>
                  </a:lnTo>
                  <a:lnTo>
                    <a:pt x="459249" y="763243"/>
                  </a:lnTo>
                  <a:lnTo>
                    <a:pt x="478672" y="725156"/>
                  </a:lnTo>
                  <a:lnTo>
                    <a:pt x="420014" y="726198"/>
                  </a:lnTo>
                  <a:lnTo>
                    <a:pt x="413765" y="738791"/>
                  </a:lnTo>
                  <a:lnTo>
                    <a:pt x="385472" y="769980"/>
                  </a:lnTo>
                  <a:lnTo>
                    <a:pt x="349338" y="793124"/>
                  </a:lnTo>
                  <a:lnTo>
                    <a:pt x="307531" y="805831"/>
                  </a:lnTo>
                  <a:lnTo>
                    <a:pt x="154433" y="809751"/>
                  </a:lnTo>
                  <a:lnTo>
                    <a:pt x="162432" y="817113"/>
                  </a:lnTo>
                  <a:lnTo>
                    <a:pt x="201328" y="840062"/>
                  </a:lnTo>
                  <a:lnTo>
                    <a:pt x="244550" y="854465"/>
                  </a:lnTo>
                  <a:lnTo>
                    <a:pt x="290325" y="8590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758" y="716405"/>
              <a:ext cx="142136" cy="1453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8457" y="3676161"/>
              <a:ext cx="4333874" cy="47529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1584" y="2413323"/>
              <a:ext cx="8352790" cy="904240"/>
            </a:xfrm>
            <a:custGeom>
              <a:avLst/>
              <a:gdLst/>
              <a:ahLst/>
              <a:cxnLst/>
              <a:rect l="l" t="t" r="r" b="b"/>
              <a:pathLst>
                <a:path w="8352790" h="904239">
                  <a:moveTo>
                    <a:pt x="7265451" y="903983"/>
                  </a:moveTo>
                  <a:lnTo>
                    <a:pt x="7235452" y="903507"/>
                  </a:lnTo>
                  <a:lnTo>
                    <a:pt x="7221251" y="902805"/>
                  </a:lnTo>
                  <a:lnTo>
                    <a:pt x="7198467" y="901619"/>
                  </a:lnTo>
                  <a:lnTo>
                    <a:pt x="7139716" y="898458"/>
                  </a:lnTo>
                  <a:lnTo>
                    <a:pt x="7107209" y="896875"/>
                  </a:lnTo>
                  <a:lnTo>
                    <a:pt x="7073588" y="895571"/>
                  </a:lnTo>
                  <a:lnTo>
                    <a:pt x="7042819" y="894683"/>
                  </a:lnTo>
                  <a:lnTo>
                    <a:pt x="7018867" y="894344"/>
                  </a:lnTo>
                  <a:lnTo>
                    <a:pt x="6998371" y="894126"/>
                  </a:lnTo>
                  <a:lnTo>
                    <a:pt x="6977011" y="893568"/>
                  </a:lnTo>
                  <a:lnTo>
                    <a:pt x="6957316" y="892755"/>
                  </a:lnTo>
                  <a:lnTo>
                    <a:pt x="6941813" y="891770"/>
                  </a:lnTo>
                  <a:lnTo>
                    <a:pt x="6916846" y="890107"/>
                  </a:lnTo>
                  <a:lnTo>
                    <a:pt x="6878953" y="888235"/>
                  </a:lnTo>
                  <a:lnTo>
                    <a:pt x="6826645" y="886094"/>
                  </a:lnTo>
                  <a:lnTo>
                    <a:pt x="6758434" y="883623"/>
                  </a:lnTo>
                  <a:lnTo>
                    <a:pt x="6672835" y="880760"/>
                  </a:lnTo>
                  <a:lnTo>
                    <a:pt x="6632516" y="879169"/>
                  </a:lnTo>
                  <a:lnTo>
                    <a:pt x="6591228" y="877061"/>
                  </a:lnTo>
                  <a:lnTo>
                    <a:pt x="6553818" y="874711"/>
                  </a:lnTo>
                  <a:lnTo>
                    <a:pt x="6482808" y="868995"/>
                  </a:lnTo>
                  <a:lnTo>
                    <a:pt x="6436859" y="866693"/>
                  </a:lnTo>
                  <a:lnTo>
                    <a:pt x="6387192" y="865486"/>
                  </a:lnTo>
                  <a:lnTo>
                    <a:pt x="6333713" y="865372"/>
                  </a:lnTo>
                  <a:lnTo>
                    <a:pt x="6276331" y="866351"/>
                  </a:lnTo>
                  <a:lnTo>
                    <a:pt x="6214952" y="868421"/>
                  </a:lnTo>
                  <a:lnTo>
                    <a:pt x="6174700" y="870024"/>
                  </a:lnTo>
                  <a:lnTo>
                    <a:pt x="6127441" y="871814"/>
                  </a:lnTo>
                  <a:lnTo>
                    <a:pt x="6077079" y="873648"/>
                  </a:lnTo>
                  <a:lnTo>
                    <a:pt x="6027516" y="875385"/>
                  </a:lnTo>
                  <a:lnTo>
                    <a:pt x="5869217" y="880610"/>
                  </a:lnTo>
                  <a:lnTo>
                    <a:pt x="5771841" y="883913"/>
                  </a:lnTo>
                  <a:lnTo>
                    <a:pt x="5725420" y="884741"/>
                  </a:lnTo>
                  <a:lnTo>
                    <a:pt x="5647110" y="885278"/>
                  </a:lnTo>
                  <a:lnTo>
                    <a:pt x="5598273" y="885443"/>
                  </a:lnTo>
                  <a:lnTo>
                    <a:pt x="5544195" y="885544"/>
                  </a:lnTo>
                  <a:lnTo>
                    <a:pt x="5485786" y="885582"/>
                  </a:lnTo>
                  <a:lnTo>
                    <a:pt x="5423957" y="885560"/>
                  </a:lnTo>
                  <a:lnTo>
                    <a:pt x="5359618" y="885480"/>
                  </a:lnTo>
                  <a:lnTo>
                    <a:pt x="5293680" y="885346"/>
                  </a:lnTo>
                  <a:lnTo>
                    <a:pt x="5227052" y="885159"/>
                  </a:lnTo>
                  <a:lnTo>
                    <a:pt x="5160645" y="884922"/>
                  </a:lnTo>
                  <a:lnTo>
                    <a:pt x="5095370" y="884638"/>
                  </a:lnTo>
                  <a:lnTo>
                    <a:pt x="5032136" y="884310"/>
                  </a:lnTo>
                  <a:lnTo>
                    <a:pt x="4971855" y="883939"/>
                  </a:lnTo>
                  <a:lnTo>
                    <a:pt x="4915437" y="883529"/>
                  </a:lnTo>
                  <a:lnTo>
                    <a:pt x="4863791" y="883082"/>
                  </a:lnTo>
                  <a:lnTo>
                    <a:pt x="4817828" y="882600"/>
                  </a:lnTo>
                  <a:lnTo>
                    <a:pt x="4778460" y="882086"/>
                  </a:lnTo>
                  <a:lnTo>
                    <a:pt x="4711165" y="880652"/>
                  </a:lnTo>
                  <a:lnTo>
                    <a:pt x="4695908" y="880323"/>
                  </a:lnTo>
                  <a:lnTo>
                    <a:pt x="4631065" y="879296"/>
                  </a:lnTo>
                  <a:lnTo>
                    <a:pt x="4572533" y="878582"/>
                  </a:lnTo>
                  <a:lnTo>
                    <a:pt x="4502308" y="877849"/>
                  </a:lnTo>
                  <a:lnTo>
                    <a:pt x="4376077" y="876720"/>
                  </a:lnTo>
                  <a:lnTo>
                    <a:pt x="4226191" y="875566"/>
                  </a:lnTo>
                  <a:lnTo>
                    <a:pt x="4054239" y="874398"/>
                  </a:lnTo>
                  <a:lnTo>
                    <a:pt x="3793400" y="872840"/>
                  </a:lnTo>
                  <a:lnTo>
                    <a:pt x="3499937" y="871306"/>
                  </a:lnTo>
                  <a:lnTo>
                    <a:pt x="2961744" y="868809"/>
                  </a:lnTo>
                  <a:lnTo>
                    <a:pt x="2765662" y="867733"/>
                  </a:lnTo>
                  <a:lnTo>
                    <a:pt x="2602058" y="866678"/>
                  </a:lnTo>
                  <a:lnTo>
                    <a:pt x="2517292" y="866025"/>
                  </a:lnTo>
                  <a:lnTo>
                    <a:pt x="2456352" y="865443"/>
                  </a:lnTo>
                  <a:lnTo>
                    <a:pt x="2402101" y="864542"/>
                  </a:lnTo>
                  <a:lnTo>
                    <a:pt x="2370818" y="864041"/>
                  </a:lnTo>
                  <a:lnTo>
                    <a:pt x="2330448" y="863467"/>
                  </a:lnTo>
                  <a:lnTo>
                    <a:pt x="2282295" y="862835"/>
                  </a:lnTo>
                  <a:lnTo>
                    <a:pt x="2167856" y="861464"/>
                  </a:lnTo>
                  <a:lnTo>
                    <a:pt x="2037930" y="860056"/>
                  </a:lnTo>
                  <a:lnTo>
                    <a:pt x="1884560" y="858558"/>
                  </a:lnTo>
                  <a:lnTo>
                    <a:pt x="1811306" y="857911"/>
                  </a:lnTo>
                  <a:lnTo>
                    <a:pt x="1748647" y="857443"/>
                  </a:lnTo>
                  <a:lnTo>
                    <a:pt x="1694573" y="857156"/>
                  </a:lnTo>
                  <a:lnTo>
                    <a:pt x="1647074" y="857056"/>
                  </a:lnTo>
                  <a:lnTo>
                    <a:pt x="1604143" y="857146"/>
                  </a:lnTo>
                  <a:lnTo>
                    <a:pt x="1563768" y="857431"/>
                  </a:lnTo>
                  <a:lnTo>
                    <a:pt x="1523942" y="857915"/>
                  </a:lnTo>
                  <a:lnTo>
                    <a:pt x="1482655" y="858602"/>
                  </a:lnTo>
                  <a:lnTo>
                    <a:pt x="1437897" y="859496"/>
                  </a:lnTo>
                  <a:lnTo>
                    <a:pt x="1348542" y="861446"/>
                  </a:lnTo>
                  <a:lnTo>
                    <a:pt x="1310079" y="862189"/>
                  </a:lnTo>
                  <a:lnTo>
                    <a:pt x="1271497" y="862833"/>
                  </a:lnTo>
                  <a:lnTo>
                    <a:pt x="1232017" y="863386"/>
                  </a:lnTo>
                  <a:lnTo>
                    <a:pt x="1190865" y="863851"/>
                  </a:lnTo>
                  <a:lnTo>
                    <a:pt x="1147263" y="864233"/>
                  </a:lnTo>
                  <a:lnTo>
                    <a:pt x="1100437" y="864539"/>
                  </a:lnTo>
                  <a:lnTo>
                    <a:pt x="1049609" y="864772"/>
                  </a:lnTo>
                  <a:lnTo>
                    <a:pt x="994004" y="864938"/>
                  </a:lnTo>
                  <a:lnTo>
                    <a:pt x="932845" y="865042"/>
                  </a:lnTo>
                  <a:lnTo>
                    <a:pt x="865356" y="865089"/>
                  </a:lnTo>
                  <a:lnTo>
                    <a:pt x="790762" y="865085"/>
                  </a:lnTo>
                  <a:lnTo>
                    <a:pt x="589719" y="864923"/>
                  </a:lnTo>
                  <a:lnTo>
                    <a:pt x="492221" y="864780"/>
                  </a:lnTo>
                  <a:lnTo>
                    <a:pt x="413377" y="864553"/>
                  </a:lnTo>
                  <a:lnTo>
                    <a:pt x="350774" y="864192"/>
                  </a:lnTo>
                  <a:lnTo>
                    <a:pt x="301996" y="863647"/>
                  </a:lnTo>
                  <a:lnTo>
                    <a:pt x="236261" y="861802"/>
                  </a:lnTo>
                  <a:lnTo>
                    <a:pt x="196856" y="858614"/>
                  </a:lnTo>
                  <a:lnTo>
                    <a:pt x="127900" y="847029"/>
                  </a:lnTo>
                  <a:lnTo>
                    <a:pt x="83605" y="834504"/>
                  </a:lnTo>
                  <a:lnTo>
                    <a:pt x="44797" y="803457"/>
                  </a:lnTo>
                  <a:lnTo>
                    <a:pt x="25035" y="770360"/>
                  </a:lnTo>
                  <a:lnTo>
                    <a:pt x="10638" y="727981"/>
                  </a:lnTo>
                  <a:lnTo>
                    <a:pt x="1773" y="676689"/>
                  </a:lnTo>
                  <a:lnTo>
                    <a:pt x="0" y="642585"/>
                  </a:lnTo>
                  <a:lnTo>
                    <a:pt x="249" y="597092"/>
                  </a:lnTo>
                  <a:lnTo>
                    <a:pt x="2354" y="547003"/>
                  </a:lnTo>
                  <a:lnTo>
                    <a:pt x="6148" y="499106"/>
                  </a:lnTo>
                  <a:lnTo>
                    <a:pt x="7983" y="474325"/>
                  </a:lnTo>
                  <a:lnTo>
                    <a:pt x="9816" y="437359"/>
                  </a:lnTo>
                  <a:lnTo>
                    <a:pt x="11465" y="392480"/>
                  </a:lnTo>
                  <a:lnTo>
                    <a:pt x="12748" y="343960"/>
                  </a:lnTo>
                  <a:lnTo>
                    <a:pt x="15306" y="252111"/>
                  </a:lnTo>
                  <a:lnTo>
                    <a:pt x="19159" y="190123"/>
                  </a:lnTo>
                  <a:lnTo>
                    <a:pt x="25551" y="150235"/>
                  </a:lnTo>
                  <a:lnTo>
                    <a:pt x="50926" y="105710"/>
                  </a:lnTo>
                  <a:lnTo>
                    <a:pt x="85742" y="82471"/>
                  </a:lnTo>
                  <a:lnTo>
                    <a:pt x="139949" y="67457"/>
                  </a:lnTo>
                  <a:lnTo>
                    <a:pt x="212606" y="56793"/>
                  </a:lnTo>
                  <a:lnTo>
                    <a:pt x="254901" y="52691"/>
                  </a:lnTo>
                  <a:lnTo>
                    <a:pt x="303494" y="49245"/>
                  </a:lnTo>
                  <a:lnTo>
                    <a:pt x="360126" y="46332"/>
                  </a:lnTo>
                  <a:lnTo>
                    <a:pt x="426536" y="43828"/>
                  </a:lnTo>
                  <a:lnTo>
                    <a:pt x="504466" y="41610"/>
                  </a:lnTo>
                  <a:lnTo>
                    <a:pt x="571651" y="40138"/>
                  </a:lnTo>
                  <a:lnTo>
                    <a:pt x="631674" y="39262"/>
                  </a:lnTo>
                  <a:lnTo>
                    <a:pt x="683783" y="38984"/>
                  </a:lnTo>
                  <a:lnTo>
                    <a:pt x="727223" y="39301"/>
                  </a:lnTo>
                  <a:lnTo>
                    <a:pt x="761243" y="40214"/>
                  </a:lnTo>
                  <a:lnTo>
                    <a:pt x="785089" y="41722"/>
                  </a:lnTo>
                  <a:lnTo>
                    <a:pt x="808826" y="43044"/>
                  </a:lnTo>
                  <a:lnTo>
                    <a:pt x="845118" y="43773"/>
                  </a:lnTo>
                  <a:lnTo>
                    <a:pt x="891683" y="43955"/>
                  </a:lnTo>
                  <a:lnTo>
                    <a:pt x="946243" y="43630"/>
                  </a:lnTo>
                  <a:lnTo>
                    <a:pt x="1006516" y="42844"/>
                  </a:lnTo>
                  <a:lnTo>
                    <a:pt x="1070224" y="41638"/>
                  </a:lnTo>
                  <a:lnTo>
                    <a:pt x="1135086" y="40057"/>
                  </a:lnTo>
                  <a:lnTo>
                    <a:pt x="1198822" y="38142"/>
                  </a:lnTo>
                  <a:lnTo>
                    <a:pt x="1259153" y="35938"/>
                  </a:lnTo>
                  <a:lnTo>
                    <a:pt x="1313798" y="33488"/>
                  </a:lnTo>
                  <a:lnTo>
                    <a:pt x="1360478" y="30834"/>
                  </a:lnTo>
                  <a:lnTo>
                    <a:pt x="1385721" y="29756"/>
                  </a:lnTo>
                  <a:lnTo>
                    <a:pt x="1421983" y="28944"/>
                  </a:lnTo>
                  <a:lnTo>
                    <a:pt x="1464419" y="28477"/>
                  </a:lnTo>
                  <a:lnTo>
                    <a:pt x="1555449" y="28380"/>
                  </a:lnTo>
                  <a:lnTo>
                    <a:pt x="1598671" y="27800"/>
                  </a:lnTo>
                  <a:lnTo>
                    <a:pt x="1636022" y="26733"/>
                  </a:lnTo>
                  <a:lnTo>
                    <a:pt x="1665674" y="25215"/>
                  </a:lnTo>
                  <a:lnTo>
                    <a:pt x="1689920" y="23838"/>
                  </a:lnTo>
                  <a:lnTo>
                    <a:pt x="1716229" y="22817"/>
                  </a:lnTo>
                  <a:lnTo>
                    <a:pt x="1741432" y="22249"/>
                  </a:lnTo>
                  <a:lnTo>
                    <a:pt x="1762353" y="22232"/>
                  </a:lnTo>
                  <a:lnTo>
                    <a:pt x="1783908" y="22420"/>
                  </a:lnTo>
                  <a:lnTo>
                    <a:pt x="1822823" y="22590"/>
                  </a:lnTo>
                  <a:lnTo>
                    <a:pt x="1875926" y="22735"/>
                  </a:lnTo>
                  <a:lnTo>
                    <a:pt x="1940046" y="22847"/>
                  </a:lnTo>
                  <a:lnTo>
                    <a:pt x="2012010" y="22920"/>
                  </a:lnTo>
                  <a:lnTo>
                    <a:pt x="2142732" y="22930"/>
                  </a:lnTo>
                  <a:lnTo>
                    <a:pt x="2192169" y="22871"/>
                  </a:lnTo>
                  <a:lnTo>
                    <a:pt x="2237903" y="22757"/>
                  </a:lnTo>
                  <a:lnTo>
                    <a:pt x="2280877" y="22574"/>
                  </a:lnTo>
                  <a:lnTo>
                    <a:pt x="2322039" y="22307"/>
                  </a:lnTo>
                  <a:lnTo>
                    <a:pt x="2362333" y="21943"/>
                  </a:lnTo>
                  <a:lnTo>
                    <a:pt x="2402705" y="21469"/>
                  </a:lnTo>
                  <a:lnTo>
                    <a:pt x="2444100" y="20871"/>
                  </a:lnTo>
                  <a:lnTo>
                    <a:pt x="2487464" y="20134"/>
                  </a:lnTo>
                  <a:lnTo>
                    <a:pt x="2533742" y="19246"/>
                  </a:lnTo>
                  <a:lnTo>
                    <a:pt x="2583879" y="18192"/>
                  </a:lnTo>
                  <a:lnTo>
                    <a:pt x="2638822" y="16959"/>
                  </a:lnTo>
                  <a:lnTo>
                    <a:pt x="2699515" y="15533"/>
                  </a:lnTo>
                  <a:lnTo>
                    <a:pt x="2960224" y="9132"/>
                  </a:lnTo>
                  <a:lnTo>
                    <a:pt x="3061786" y="6727"/>
                  </a:lnTo>
                  <a:lnTo>
                    <a:pt x="3107726" y="5700"/>
                  </a:lnTo>
                  <a:lnTo>
                    <a:pt x="3151202" y="4782"/>
                  </a:lnTo>
                  <a:lnTo>
                    <a:pt x="3192788" y="3968"/>
                  </a:lnTo>
                  <a:lnTo>
                    <a:pt x="3233057" y="3250"/>
                  </a:lnTo>
                  <a:lnTo>
                    <a:pt x="3272580" y="2624"/>
                  </a:lnTo>
                  <a:lnTo>
                    <a:pt x="3311932" y="2082"/>
                  </a:lnTo>
                  <a:lnTo>
                    <a:pt x="3351684" y="1620"/>
                  </a:lnTo>
                  <a:lnTo>
                    <a:pt x="3392410" y="1230"/>
                  </a:lnTo>
                  <a:lnTo>
                    <a:pt x="3434683" y="907"/>
                  </a:lnTo>
                  <a:lnTo>
                    <a:pt x="3479075" y="644"/>
                  </a:lnTo>
                  <a:lnTo>
                    <a:pt x="3526159" y="436"/>
                  </a:lnTo>
                  <a:lnTo>
                    <a:pt x="3576509" y="277"/>
                  </a:lnTo>
                  <a:lnTo>
                    <a:pt x="3630696" y="160"/>
                  </a:lnTo>
                  <a:lnTo>
                    <a:pt x="3752877" y="29"/>
                  </a:lnTo>
                  <a:lnTo>
                    <a:pt x="3979254" y="0"/>
                  </a:lnTo>
                  <a:lnTo>
                    <a:pt x="4061056" y="23"/>
                  </a:lnTo>
                  <a:lnTo>
                    <a:pt x="4210125" y="153"/>
                  </a:lnTo>
                  <a:lnTo>
                    <a:pt x="4340265" y="398"/>
                  </a:lnTo>
                  <a:lnTo>
                    <a:pt x="4452012" y="762"/>
                  </a:lnTo>
                  <a:lnTo>
                    <a:pt x="4501157" y="988"/>
                  </a:lnTo>
                  <a:lnTo>
                    <a:pt x="4545905" y="1245"/>
                  </a:lnTo>
                  <a:lnTo>
                    <a:pt x="4586323" y="1533"/>
                  </a:lnTo>
                  <a:lnTo>
                    <a:pt x="4654442" y="2202"/>
                  </a:lnTo>
                  <a:lnTo>
                    <a:pt x="4706049" y="2997"/>
                  </a:lnTo>
                  <a:lnTo>
                    <a:pt x="4774873" y="4561"/>
                  </a:lnTo>
                  <a:lnTo>
                    <a:pt x="4821191" y="5240"/>
                  </a:lnTo>
                  <a:lnTo>
                    <a:pt x="4868095" y="5481"/>
                  </a:lnTo>
                  <a:lnTo>
                    <a:pt x="4918892" y="5287"/>
                  </a:lnTo>
                  <a:lnTo>
                    <a:pt x="4976893" y="4660"/>
                  </a:lnTo>
                  <a:lnTo>
                    <a:pt x="5045407" y="3600"/>
                  </a:lnTo>
                  <a:lnTo>
                    <a:pt x="5109641" y="2563"/>
                  </a:lnTo>
                  <a:lnTo>
                    <a:pt x="5162104" y="1917"/>
                  </a:lnTo>
                  <a:lnTo>
                    <a:pt x="5206483" y="1715"/>
                  </a:lnTo>
                  <a:lnTo>
                    <a:pt x="5246465" y="2012"/>
                  </a:lnTo>
                  <a:lnTo>
                    <a:pt x="5285736" y="2860"/>
                  </a:lnTo>
                  <a:lnTo>
                    <a:pt x="5327983" y="4312"/>
                  </a:lnTo>
                  <a:lnTo>
                    <a:pt x="5376892" y="6421"/>
                  </a:lnTo>
                  <a:lnTo>
                    <a:pt x="5436151" y="9241"/>
                  </a:lnTo>
                  <a:lnTo>
                    <a:pt x="5464863" y="10439"/>
                  </a:lnTo>
                  <a:lnTo>
                    <a:pt x="5505320" y="11866"/>
                  </a:lnTo>
                  <a:lnTo>
                    <a:pt x="5552147" y="13344"/>
                  </a:lnTo>
                  <a:lnTo>
                    <a:pt x="5599968" y="14693"/>
                  </a:lnTo>
                  <a:lnTo>
                    <a:pt x="5685522" y="17019"/>
                  </a:lnTo>
                  <a:lnTo>
                    <a:pt x="5756008" y="19109"/>
                  </a:lnTo>
                  <a:lnTo>
                    <a:pt x="5813039" y="21020"/>
                  </a:lnTo>
                  <a:lnTo>
                    <a:pt x="5858230" y="22811"/>
                  </a:lnTo>
                  <a:lnTo>
                    <a:pt x="5893193" y="24541"/>
                  </a:lnTo>
                  <a:lnTo>
                    <a:pt x="5919545" y="26268"/>
                  </a:lnTo>
                  <a:lnTo>
                    <a:pt x="5950962" y="27759"/>
                  </a:lnTo>
                  <a:lnTo>
                    <a:pt x="5997566" y="28810"/>
                  </a:lnTo>
                  <a:lnTo>
                    <a:pt x="6054372" y="29424"/>
                  </a:lnTo>
                  <a:lnTo>
                    <a:pt x="6116397" y="29604"/>
                  </a:lnTo>
                  <a:lnTo>
                    <a:pt x="6178657" y="29352"/>
                  </a:lnTo>
                  <a:lnTo>
                    <a:pt x="6236167" y="28672"/>
                  </a:lnTo>
                  <a:lnTo>
                    <a:pt x="6283943" y="27566"/>
                  </a:lnTo>
                  <a:lnTo>
                    <a:pt x="6317002" y="26037"/>
                  </a:lnTo>
                  <a:lnTo>
                    <a:pt x="6330819" y="25302"/>
                  </a:lnTo>
                  <a:lnTo>
                    <a:pt x="6351312" y="24639"/>
                  </a:lnTo>
                  <a:lnTo>
                    <a:pt x="6414985" y="23508"/>
                  </a:lnTo>
                  <a:lnTo>
                    <a:pt x="6459493" y="23027"/>
                  </a:lnTo>
                  <a:lnTo>
                    <a:pt x="6513334" y="22595"/>
                  </a:lnTo>
                  <a:lnTo>
                    <a:pt x="6577171" y="22205"/>
                  </a:lnTo>
                  <a:lnTo>
                    <a:pt x="6651670" y="21851"/>
                  </a:lnTo>
                  <a:lnTo>
                    <a:pt x="6737495" y="21527"/>
                  </a:lnTo>
                  <a:lnTo>
                    <a:pt x="7061482" y="20572"/>
                  </a:lnTo>
                  <a:lnTo>
                    <a:pt x="7330225" y="19677"/>
                  </a:lnTo>
                  <a:lnTo>
                    <a:pt x="7467700" y="19102"/>
                  </a:lnTo>
                  <a:lnTo>
                    <a:pt x="7576083" y="18515"/>
                  </a:lnTo>
                  <a:lnTo>
                    <a:pt x="7620507" y="18208"/>
                  </a:lnTo>
                  <a:lnTo>
                    <a:pt x="7659027" y="17890"/>
                  </a:lnTo>
                  <a:lnTo>
                    <a:pt x="7720181" y="17203"/>
                  </a:lnTo>
                  <a:lnTo>
                    <a:pt x="7763198" y="16428"/>
                  </a:lnTo>
                  <a:lnTo>
                    <a:pt x="7801698" y="15045"/>
                  </a:lnTo>
                  <a:lnTo>
                    <a:pt x="7809418" y="14513"/>
                  </a:lnTo>
                  <a:lnTo>
                    <a:pt x="7858197" y="12639"/>
                  </a:lnTo>
                  <a:lnTo>
                    <a:pt x="7908080" y="14956"/>
                  </a:lnTo>
                  <a:lnTo>
                    <a:pt x="7959506" y="21503"/>
                  </a:lnTo>
                  <a:lnTo>
                    <a:pt x="8012911" y="32318"/>
                  </a:lnTo>
                  <a:lnTo>
                    <a:pt x="8031633" y="36573"/>
                  </a:lnTo>
                  <a:lnTo>
                    <a:pt x="8053823" y="41316"/>
                  </a:lnTo>
                  <a:lnTo>
                    <a:pt x="8076705" y="45968"/>
                  </a:lnTo>
                  <a:lnTo>
                    <a:pt x="8097504" y="49952"/>
                  </a:lnTo>
                  <a:lnTo>
                    <a:pt x="8129050" y="56307"/>
                  </a:lnTo>
                  <a:lnTo>
                    <a:pt x="8176452" y="69741"/>
                  </a:lnTo>
                  <a:lnTo>
                    <a:pt x="8230831" y="102925"/>
                  </a:lnTo>
                  <a:lnTo>
                    <a:pt x="8267674" y="139990"/>
                  </a:lnTo>
                  <a:lnTo>
                    <a:pt x="8298931" y="182226"/>
                  </a:lnTo>
                  <a:lnTo>
                    <a:pt x="8319288" y="223444"/>
                  </a:lnTo>
                  <a:lnTo>
                    <a:pt x="8333659" y="292017"/>
                  </a:lnTo>
                  <a:lnTo>
                    <a:pt x="8340027" y="341673"/>
                  </a:lnTo>
                  <a:lnTo>
                    <a:pt x="8345494" y="398803"/>
                  </a:lnTo>
                  <a:lnTo>
                    <a:pt x="8349794" y="461332"/>
                  </a:lnTo>
                  <a:lnTo>
                    <a:pt x="8351725" y="500340"/>
                  </a:lnTo>
                  <a:lnTo>
                    <a:pt x="8352208" y="531281"/>
                  </a:lnTo>
                  <a:lnTo>
                    <a:pt x="8351146" y="565022"/>
                  </a:lnTo>
                  <a:lnTo>
                    <a:pt x="8348440" y="612429"/>
                  </a:lnTo>
                  <a:lnTo>
                    <a:pt x="8344343" y="675694"/>
                  </a:lnTo>
                  <a:lnTo>
                    <a:pt x="8337194" y="728598"/>
                  </a:lnTo>
                  <a:lnTo>
                    <a:pt x="8315434" y="769048"/>
                  </a:lnTo>
                  <a:lnTo>
                    <a:pt x="8292683" y="795140"/>
                  </a:lnTo>
                  <a:lnTo>
                    <a:pt x="8284567" y="803824"/>
                  </a:lnTo>
                  <a:lnTo>
                    <a:pt x="8277069" y="812045"/>
                  </a:lnTo>
                  <a:lnTo>
                    <a:pt x="8271151" y="818761"/>
                  </a:lnTo>
                  <a:lnTo>
                    <a:pt x="8253594" y="834904"/>
                  </a:lnTo>
                  <a:lnTo>
                    <a:pt x="8195249" y="863430"/>
                  </a:lnTo>
                  <a:lnTo>
                    <a:pt x="8149872" y="878056"/>
                  </a:lnTo>
                  <a:lnTo>
                    <a:pt x="8094056" y="890128"/>
                  </a:lnTo>
                  <a:lnTo>
                    <a:pt x="8055888" y="892617"/>
                  </a:lnTo>
                  <a:lnTo>
                    <a:pt x="7995455" y="894370"/>
                  </a:lnTo>
                  <a:lnTo>
                    <a:pt x="7955412" y="895489"/>
                  </a:lnTo>
                  <a:lnTo>
                    <a:pt x="7915868" y="896884"/>
                  </a:lnTo>
                  <a:lnTo>
                    <a:pt x="7881382" y="898379"/>
                  </a:lnTo>
                  <a:lnTo>
                    <a:pt x="7856512" y="899794"/>
                  </a:lnTo>
                  <a:lnTo>
                    <a:pt x="7829868" y="901191"/>
                  </a:lnTo>
                  <a:lnTo>
                    <a:pt x="7799787" y="901594"/>
                  </a:lnTo>
                  <a:lnTo>
                    <a:pt x="7761142" y="900989"/>
                  </a:lnTo>
                  <a:lnTo>
                    <a:pt x="7708809" y="899359"/>
                  </a:lnTo>
                  <a:lnTo>
                    <a:pt x="7651861" y="897653"/>
                  </a:lnTo>
                  <a:lnTo>
                    <a:pt x="7597762" y="896651"/>
                  </a:lnTo>
                  <a:lnTo>
                    <a:pt x="7546452" y="896353"/>
                  </a:lnTo>
                  <a:lnTo>
                    <a:pt x="7497872" y="896759"/>
                  </a:lnTo>
                  <a:lnTo>
                    <a:pt x="7451964" y="897869"/>
                  </a:lnTo>
                  <a:lnTo>
                    <a:pt x="7408667" y="899684"/>
                  </a:lnTo>
                  <a:lnTo>
                    <a:pt x="7356856" y="901965"/>
                  </a:lnTo>
                  <a:lnTo>
                    <a:pt x="7307518" y="903433"/>
                  </a:lnTo>
                  <a:lnTo>
                    <a:pt x="7265451" y="903983"/>
                  </a:lnTo>
                  <a:close/>
                </a:path>
              </a:pathLst>
            </a:custGeom>
            <a:solidFill>
              <a:srgbClr val="A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16002" y="5295073"/>
              <a:ext cx="2124710" cy="1511300"/>
            </a:xfrm>
            <a:custGeom>
              <a:avLst/>
              <a:gdLst/>
              <a:ahLst/>
              <a:cxnLst/>
              <a:rect l="l" t="t" r="r" b="b"/>
              <a:pathLst>
                <a:path w="2124709" h="1511300">
                  <a:moveTo>
                    <a:pt x="1387609" y="152399"/>
                  </a:moveTo>
                  <a:lnTo>
                    <a:pt x="1328195" y="152399"/>
                  </a:lnTo>
                  <a:lnTo>
                    <a:pt x="1340879" y="126999"/>
                  </a:lnTo>
                  <a:lnTo>
                    <a:pt x="1372759" y="101599"/>
                  </a:lnTo>
                  <a:lnTo>
                    <a:pt x="1421876" y="63499"/>
                  </a:lnTo>
                  <a:lnTo>
                    <a:pt x="1486274" y="12699"/>
                  </a:lnTo>
                  <a:lnTo>
                    <a:pt x="1504151" y="12699"/>
                  </a:lnTo>
                  <a:lnTo>
                    <a:pt x="1510652" y="0"/>
                  </a:lnTo>
                  <a:lnTo>
                    <a:pt x="1552996" y="0"/>
                  </a:lnTo>
                  <a:lnTo>
                    <a:pt x="1585592" y="25399"/>
                  </a:lnTo>
                  <a:lnTo>
                    <a:pt x="1629255" y="63499"/>
                  </a:lnTo>
                  <a:lnTo>
                    <a:pt x="1531491" y="63499"/>
                  </a:lnTo>
                  <a:lnTo>
                    <a:pt x="1513481" y="76199"/>
                  </a:lnTo>
                  <a:lnTo>
                    <a:pt x="1440156" y="126999"/>
                  </a:lnTo>
                  <a:lnTo>
                    <a:pt x="1421819" y="126999"/>
                  </a:lnTo>
                  <a:lnTo>
                    <a:pt x="1411034" y="139699"/>
                  </a:lnTo>
                  <a:lnTo>
                    <a:pt x="1387609" y="152399"/>
                  </a:lnTo>
                  <a:close/>
                </a:path>
                <a:path w="2124709" h="1511300">
                  <a:moveTo>
                    <a:pt x="1401974" y="393699"/>
                  </a:moveTo>
                  <a:lnTo>
                    <a:pt x="1334635" y="393699"/>
                  </a:lnTo>
                  <a:lnTo>
                    <a:pt x="1335061" y="380999"/>
                  </a:lnTo>
                  <a:lnTo>
                    <a:pt x="1335198" y="380999"/>
                  </a:lnTo>
                  <a:lnTo>
                    <a:pt x="1336225" y="330199"/>
                  </a:lnTo>
                  <a:lnTo>
                    <a:pt x="1336350" y="317499"/>
                  </a:lnTo>
                  <a:lnTo>
                    <a:pt x="1336476" y="304799"/>
                  </a:lnTo>
                  <a:lnTo>
                    <a:pt x="1336601" y="292099"/>
                  </a:lnTo>
                  <a:lnTo>
                    <a:pt x="1336727" y="279399"/>
                  </a:lnTo>
                  <a:lnTo>
                    <a:pt x="1336765" y="266699"/>
                  </a:lnTo>
                  <a:lnTo>
                    <a:pt x="1336858" y="177799"/>
                  </a:lnTo>
                  <a:lnTo>
                    <a:pt x="1337765" y="177799"/>
                  </a:lnTo>
                  <a:lnTo>
                    <a:pt x="1339540" y="165099"/>
                  </a:lnTo>
                  <a:lnTo>
                    <a:pt x="1452146" y="165099"/>
                  </a:lnTo>
                  <a:lnTo>
                    <a:pt x="1481639" y="139699"/>
                  </a:lnTo>
                  <a:lnTo>
                    <a:pt x="1512357" y="126999"/>
                  </a:lnTo>
                  <a:lnTo>
                    <a:pt x="1575424" y="101599"/>
                  </a:lnTo>
                  <a:lnTo>
                    <a:pt x="1553458" y="76199"/>
                  </a:lnTo>
                  <a:lnTo>
                    <a:pt x="1531491" y="63499"/>
                  </a:lnTo>
                  <a:lnTo>
                    <a:pt x="1629255" y="63499"/>
                  </a:lnTo>
                  <a:lnTo>
                    <a:pt x="1658364" y="88899"/>
                  </a:lnTo>
                  <a:lnTo>
                    <a:pt x="1698601" y="114299"/>
                  </a:lnTo>
                  <a:lnTo>
                    <a:pt x="1711994" y="126999"/>
                  </a:lnTo>
                  <a:lnTo>
                    <a:pt x="1609536" y="126999"/>
                  </a:lnTo>
                  <a:lnTo>
                    <a:pt x="1578135" y="139699"/>
                  </a:lnTo>
                  <a:lnTo>
                    <a:pt x="1548524" y="152399"/>
                  </a:lnTo>
                  <a:lnTo>
                    <a:pt x="1520355" y="165099"/>
                  </a:lnTo>
                  <a:lnTo>
                    <a:pt x="1493277" y="177799"/>
                  </a:lnTo>
                  <a:lnTo>
                    <a:pt x="1508183" y="190499"/>
                  </a:lnTo>
                  <a:lnTo>
                    <a:pt x="1523323" y="190499"/>
                  </a:lnTo>
                  <a:lnTo>
                    <a:pt x="1538754" y="203199"/>
                  </a:lnTo>
                  <a:lnTo>
                    <a:pt x="1554536" y="215899"/>
                  </a:lnTo>
                  <a:lnTo>
                    <a:pt x="1683556" y="215899"/>
                  </a:lnTo>
                  <a:lnTo>
                    <a:pt x="1658748" y="228599"/>
                  </a:lnTo>
                  <a:lnTo>
                    <a:pt x="1408791" y="228599"/>
                  </a:lnTo>
                  <a:lnTo>
                    <a:pt x="1407940" y="253999"/>
                  </a:lnTo>
                  <a:lnTo>
                    <a:pt x="1406903" y="279399"/>
                  </a:lnTo>
                  <a:lnTo>
                    <a:pt x="1405755" y="304799"/>
                  </a:lnTo>
                  <a:lnTo>
                    <a:pt x="1403229" y="368299"/>
                  </a:lnTo>
                  <a:lnTo>
                    <a:pt x="1402585" y="380999"/>
                  </a:lnTo>
                  <a:lnTo>
                    <a:pt x="1401974" y="393699"/>
                  </a:lnTo>
                  <a:close/>
                </a:path>
                <a:path w="2124709" h="1511300">
                  <a:moveTo>
                    <a:pt x="1920095" y="304799"/>
                  </a:moveTo>
                  <a:lnTo>
                    <a:pt x="1741607" y="304799"/>
                  </a:lnTo>
                  <a:lnTo>
                    <a:pt x="1758273" y="292099"/>
                  </a:lnTo>
                  <a:lnTo>
                    <a:pt x="1793976" y="292099"/>
                  </a:lnTo>
                  <a:lnTo>
                    <a:pt x="1779425" y="266699"/>
                  </a:lnTo>
                  <a:lnTo>
                    <a:pt x="1772119" y="266699"/>
                  </a:lnTo>
                  <a:lnTo>
                    <a:pt x="1764797" y="253999"/>
                  </a:lnTo>
                  <a:lnTo>
                    <a:pt x="1647667" y="253999"/>
                  </a:lnTo>
                  <a:lnTo>
                    <a:pt x="1666290" y="241299"/>
                  </a:lnTo>
                  <a:lnTo>
                    <a:pt x="1683638" y="241299"/>
                  </a:lnTo>
                  <a:lnTo>
                    <a:pt x="1704700" y="228599"/>
                  </a:lnTo>
                  <a:lnTo>
                    <a:pt x="1724703" y="228599"/>
                  </a:lnTo>
                  <a:lnTo>
                    <a:pt x="1713156" y="215899"/>
                  </a:lnTo>
                  <a:lnTo>
                    <a:pt x="1707350" y="203199"/>
                  </a:lnTo>
                  <a:lnTo>
                    <a:pt x="1572754" y="203199"/>
                  </a:lnTo>
                  <a:lnTo>
                    <a:pt x="1608673" y="190499"/>
                  </a:lnTo>
                  <a:lnTo>
                    <a:pt x="1626466" y="177799"/>
                  </a:lnTo>
                  <a:lnTo>
                    <a:pt x="1644409" y="177799"/>
                  </a:lnTo>
                  <a:lnTo>
                    <a:pt x="1662460" y="165099"/>
                  </a:lnTo>
                  <a:lnTo>
                    <a:pt x="1649541" y="165099"/>
                  </a:lnTo>
                  <a:lnTo>
                    <a:pt x="1636396" y="152399"/>
                  </a:lnTo>
                  <a:lnTo>
                    <a:pt x="1623052" y="139699"/>
                  </a:lnTo>
                  <a:lnTo>
                    <a:pt x="1609536" y="126999"/>
                  </a:lnTo>
                  <a:lnTo>
                    <a:pt x="1711994" y="126999"/>
                  </a:lnTo>
                  <a:lnTo>
                    <a:pt x="1738780" y="152399"/>
                  </a:lnTo>
                  <a:lnTo>
                    <a:pt x="1778719" y="177799"/>
                  </a:lnTo>
                  <a:lnTo>
                    <a:pt x="1818240" y="215899"/>
                  </a:lnTo>
                  <a:lnTo>
                    <a:pt x="1857162" y="241299"/>
                  </a:lnTo>
                  <a:lnTo>
                    <a:pt x="1895305" y="279399"/>
                  </a:lnTo>
                  <a:lnTo>
                    <a:pt x="1920095" y="304799"/>
                  </a:lnTo>
                  <a:close/>
                </a:path>
                <a:path w="2124709" h="1511300">
                  <a:moveTo>
                    <a:pt x="1435673" y="165099"/>
                  </a:moveTo>
                  <a:lnTo>
                    <a:pt x="1329512" y="165099"/>
                  </a:lnTo>
                  <a:lnTo>
                    <a:pt x="1327430" y="152399"/>
                  </a:lnTo>
                  <a:lnTo>
                    <a:pt x="1419396" y="152399"/>
                  </a:lnTo>
                  <a:lnTo>
                    <a:pt x="1435673" y="165099"/>
                  </a:lnTo>
                  <a:close/>
                </a:path>
                <a:path w="2124709" h="1511300">
                  <a:moveTo>
                    <a:pt x="1683556" y="215899"/>
                  </a:moveTo>
                  <a:lnTo>
                    <a:pt x="1554536" y="215899"/>
                  </a:lnTo>
                  <a:lnTo>
                    <a:pt x="1563632" y="203199"/>
                  </a:lnTo>
                  <a:lnTo>
                    <a:pt x="1707350" y="203199"/>
                  </a:lnTo>
                  <a:lnTo>
                    <a:pt x="1683556" y="215899"/>
                  </a:lnTo>
                  <a:close/>
                </a:path>
                <a:path w="2124709" h="1511300">
                  <a:moveTo>
                    <a:pt x="1579478" y="1333499"/>
                  </a:moveTo>
                  <a:lnTo>
                    <a:pt x="1484018" y="1333499"/>
                  </a:lnTo>
                  <a:lnTo>
                    <a:pt x="1514983" y="1295399"/>
                  </a:lnTo>
                  <a:lnTo>
                    <a:pt x="1546643" y="1257299"/>
                  </a:lnTo>
                  <a:lnTo>
                    <a:pt x="1578896" y="1206499"/>
                  </a:lnTo>
                  <a:lnTo>
                    <a:pt x="1611643" y="1168399"/>
                  </a:lnTo>
                  <a:lnTo>
                    <a:pt x="1644781" y="1130299"/>
                  </a:lnTo>
                  <a:lnTo>
                    <a:pt x="1779243" y="977899"/>
                  </a:lnTo>
                  <a:lnTo>
                    <a:pt x="1847389" y="888999"/>
                  </a:lnTo>
                  <a:lnTo>
                    <a:pt x="1951620" y="774699"/>
                  </a:lnTo>
                  <a:lnTo>
                    <a:pt x="1985982" y="723899"/>
                  </a:lnTo>
                  <a:lnTo>
                    <a:pt x="2019870" y="685799"/>
                  </a:lnTo>
                  <a:lnTo>
                    <a:pt x="1985648" y="647699"/>
                  </a:lnTo>
                  <a:lnTo>
                    <a:pt x="1949249" y="609599"/>
                  </a:lnTo>
                  <a:lnTo>
                    <a:pt x="1911311" y="571499"/>
                  </a:lnTo>
                  <a:lnTo>
                    <a:pt x="1833372" y="495299"/>
                  </a:lnTo>
                  <a:lnTo>
                    <a:pt x="1794651" y="469899"/>
                  </a:lnTo>
                  <a:lnTo>
                    <a:pt x="1756945" y="444499"/>
                  </a:lnTo>
                  <a:lnTo>
                    <a:pt x="1720896" y="406399"/>
                  </a:lnTo>
                  <a:lnTo>
                    <a:pt x="1678160" y="380999"/>
                  </a:lnTo>
                  <a:lnTo>
                    <a:pt x="1636307" y="342899"/>
                  </a:lnTo>
                  <a:lnTo>
                    <a:pt x="1593140" y="317499"/>
                  </a:lnTo>
                  <a:lnTo>
                    <a:pt x="1548731" y="292099"/>
                  </a:lnTo>
                  <a:lnTo>
                    <a:pt x="1503154" y="266699"/>
                  </a:lnTo>
                  <a:lnTo>
                    <a:pt x="1456483" y="241299"/>
                  </a:lnTo>
                  <a:lnTo>
                    <a:pt x="1408791" y="228599"/>
                  </a:lnTo>
                  <a:lnTo>
                    <a:pt x="1658748" y="228599"/>
                  </a:lnTo>
                  <a:lnTo>
                    <a:pt x="1633682" y="241299"/>
                  </a:lnTo>
                  <a:lnTo>
                    <a:pt x="1615332" y="241299"/>
                  </a:lnTo>
                  <a:lnTo>
                    <a:pt x="1621684" y="253999"/>
                  </a:lnTo>
                  <a:lnTo>
                    <a:pt x="1764797" y="253999"/>
                  </a:lnTo>
                  <a:lnTo>
                    <a:pt x="1745003" y="266699"/>
                  </a:lnTo>
                  <a:lnTo>
                    <a:pt x="1723689" y="279399"/>
                  </a:lnTo>
                  <a:lnTo>
                    <a:pt x="1701307" y="279399"/>
                  </a:lnTo>
                  <a:lnTo>
                    <a:pt x="1678312" y="292099"/>
                  </a:lnTo>
                  <a:lnTo>
                    <a:pt x="1685181" y="292099"/>
                  </a:lnTo>
                  <a:lnTo>
                    <a:pt x="1692257" y="304799"/>
                  </a:lnTo>
                  <a:lnTo>
                    <a:pt x="1920095" y="304799"/>
                  </a:lnTo>
                  <a:lnTo>
                    <a:pt x="1932490" y="317499"/>
                  </a:lnTo>
                  <a:lnTo>
                    <a:pt x="1834135" y="317499"/>
                  </a:lnTo>
                  <a:lnTo>
                    <a:pt x="1816086" y="330199"/>
                  </a:lnTo>
                  <a:lnTo>
                    <a:pt x="1796817" y="342899"/>
                  </a:lnTo>
                  <a:lnTo>
                    <a:pt x="1956520" y="342899"/>
                  </a:lnTo>
                  <a:lnTo>
                    <a:pt x="1968535" y="355599"/>
                  </a:lnTo>
                  <a:lnTo>
                    <a:pt x="1980196" y="368299"/>
                  </a:lnTo>
                  <a:lnTo>
                    <a:pt x="1883842" y="368299"/>
                  </a:lnTo>
                  <a:lnTo>
                    <a:pt x="1882323" y="380999"/>
                  </a:lnTo>
                  <a:lnTo>
                    <a:pt x="1858035" y="380999"/>
                  </a:lnTo>
                  <a:lnTo>
                    <a:pt x="1846241" y="393699"/>
                  </a:lnTo>
                  <a:lnTo>
                    <a:pt x="1863522" y="393699"/>
                  </a:lnTo>
                  <a:lnTo>
                    <a:pt x="1873627" y="406399"/>
                  </a:lnTo>
                  <a:lnTo>
                    <a:pt x="1885295" y="406399"/>
                  </a:lnTo>
                  <a:lnTo>
                    <a:pt x="1885279" y="419099"/>
                  </a:lnTo>
                  <a:lnTo>
                    <a:pt x="1880783" y="431799"/>
                  </a:lnTo>
                  <a:lnTo>
                    <a:pt x="1871372" y="431799"/>
                  </a:lnTo>
                  <a:lnTo>
                    <a:pt x="1879472" y="444499"/>
                  </a:lnTo>
                  <a:lnTo>
                    <a:pt x="2047134" y="444499"/>
                  </a:lnTo>
                  <a:lnTo>
                    <a:pt x="2055360" y="457199"/>
                  </a:lnTo>
                  <a:lnTo>
                    <a:pt x="1965787" y="457199"/>
                  </a:lnTo>
                  <a:lnTo>
                    <a:pt x="1965837" y="469899"/>
                  </a:lnTo>
                  <a:lnTo>
                    <a:pt x="1964101" y="469899"/>
                  </a:lnTo>
                  <a:lnTo>
                    <a:pt x="1959237" y="482599"/>
                  </a:lnTo>
                  <a:lnTo>
                    <a:pt x="1951763" y="482599"/>
                  </a:lnTo>
                  <a:lnTo>
                    <a:pt x="1942196" y="495299"/>
                  </a:lnTo>
                  <a:lnTo>
                    <a:pt x="1932888" y="495299"/>
                  </a:lnTo>
                  <a:lnTo>
                    <a:pt x="1965451" y="520699"/>
                  </a:lnTo>
                  <a:lnTo>
                    <a:pt x="1995807" y="546099"/>
                  </a:lnTo>
                  <a:lnTo>
                    <a:pt x="2024063" y="584199"/>
                  </a:lnTo>
                  <a:lnTo>
                    <a:pt x="2050327" y="609599"/>
                  </a:lnTo>
                  <a:lnTo>
                    <a:pt x="2122340" y="609599"/>
                  </a:lnTo>
                  <a:lnTo>
                    <a:pt x="2124218" y="622299"/>
                  </a:lnTo>
                  <a:lnTo>
                    <a:pt x="2120171" y="660399"/>
                  </a:lnTo>
                  <a:lnTo>
                    <a:pt x="2104616" y="711199"/>
                  </a:lnTo>
                  <a:lnTo>
                    <a:pt x="2075727" y="736599"/>
                  </a:lnTo>
                  <a:lnTo>
                    <a:pt x="2042264" y="774699"/>
                  </a:lnTo>
                  <a:lnTo>
                    <a:pt x="2008319" y="812799"/>
                  </a:lnTo>
                  <a:lnTo>
                    <a:pt x="1974067" y="863599"/>
                  </a:lnTo>
                  <a:lnTo>
                    <a:pt x="1905334" y="939799"/>
                  </a:lnTo>
                  <a:lnTo>
                    <a:pt x="1839139" y="1015999"/>
                  </a:lnTo>
                  <a:lnTo>
                    <a:pt x="1710926" y="1168399"/>
                  </a:lnTo>
                  <a:lnTo>
                    <a:pt x="1679313" y="1206499"/>
                  </a:lnTo>
                  <a:lnTo>
                    <a:pt x="1648048" y="1244599"/>
                  </a:lnTo>
                  <a:lnTo>
                    <a:pt x="1617216" y="1282699"/>
                  </a:lnTo>
                  <a:lnTo>
                    <a:pt x="1586904" y="1320799"/>
                  </a:lnTo>
                  <a:lnTo>
                    <a:pt x="1579478" y="1333499"/>
                  </a:lnTo>
                  <a:close/>
                </a:path>
                <a:path w="2124709" h="1511300">
                  <a:moveTo>
                    <a:pt x="1956520" y="342899"/>
                  </a:moveTo>
                  <a:lnTo>
                    <a:pt x="1848293" y="342899"/>
                  </a:lnTo>
                  <a:lnTo>
                    <a:pt x="1843596" y="330199"/>
                  </a:lnTo>
                  <a:lnTo>
                    <a:pt x="1838849" y="330199"/>
                  </a:lnTo>
                  <a:lnTo>
                    <a:pt x="1834135" y="317499"/>
                  </a:lnTo>
                  <a:lnTo>
                    <a:pt x="1932490" y="317499"/>
                  </a:lnTo>
                  <a:lnTo>
                    <a:pt x="1956520" y="342899"/>
                  </a:lnTo>
                  <a:close/>
                </a:path>
                <a:path w="2124709" h="1511300">
                  <a:moveTo>
                    <a:pt x="418321" y="380999"/>
                  </a:moveTo>
                  <a:lnTo>
                    <a:pt x="305381" y="380999"/>
                  </a:lnTo>
                  <a:lnTo>
                    <a:pt x="325316" y="368299"/>
                  </a:lnTo>
                  <a:lnTo>
                    <a:pt x="408889" y="368299"/>
                  </a:lnTo>
                  <a:lnTo>
                    <a:pt x="418321" y="380999"/>
                  </a:lnTo>
                  <a:close/>
                </a:path>
                <a:path w="2124709" h="1511300">
                  <a:moveTo>
                    <a:pt x="1944211" y="440060"/>
                  </a:moveTo>
                  <a:lnTo>
                    <a:pt x="1931778" y="419099"/>
                  </a:lnTo>
                  <a:lnTo>
                    <a:pt x="1916408" y="406399"/>
                  </a:lnTo>
                  <a:lnTo>
                    <a:pt x="1900817" y="393699"/>
                  </a:lnTo>
                  <a:lnTo>
                    <a:pt x="1885087" y="368299"/>
                  </a:lnTo>
                  <a:lnTo>
                    <a:pt x="1980196" y="368299"/>
                  </a:lnTo>
                  <a:lnTo>
                    <a:pt x="2003517" y="393699"/>
                  </a:lnTo>
                  <a:lnTo>
                    <a:pt x="2038908" y="431799"/>
                  </a:lnTo>
                  <a:lnTo>
                    <a:pt x="1942878" y="431799"/>
                  </a:lnTo>
                  <a:lnTo>
                    <a:pt x="1944211" y="440060"/>
                  </a:lnTo>
                  <a:close/>
                </a:path>
                <a:path w="2124709" h="1511300">
                  <a:moveTo>
                    <a:pt x="377537" y="546099"/>
                  </a:moveTo>
                  <a:lnTo>
                    <a:pt x="6609" y="546099"/>
                  </a:lnTo>
                  <a:lnTo>
                    <a:pt x="42255" y="507999"/>
                  </a:lnTo>
                  <a:lnTo>
                    <a:pt x="81429" y="482599"/>
                  </a:lnTo>
                  <a:lnTo>
                    <a:pt x="122718" y="469899"/>
                  </a:lnTo>
                  <a:lnTo>
                    <a:pt x="164709" y="444499"/>
                  </a:lnTo>
                  <a:lnTo>
                    <a:pt x="220483" y="419099"/>
                  </a:lnTo>
                  <a:lnTo>
                    <a:pt x="247570" y="406399"/>
                  </a:lnTo>
                  <a:lnTo>
                    <a:pt x="273316" y="393699"/>
                  </a:lnTo>
                  <a:lnTo>
                    <a:pt x="288157" y="380999"/>
                  </a:lnTo>
                  <a:lnTo>
                    <a:pt x="893575" y="380999"/>
                  </a:lnTo>
                  <a:lnTo>
                    <a:pt x="946015" y="393699"/>
                  </a:lnTo>
                  <a:lnTo>
                    <a:pt x="1401974" y="393699"/>
                  </a:lnTo>
                  <a:lnTo>
                    <a:pt x="1401472" y="406399"/>
                  </a:lnTo>
                  <a:lnTo>
                    <a:pt x="1401156" y="419099"/>
                  </a:lnTo>
                  <a:lnTo>
                    <a:pt x="1401062" y="431799"/>
                  </a:lnTo>
                  <a:lnTo>
                    <a:pt x="1400967" y="444499"/>
                  </a:lnTo>
                  <a:lnTo>
                    <a:pt x="306639" y="444499"/>
                  </a:lnTo>
                  <a:lnTo>
                    <a:pt x="294810" y="457199"/>
                  </a:lnTo>
                  <a:lnTo>
                    <a:pt x="259567" y="469899"/>
                  </a:lnTo>
                  <a:lnTo>
                    <a:pt x="224874" y="495299"/>
                  </a:lnTo>
                  <a:lnTo>
                    <a:pt x="157434" y="520699"/>
                  </a:lnTo>
                  <a:lnTo>
                    <a:pt x="206070" y="520699"/>
                  </a:lnTo>
                  <a:lnTo>
                    <a:pt x="223806" y="533399"/>
                  </a:lnTo>
                  <a:lnTo>
                    <a:pt x="363008" y="533399"/>
                  </a:lnTo>
                  <a:lnTo>
                    <a:pt x="377537" y="546099"/>
                  </a:lnTo>
                  <a:close/>
                </a:path>
                <a:path w="2124709" h="1511300">
                  <a:moveTo>
                    <a:pt x="1944927" y="444499"/>
                  </a:moveTo>
                  <a:lnTo>
                    <a:pt x="1910494" y="444499"/>
                  </a:lnTo>
                  <a:lnTo>
                    <a:pt x="1919812" y="431799"/>
                  </a:lnTo>
                  <a:lnTo>
                    <a:pt x="1939311" y="431799"/>
                  </a:lnTo>
                  <a:lnTo>
                    <a:pt x="1944211" y="440060"/>
                  </a:lnTo>
                  <a:lnTo>
                    <a:pt x="1944927" y="444499"/>
                  </a:lnTo>
                  <a:close/>
                </a:path>
                <a:path w="2124709" h="1511300">
                  <a:moveTo>
                    <a:pt x="2047134" y="444499"/>
                  </a:moveTo>
                  <a:lnTo>
                    <a:pt x="1946844" y="444499"/>
                  </a:lnTo>
                  <a:lnTo>
                    <a:pt x="1944211" y="440060"/>
                  </a:lnTo>
                  <a:lnTo>
                    <a:pt x="1942878" y="431799"/>
                  </a:lnTo>
                  <a:lnTo>
                    <a:pt x="2038908" y="431799"/>
                  </a:lnTo>
                  <a:lnTo>
                    <a:pt x="2047134" y="444499"/>
                  </a:lnTo>
                  <a:close/>
                </a:path>
                <a:path w="2124709" h="1511300">
                  <a:moveTo>
                    <a:pt x="319729" y="533399"/>
                  </a:moveTo>
                  <a:lnTo>
                    <a:pt x="223806" y="533399"/>
                  </a:lnTo>
                  <a:lnTo>
                    <a:pt x="265662" y="495299"/>
                  </a:lnTo>
                  <a:lnTo>
                    <a:pt x="314481" y="482599"/>
                  </a:lnTo>
                  <a:lnTo>
                    <a:pt x="368563" y="457199"/>
                  </a:lnTo>
                  <a:lnTo>
                    <a:pt x="426206" y="444499"/>
                  </a:lnTo>
                  <a:lnTo>
                    <a:pt x="481850" y="444499"/>
                  </a:lnTo>
                  <a:lnTo>
                    <a:pt x="484893" y="457199"/>
                  </a:lnTo>
                  <a:lnTo>
                    <a:pt x="487187" y="457199"/>
                  </a:lnTo>
                  <a:lnTo>
                    <a:pt x="486097" y="469899"/>
                  </a:lnTo>
                  <a:lnTo>
                    <a:pt x="481878" y="482599"/>
                  </a:lnTo>
                  <a:lnTo>
                    <a:pt x="466326" y="482599"/>
                  </a:lnTo>
                  <a:lnTo>
                    <a:pt x="319729" y="533399"/>
                  </a:lnTo>
                  <a:close/>
                </a:path>
                <a:path w="2124709" h="1511300">
                  <a:moveTo>
                    <a:pt x="1317232" y="520699"/>
                  </a:moveTo>
                  <a:lnTo>
                    <a:pt x="1104301" y="520699"/>
                  </a:lnTo>
                  <a:lnTo>
                    <a:pt x="1130154" y="507999"/>
                  </a:lnTo>
                  <a:lnTo>
                    <a:pt x="1156348" y="482599"/>
                  </a:lnTo>
                  <a:lnTo>
                    <a:pt x="1209816" y="457199"/>
                  </a:lnTo>
                  <a:lnTo>
                    <a:pt x="662887" y="457199"/>
                  </a:lnTo>
                  <a:lnTo>
                    <a:pt x="561250" y="444499"/>
                  </a:lnTo>
                  <a:lnTo>
                    <a:pt x="1400967" y="444499"/>
                  </a:lnTo>
                  <a:lnTo>
                    <a:pt x="1400852" y="457199"/>
                  </a:lnTo>
                  <a:lnTo>
                    <a:pt x="1400736" y="469899"/>
                  </a:lnTo>
                  <a:lnTo>
                    <a:pt x="1400621" y="482599"/>
                  </a:lnTo>
                  <a:lnTo>
                    <a:pt x="1400505" y="495299"/>
                  </a:lnTo>
                  <a:lnTo>
                    <a:pt x="1400012" y="507999"/>
                  </a:lnTo>
                  <a:lnTo>
                    <a:pt x="1329736" y="507999"/>
                  </a:lnTo>
                  <a:lnTo>
                    <a:pt x="1317232" y="520699"/>
                  </a:lnTo>
                  <a:close/>
                </a:path>
                <a:path w="2124709" h="1511300">
                  <a:moveTo>
                    <a:pt x="683453" y="558799"/>
                  </a:moveTo>
                  <a:lnTo>
                    <a:pt x="570520" y="558799"/>
                  </a:lnTo>
                  <a:lnTo>
                    <a:pt x="582251" y="546099"/>
                  </a:lnTo>
                  <a:lnTo>
                    <a:pt x="593936" y="546099"/>
                  </a:lnTo>
                  <a:lnTo>
                    <a:pt x="605587" y="533399"/>
                  </a:lnTo>
                  <a:lnTo>
                    <a:pt x="632613" y="520699"/>
                  </a:lnTo>
                  <a:lnTo>
                    <a:pt x="648216" y="507999"/>
                  </a:lnTo>
                  <a:lnTo>
                    <a:pt x="663973" y="507999"/>
                  </a:lnTo>
                  <a:lnTo>
                    <a:pt x="679837" y="495299"/>
                  </a:lnTo>
                  <a:lnTo>
                    <a:pt x="701677" y="482599"/>
                  </a:lnTo>
                  <a:lnTo>
                    <a:pt x="724094" y="469899"/>
                  </a:lnTo>
                  <a:lnTo>
                    <a:pt x="747110" y="457199"/>
                  </a:lnTo>
                  <a:lnTo>
                    <a:pt x="914071" y="457199"/>
                  </a:lnTo>
                  <a:lnTo>
                    <a:pt x="911695" y="469899"/>
                  </a:lnTo>
                  <a:lnTo>
                    <a:pt x="894434" y="469899"/>
                  </a:lnTo>
                  <a:lnTo>
                    <a:pt x="806144" y="495299"/>
                  </a:lnTo>
                  <a:lnTo>
                    <a:pt x="763669" y="507999"/>
                  </a:lnTo>
                  <a:lnTo>
                    <a:pt x="722678" y="533399"/>
                  </a:lnTo>
                  <a:lnTo>
                    <a:pt x="683453" y="558799"/>
                  </a:lnTo>
                  <a:close/>
                </a:path>
                <a:path w="2124709" h="1511300">
                  <a:moveTo>
                    <a:pt x="839888" y="571499"/>
                  </a:moveTo>
                  <a:lnTo>
                    <a:pt x="729582" y="571499"/>
                  </a:lnTo>
                  <a:lnTo>
                    <a:pt x="754446" y="546099"/>
                  </a:lnTo>
                  <a:lnTo>
                    <a:pt x="806192" y="520699"/>
                  </a:lnTo>
                  <a:lnTo>
                    <a:pt x="850611" y="507999"/>
                  </a:lnTo>
                  <a:lnTo>
                    <a:pt x="856613" y="507999"/>
                  </a:lnTo>
                  <a:lnTo>
                    <a:pt x="881029" y="495299"/>
                  </a:lnTo>
                  <a:lnTo>
                    <a:pt x="906117" y="482599"/>
                  </a:lnTo>
                  <a:lnTo>
                    <a:pt x="931966" y="469899"/>
                  </a:lnTo>
                  <a:lnTo>
                    <a:pt x="958665" y="457199"/>
                  </a:lnTo>
                  <a:lnTo>
                    <a:pt x="1204540" y="457199"/>
                  </a:lnTo>
                  <a:lnTo>
                    <a:pt x="1155129" y="469899"/>
                  </a:lnTo>
                  <a:lnTo>
                    <a:pt x="1107557" y="495299"/>
                  </a:lnTo>
                  <a:lnTo>
                    <a:pt x="985189" y="495299"/>
                  </a:lnTo>
                  <a:lnTo>
                    <a:pt x="980073" y="501859"/>
                  </a:lnTo>
                  <a:lnTo>
                    <a:pt x="879205" y="546099"/>
                  </a:lnTo>
                  <a:lnTo>
                    <a:pt x="869404" y="558799"/>
                  </a:lnTo>
                  <a:lnTo>
                    <a:pt x="849713" y="558799"/>
                  </a:lnTo>
                  <a:lnTo>
                    <a:pt x="839888" y="571499"/>
                  </a:lnTo>
                  <a:close/>
                </a:path>
                <a:path w="2124709" h="1511300">
                  <a:moveTo>
                    <a:pt x="2122340" y="609599"/>
                  </a:moveTo>
                  <a:lnTo>
                    <a:pt x="2050327" y="609599"/>
                  </a:lnTo>
                  <a:lnTo>
                    <a:pt x="2047248" y="596899"/>
                  </a:lnTo>
                  <a:lnTo>
                    <a:pt x="2042960" y="584199"/>
                  </a:lnTo>
                  <a:lnTo>
                    <a:pt x="2016227" y="533399"/>
                  </a:lnTo>
                  <a:lnTo>
                    <a:pt x="1983510" y="482599"/>
                  </a:lnTo>
                  <a:lnTo>
                    <a:pt x="1965787" y="457199"/>
                  </a:lnTo>
                  <a:lnTo>
                    <a:pt x="2055360" y="457199"/>
                  </a:lnTo>
                  <a:lnTo>
                    <a:pt x="2071812" y="482599"/>
                  </a:lnTo>
                  <a:lnTo>
                    <a:pt x="2099336" y="533399"/>
                  </a:lnTo>
                  <a:lnTo>
                    <a:pt x="2118584" y="584199"/>
                  </a:lnTo>
                  <a:lnTo>
                    <a:pt x="2122340" y="609599"/>
                  </a:lnTo>
                  <a:close/>
                </a:path>
                <a:path w="2124709" h="1511300">
                  <a:moveTo>
                    <a:pt x="490879" y="546099"/>
                  </a:moveTo>
                  <a:lnTo>
                    <a:pt x="377537" y="546099"/>
                  </a:lnTo>
                  <a:lnTo>
                    <a:pt x="413587" y="520699"/>
                  </a:lnTo>
                  <a:lnTo>
                    <a:pt x="431405" y="520699"/>
                  </a:lnTo>
                  <a:lnTo>
                    <a:pt x="462397" y="507999"/>
                  </a:lnTo>
                  <a:lnTo>
                    <a:pt x="469094" y="507999"/>
                  </a:lnTo>
                  <a:lnTo>
                    <a:pt x="475612" y="495299"/>
                  </a:lnTo>
                  <a:lnTo>
                    <a:pt x="522016" y="482599"/>
                  </a:lnTo>
                  <a:lnTo>
                    <a:pt x="566403" y="469899"/>
                  </a:lnTo>
                  <a:lnTo>
                    <a:pt x="677583" y="469899"/>
                  </a:lnTo>
                  <a:lnTo>
                    <a:pt x="679132" y="482599"/>
                  </a:lnTo>
                  <a:lnTo>
                    <a:pt x="679411" y="495299"/>
                  </a:lnTo>
                  <a:lnTo>
                    <a:pt x="662226" y="495299"/>
                  </a:lnTo>
                  <a:lnTo>
                    <a:pt x="573243" y="520699"/>
                  </a:lnTo>
                  <a:lnTo>
                    <a:pt x="530906" y="533399"/>
                  </a:lnTo>
                  <a:lnTo>
                    <a:pt x="490879" y="546099"/>
                  </a:lnTo>
                  <a:close/>
                </a:path>
                <a:path w="2124709" h="1511300">
                  <a:moveTo>
                    <a:pt x="980073" y="501859"/>
                  </a:moveTo>
                  <a:lnTo>
                    <a:pt x="985189" y="495299"/>
                  </a:lnTo>
                  <a:lnTo>
                    <a:pt x="995121" y="495299"/>
                  </a:lnTo>
                  <a:lnTo>
                    <a:pt x="980073" y="501859"/>
                  </a:lnTo>
                  <a:close/>
                </a:path>
                <a:path w="2124709" h="1511300">
                  <a:moveTo>
                    <a:pt x="1001203" y="558799"/>
                  </a:moveTo>
                  <a:lnTo>
                    <a:pt x="890159" y="558799"/>
                  </a:lnTo>
                  <a:lnTo>
                    <a:pt x="898056" y="546099"/>
                  </a:lnTo>
                  <a:lnTo>
                    <a:pt x="912522" y="546099"/>
                  </a:lnTo>
                  <a:lnTo>
                    <a:pt x="941318" y="520699"/>
                  </a:lnTo>
                  <a:lnTo>
                    <a:pt x="975283" y="507999"/>
                  </a:lnTo>
                  <a:lnTo>
                    <a:pt x="980073" y="501859"/>
                  </a:lnTo>
                  <a:lnTo>
                    <a:pt x="995121" y="495299"/>
                  </a:lnTo>
                  <a:lnTo>
                    <a:pt x="1107557" y="495299"/>
                  </a:lnTo>
                  <a:lnTo>
                    <a:pt x="1061459" y="520699"/>
                  </a:lnTo>
                  <a:lnTo>
                    <a:pt x="1016473" y="546099"/>
                  </a:lnTo>
                  <a:lnTo>
                    <a:pt x="1001203" y="558799"/>
                  </a:lnTo>
                  <a:close/>
                </a:path>
                <a:path w="2124709" h="1511300">
                  <a:moveTo>
                    <a:pt x="796534" y="1219199"/>
                  </a:moveTo>
                  <a:lnTo>
                    <a:pt x="45249" y="1219199"/>
                  </a:lnTo>
                  <a:lnTo>
                    <a:pt x="44477" y="1168399"/>
                  </a:lnTo>
                  <a:lnTo>
                    <a:pt x="41540" y="1054099"/>
                  </a:lnTo>
                  <a:lnTo>
                    <a:pt x="38245" y="965199"/>
                  </a:lnTo>
                  <a:lnTo>
                    <a:pt x="36824" y="914399"/>
                  </a:lnTo>
                  <a:lnTo>
                    <a:pt x="35597" y="876299"/>
                  </a:lnTo>
                  <a:lnTo>
                    <a:pt x="34636" y="825499"/>
                  </a:lnTo>
                  <a:lnTo>
                    <a:pt x="34051" y="812799"/>
                  </a:lnTo>
                  <a:lnTo>
                    <a:pt x="31434" y="736599"/>
                  </a:lnTo>
                  <a:lnTo>
                    <a:pt x="31552" y="723899"/>
                  </a:lnTo>
                  <a:lnTo>
                    <a:pt x="31670" y="711199"/>
                  </a:lnTo>
                  <a:lnTo>
                    <a:pt x="31788" y="698499"/>
                  </a:lnTo>
                  <a:lnTo>
                    <a:pt x="31907" y="685799"/>
                  </a:lnTo>
                  <a:lnTo>
                    <a:pt x="32025" y="673099"/>
                  </a:lnTo>
                  <a:lnTo>
                    <a:pt x="35895" y="622299"/>
                  </a:lnTo>
                  <a:lnTo>
                    <a:pt x="43115" y="596899"/>
                  </a:lnTo>
                  <a:lnTo>
                    <a:pt x="53754" y="571499"/>
                  </a:lnTo>
                  <a:lnTo>
                    <a:pt x="1321173" y="571499"/>
                  </a:lnTo>
                  <a:lnTo>
                    <a:pt x="1331784" y="558799"/>
                  </a:lnTo>
                  <a:lnTo>
                    <a:pt x="1330672" y="546099"/>
                  </a:lnTo>
                  <a:lnTo>
                    <a:pt x="1330004" y="533399"/>
                  </a:lnTo>
                  <a:lnTo>
                    <a:pt x="1329714" y="520699"/>
                  </a:lnTo>
                  <a:lnTo>
                    <a:pt x="1329736" y="507999"/>
                  </a:lnTo>
                  <a:lnTo>
                    <a:pt x="1400012" y="507999"/>
                  </a:lnTo>
                  <a:lnTo>
                    <a:pt x="1399519" y="520699"/>
                  </a:lnTo>
                  <a:lnTo>
                    <a:pt x="1397259" y="558799"/>
                  </a:lnTo>
                  <a:lnTo>
                    <a:pt x="1393093" y="584199"/>
                  </a:lnTo>
                  <a:lnTo>
                    <a:pt x="93241" y="584199"/>
                  </a:lnTo>
                  <a:lnTo>
                    <a:pt x="96988" y="596899"/>
                  </a:lnTo>
                  <a:lnTo>
                    <a:pt x="93874" y="609599"/>
                  </a:lnTo>
                  <a:lnTo>
                    <a:pt x="93694" y="622299"/>
                  </a:lnTo>
                  <a:lnTo>
                    <a:pt x="93869" y="634999"/>
                  </a:lnTo>
                  <a:lnTo>
                    <a:pt x="95158" y="698499"/>
                  </a:lnTo>
                  <a:lnTo>
                    <a:pt x="96135" y="736599"/>
                  </a:lnTo>
                  <a:lnTo>
                    <a:pt x="97390" y="774699"/>
                  </a:lnTo>
                  <a:lnTo>
                    <a:pt x="98818" y="812799"/>
                  </a:lnTo>
                  <a:lnTo>
                    <a:pt x="101407" y="888999"/>
                  </a:lnTo>
                  <a:lnTo>
                    <a:pt x="102620" y="914399"/>
                  </a:lnTo>
                  <a:lnTo>
                    <a:pt x="103920" y="939799"/>
                  </a:lnTo>
                  <a:lnTo>
                    <a:pt x="105279" y="977899"/>
                  </a:lnTo>
                  <a:lnTo>
                    <a:pt x="108977" y="1054099"/>
                  </a:lnTo>
                  <a:lnTo>
                    <a:pt x="111173" y="1104899"/>
                  </a:lnTo>
                  <a:lnTo>
                    <a:pt x="113092" y="1155699"/>
                  </a:lnTo>
                  <a:lnTo>
                    <a:pt x="114576" y="1206499"/>
                  </a:lnTo>
                  <a:lnTo>
                    <a:pt x="849004" y="1206499"/>
                  </a:lnTo>
                  <a:lnTo>
                    <a:pt x="796534" y="1219199"/>
                  </a:lnTo>
                  <a:close/>
                </a:path>
                <a:path w="2124709" h="1511300">
                  <a:moveTo>
                    <a:pt x="1246785" y="571499"/>
                  </a:moveTo>
                  <a:lnTo>
                    <a:pt x="1004709" y="571499"/>
                  </a:lnTo>
                  <a:lnTo>
                    <a:pt x="1034710" y="546099"/>
                  </a:lnTo>
                  <a:lnTo>
                    <a:pt x="1063996" y="533399"/>
                  </a:lnTo>
                  <a:lnTo>
                    <a:pt x="1077857" y="533399"/>
                  </a:lnTo>
                  <a:lnTo>
                    <a:pt x="1091296" y="520699"/>
                  </a:lnTo>
                  <a:lnTo>
                    <a:pt x="1307990" y="520699"/>
                  </a:lnTo>
                  <a:lnTo>
                    <a:pt x="1280449" y="546099"/>
                  </a:lnTo>
                  <a:lnTo>
                    <a:pt x="1266821" y="546099"/>
                  </a:lnTo>
                  <a:lnTo>
                    <a:pt x="1253547" y="558799"/>
                  </a:lnTo>
                  <a:lnTo>
                    <a:pt x="1249019" y="558799"/>
                  </a:lnTo>
                  <a:lnTo>
                    <a:pt x="1246785" y="571499"/>
                  </a:lnTo>
                  <a:close/>
                </a:path>
                <a:path w="2124709" h="1511300">
                  <a:moveTo>
                    <a:pt x="529237" y="558799"/>
                  </a:moveTo>
                  <a:lnTo>
                    <a:pt x="0" y="558799"/>
                  </a:lnTo>
                  <a:lnTo>
                    <a:pt x="315" y="546099"/>
                  </a:lnTo>
                  <a:lnTo>
                    <a:pt x="509641" y="546099"/>
                  </a:lnTo>
                  <a:lnTo>
                    <a:pt x="529237" y="558799"/>
                  </a:lnTo>
                  <a:close/>
                </a:path>
                <a:path w="2124709" h="1511300">
                  <a:moveTo>
                    <a:pt x="729582" y="571499"/>
                  </a:moveTo>
                  <a:lnTo>
                    <a:pt x="5382" y="571499"/>
                  </a:lnTo>
                  <a:lnTo>
                    <a:pt x="1665" y="558799"/>
                  </a:lnTo>
                  <a:lnTo>
                    <a:pt x="698528" y="558799"/>
                  </a:lnTo>
                  <a:lnTo>
                    <a:pt x="729582" y="571499"/>
                  </a:lnTo>
                  <a:close/>
                </a:path>
                <a:path w="2124709" h="1511300">
                  <a:moveTo>
                    <a:pt x="985999" y="571499"/>
                  </a:moveTo>
                  <a:lnTo>
                    <a:pt x="865577" y="571499"/>
                  </a:lnTo>
                  <a:lnTo>
                    <a:pt x="873796" y="558799"/>
                  </a:lnTo>
                  <a:lnTo>
                    <a:pt x="993591" y="558799"/>
                  </a:lnTo>
                  <a:lnTo>
                    <a:pt x="985999" y="571499"/>
                  </a:lnTo>
                  <a:close/>
                </a:path>
                <a:path w="2124709" h="1511300">
                  <a:moveTo>
                    <a:pt x="31817" y="584199"/>
                  </a:moveTo>
                  <a:lnTo>
                    <a:pt x="16821" y="584199"/>
                  </a:lnTo>
                  <a:lnTo>
                    <a:pt x="10575" y="571499"/>
                  </a:lnTo>
                  <a:lnTo>
                    <a:pt x="38789" y="571499"/>
                  </a:lnTo>
                  <a:lnTo>
                    <a:pt x="31817" y="584199"/>
                  </a:lnTo>
                  <a:close/>
                </a:path>
                <a:path w="2124709" h="1511300">
                  <a:moveTo>
                    <a:pt x="1383383" y="609599"/>
                  </a:moveTo>
                  <a:lnTo>
                    <a:pt x="294166" y="609599"/>
                  </a:lnTo>
                  <a:lnTo>
                    <a:pt x="239474" y="596899"/>
                  </a:lnTo>
                  <a:lnTo>
                    <a:pt x="187568" y="596899"/>
                  </a:lnTo>
                  <a:lnTo>
                    <a:pt x="138179" y="584199"/>
                  </a:lnTo>
                  <a:lnTo>
                    <a:pt x="1393093" y="584199"/>
                  </a:lnTo>
                  <a:lnTo>
                    <a:pt x="1389729" y="596899"/>
                  </a:lnTo>
                  <a:lnTo>
                    <a:pt x="1383383" y="609599"/>
                  </a:lnTo>
                  <a:close/>
                </a:path>
                <a:path w="2124709" h="1511300">
                  <a:moveTo>
                    <a:pt x="351546" y="622299"/>
                  </a:moveTo>
                  <a:lnTo>
                    <a:pt x="298612" y="622299"/>
                  </a:lnTo>
                  <a:lnTo>
                    <a:pt x="294821" y="609599"/>
                  </a:lnTo>
                  <a:lnTo>
                    <a:pt x="364837" y="609599"/>
                  </a:lnTo>
                  <a:lnTo>
                    <a:pt x="351546" y="622299"/>
                  </a:lnTo>
                  <a:close/>
                </a:path>
                <a:path w="2124709" h="1511300">
                  <a:moveTo>
                    <a:pt x="1322869" y="622299"/>
                  </a:moveTo>
                  <a:lnTo>
                    <a:pt x="425769" y="622299"/>
                  </a:lnTo>
                  <a:lnTo>
                    <a:pt x="405027" y="609599"/>
                  </a:lnTo>
                  <a:lnTo>
                    <a:pt x="1323088" y="609599"/>
                  </a:lnTo>
                  <a:lnTo>
                    <a:pt x="1322869" y="622299"/>
                  </a:lnTo>
                  <a:close/>
                </a:path>
                <a:path w="2124709" h="1511300">
                  <a:moveTo>
                    <a:pt x="510571" y="647699"/>
                  </a:moveTo>
                  <a:lnTo>
                    <a:pt x="446746" y="647699"/>
                  </a:lnTo>
                  <a:lnTo>
                    <a:pt x="443636" y="634999"/>
                  </a:lnTo>
                  <a:lnTo>
                    <a:pt x="441702" y="634999"/>
                  </a:lnTo>
                  <a:lnTo>
                    <a:pt x="443052" y="622299"/>
                  </a:lnTo>
                  <a:lnTo>
                    <a:pt x="562239" y="622299"/>
                  </a:lnTo>
                  <a:lnTo>
                    <a:pt x="535350" y="634999"/>
                  </a:lnTo>
                  <a:lnTo>
                    <a:pt x="510571" y="647699"/>
                  </a:lnTo>
                  <a:close/>
                </a:path>
                <a:path w="2124709" h="1511300">
                  <a:moveTo>
                    <a:pt x="1316905" y="634999"/>
                  </a:moveTo>
                  <a:lnTo>
                    <a:pt x="672845" y="634999"/>
                  </a:lnTo>
                  <a:lnTo>
                    <a:pt x="562239" y="622299"/>
                  </a:lnTo>
                  <a:lnTo>
                    <a:pt x="1320750" y="622299"/>
                  </a:lnTo>
                  <a:lnTo>
                    <a:pt x="1316905" y="634999"/>
                  </a:lnTo>
                  <a:close/>
                </a:path>
                <a:path w="2124709" h="1511300">
                  <a:moveTo>
                    <a:pt x="824170" y="647699"/>
                  </a:moveTo>
                  <a:lnTo>
                    <a:pt x="808217" y="647699"/>
                  </a:lnTo>
                  <a:lnTo>
                    <a:pt x="804508" y="634999"/>
                  </a:lnTo>
                  <a:lnTo>
                    <a:pt x="830853" y="634999"/>
                  </a:lnTo>
                  <a:lnTo>
                    <a:pt x="824170" y="647699"/>
                  </a:lnTo>
                  <a:close/>
                </a:path>
                <a:path w="2124709" h="1511300">
                  <a:moveTo>
                    <a:pt x="1306467" y="647699"/>
                  </a:moveTo>
                  <a:lnTo>
                    <a:pt x="923779" y="647699"/>
                  </a:lnTo>
                  <a:lnTo>
                    <a:pt x="897386" y="634999"/>
                  </a:lnTo>
                  <a:lnTo>
                    <a:pt x="1312179" y="634999"/>
                  </a:lnTo>
                  <a:lnTo>
                    <a:pt x="1306467" y="647699"/>
                  </a:lnTo>
                  <a:close/>
                </a:path>
                <a:path w="2124709" h="1511300">
                  <a:moveTo>
                    <a:pt x="1445111" y="1142999"/>
                  </a:moveTo>
                  <a:lnTo>
                    <a:pt x="1360565" y="1142999"/>
                  </a:lnTo>
                  <a:lnTo>
                    <a:pt x="1381288" y="1130299"/>
                  </a:lnTo>
                  <a:lnTo>
                    <a:pt x="1431375" y="1130299"/>
                  </a:lnTo>
                  <a:lnTo>
                    <a:pt x="1445111" y="1142999"/>
                  </a:lnTo>
                  <a:close/>
                </a:path>
                <a:path w="2124709" h="1511300">
                  <a:moveTo>
                    <a:pt x="1489162" y="1155699"/>
                  </a:moveTo>
                  <a:lnTo>
                    <a:pt x="740033" y="1155699"/>
                  </a:lnTo>
                  <a:lnTo>
                    <a:pt x="792772" y="1142999"/>
                  </a:lnTo>
                  <a:lnTo>
                    <a:pt x="1484701" y="1142999"/>
                  </a:lnTo>
                  <a:lnTo>
                    <a:pt x="1489162" y="1155699"/>
                  </a:lnTo>
                  <a:close/>
                </a:path>
                <a:path w="2124709" h="1511300">
                  <a:moveTo>
                    <a:pt x="1493621" y="1181099"/>
                  </a:moveTo>
                  <a:lnTo>
                    <a:pt x="513514" y="1181099"/>
                  </a:lnTo>
                  <a:lnTo>
                    <a:pt x="582692" y="1168399"/>
                  </a:lnTo>
                  <a:lnTo>
                    <a:pt x="634862" y="1155699"/>
                  </a:lnTo>
                  <a:lnTo>
                    <a:pt x="1492203" y="1155699"/>
                  </a:lnTo>
                  <a:lnTo>
                    <a:pt x="1493723" y="1168399"/>
                  </a:lnTo>
                  <a:lnTo>
                    <a:pt x="1493621" y="1181099"/>
                  </a:lnTo>
                  <a:close/>
                </a:path>
                <a:path w="2124709" h="1511300">
                  <a:moveTo>
                    <a:pt x="1489482" y="1193799"/>
                  </a:moveTo>
                  <a:lnTo>
                    <a:pt x="359982" y="1193799"/>
                  </a:lnTo>
                  <a:lnTo>
                    <a:pt x="410636" y="1181099"/>
                  </a:lnTo>
                  <a:lnTo>
                    <a:pt x="1492331" y="1181099"/>
                  </a:lnTo>
                  <a:lnTo>
                    <a:pt x="1489482" y="1193799"/>
                  </a:lnTo>
                  <a:close/>
                </a:path>
                <a:path w="2124709" h="1511300">
                  <a:moveTo>
                    <a:pt x="1465855" y="1498599"/>
                  </a:moveTo>
                  <a:lnTo>
                    <a:pt x="1406181" y="1498599"/>
                  </a:lnTo>
                  <a:lnTo>
                    <a:pt x="1403142" y="1485899"/>
                  </a:lnTo>
                  <a:lnTo>
                    <a:pt x="1401330" y="1485899"/>
                  </a:lnTo>
                  <a:lnTo>
                    <a:pt x="1400778" y="1473199"/>
                  </a:lnTo>
                  <a:lnTo>
                    <a:pt x="1401342" y="1447799"/>
                  </a:lnTo>
                  <a:lnTo>
                    <a:pt x="1402447" y="1422399"/>
                  </a:lnTo>
                  <a:lnTo>
                    <a:pt x="1403904" y="1409699"/>
                  </a:lnTo>
                  <a:lnTo>
                    <a:pt x="1405525" y="1384299"/>
                  </a:lnTo>
                  <a:lnTo>
                    <a:pt x="1408589" y="1346199"/>
                  </a:lnTo>
                  <a:lnTo>
                    <a:pt x="1410266" y="1295399"/>
                  </a:lnTo>
                  <a:lnTo>
                    <a:pt x="1409124" y="1257299"/>
                  </a:lnTo>
                  <a:lnTo>
                    <a:pt x="1403733" y="1206499"/>
                  </a:lnTo>
                  <a:lnTo>
                    <a:pt x="185488" y="1206499"/>
                  </a:lnTo>
                  <a:lnTo>
                    <a:pt x="259013" y="1193799"/>
                  </a:lnTo>
                  <a:lnTo>
                    <a:pt x="1485217" y="1193799"/>
                  </a:lnTo>
                  <a:lnTo>
                    <a:pt x="1479681" y="1206499"/>
                  </a:lnTo>
                  <a:lnTo>
                    <a:pt x="1483661" y="1231899"/>
                  </a:lnTo>
                  <a:lnTo>
                    <a:pt x="1485391" y="1269999"/>
                  </a:lnTo>
                  <a:lnTo>
                    <a:pt x="1485351" y="1308099"/>
                  </a:lnTo>
                  <a:lnTo>
                    <a:pt x="1484018" y="1333499"/>
                  </a:lnTo>
                  <a:lnTo>
                    <a:pt x="1579478" y="1333499"/>
                  </a:lnTo>
                  <a:lnTo>
                    <a:pt x="1557198" y="1371599"/>
                  </a:lnTo>
                  <a:lnTo>
                    <a:pt x="1528184" y="1409699"/>
                  </a:lnTo>
                  <a:lnTo>
                    <a:pt x="1499947" y="1447799"/>
                  </a:lnTo>
                  <a:lnTo>
                    <a:pt x="1472575" y="1485899"/>
                  </a:lnTo>
                  <a:lnTo>
                    <a:pt x="1465855" y="1498599"/>
                  </a:lnTo>
                  <a:close/>
                </a:path>
                <a:path w="2124709" h="1511300">
                  <a:moveTo>
                    <a:pt x="536089" y="1244599"/>
                  </a:moveTo>
                  <a:lnTo>
                    <a:pt x="38344" y="1244599"/>
                  </a:lnTo>
                  <a:lnTo>
                    <a:pt x="37055" y="1231899"/>
                  </a:lnTo>
                  <a:lnTo>
                    <a:pt x="39737" y="1219199"/>
                  </a:lnTo>
                  <a:lnTo>
                    <a:pt x="690881" y="1219199"/>
                  </a:lnTo>
                  <a:lnTo>
                    <a:pt x="638213" y="1231899"/>
                  </a:lnTo>
                  <a:lnTo>
                    <a:pt x="536089" y="1244599"/>
                  </a:lnTo>
                  <a:close/>
                </a:path>
                <a:path w="2124709" h="1511300">
                  <a:moveTo>
                    <a:pt x="435344" y="1257299"/>
                  </a:moveTo>
                  <a:lnTo>
                    <a:pt x="46036" y="1257299"/>
                  </a:lnTo>
                  <a:lnTo>
                    <a:pt x="41035" y="1244599"/>
                  </a:lnTo>
                  <a:lnTo>
                    <a:pt x="485845" y="1244599"/>
                  </a:lnTo>
                  <a:lnTo>
                    <a:pt x="435344" y="1257299"/>
                  </a:lnTo>
                  <a:close/>
                </a:path>
                <a:path w="2124709" h="1511300">
                  <a:moveTo>
                    <a:pt x="232437" y="1269999"/>
                  </a:moveTo>
                  <a:lnTo>
                    <a:pt x="120173" y="1269999"/>
                  </a:lnTo>
                  <a:lnTo>
                    <a:pt x="90291" y="1257299"/>
                  </a:lnTo>
                  <a:lnTo>
                    <a:pt x="283133" y="1257299"/>
                  </a:lnTo>
                  <a:lnTo>
                    <a:pt x="232437" y="1269999"/>
                  </a:lnTo>
                  <a:close/>
                </a:path>
                <a:path w="2124709" h="1511300">
                  <a:moveTo>
                    <a:pt x="1447363" y="1511299"/>
                  </a:moveTo>
                  <a:lnTo>
                    <a:pt x="1422085" y="1511299"/>
                  </a:lnTo>
                  <a:lnTo>
                    <a:pt x="1415813" y="1498599"/>
                  </a:lnTo>
                  <a:lnTo>
                    <a:pt x="1457283" y="1498599"/>
                  </a:lnTo>
                  <a:lnTo>
                    <a:pt x="1447363" y="1511299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45567" y="3676161"/>
              <a:ext cx="3590924" cy="5105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212591" y="2526395"/>
              <a:ext cx="7305675" cy="789940"/>
            </a:xfrm>
            <a:custGeom>
              <a:avLst/>
              <a:gdLst/>
              <a:ahLst/>
              <a:cxnLst/>
              <a:rect l="l" t="t" r="r" b="b"/>
              <a:pathLst>
                <a:path w="7305675" h="789939">
                  <a:moveTo>
                    <a:pt x="6354802" y="789795"/>
                  </a:moveTo>
                  <a:lnTo>
                    <a:pt x="6328563" y="789380"/>
                  </a:lnTo>
                  <a:lnTo>
                    <a:pt x="6316141" y="788767"/>
                  </a:lnTo>
                  <a:lnTo>
                    <a:pt x="6296213" y="787730"/>
                  </a:lnTo>
                  <a:lnTo>
                    <a:pt x="6244826" y="784968"/>
                  </a:lnTo>
                  <a:lnTo>
                    <a:pt x="6216393" y="783585"/>
                  </a:lnTo>
                  <a:lnTo>
                    <a:pt x="6186986" y="782447"/>
                  </a:lnTo>
                  <a:lnTo>
                    <a:pt x="6160074" y="781670"/>
                  </a:lnTo>
                  <a:lnTo>
                    <a:pt x="6139125" y="781374"/>
                  </a:lnTo>
                  <a:lnTo>
                    <a:pt x="6121198" y="781183"/>
                  </a:lnTo>
                  <a:lnTo>
                    <a:pt x="6102515" y="780696"/>
                  </a:lnTo>
                  <a:lnTo>
                    <a:pt x="6085288" y="779986"/>
                  </a:lnTo>
                  <a:lnTo>
                    <a:pt x="6071728" y="779125"/>
                  </a:lnTo>
                  <a:lnTo>
                    <a:pt x="6049891" y="777672"/>
                  </a:lnTo>
                  <a:lnTo>
                    <a:pt x="6016747" y="776037"/>
                  </a:lnTo>
                  <a:lnTo>
                    <a:pt x="5970995" y="774166"/>
                  </a:lnTo>
                  <a:lnTo>
                    <a:pt x="5911334" y="772007"/>
                  </a:lnTo>
                  <a:lnTo>
                    <a:pt x="5836464" y="769506"/>
                  </a:lnTo>
                  <a:lnTo>
                    <a:pt x="5801199" y="768116"/>
                  </a:lnTo>
                  <a:lnTo>
                    <a:pt x="5765086" y="766274"/>
                  </a:lnTo>
                  <a:lnTo>
                    <a:pt x="5732364" y="764221"/>
                  </a:lnTo>
                  <a:lnTo>
                    <a:pt x="5707273" y="762195"/>
                  </a:lnTo>
                  <a:lnTo>
                    <a:pt x="5662473" y="758748"/>
                  </a:lnTo>
                  <a:lnTo>
                    <a:pt x="5613083" y="756679"/>
                  </a:lnTo>
                  <a:lnTo>
                    <a:pt x="5558963" y="755987"/>
                  </a:lnTo>
                  <a:lnTo>
                    <a:pt x="5499973" y="756670"/>
                  </a:lnTo>
                  <a:lnTo>
                    <a:pt x="5435972" y="758726"/>
                  </a:lnTo>
                  <a:lnTo>
                    <a:pt x="5390872" y="760507"/>
                  </a:lnTo>
                  <a:lnTo>
                    <a:pt x="5337530" y="762494"/>
                  </a:lnTo>
                  <a:lnTo>
                    <a:pt x="5282614" y="764446"/>
                  </a:lnTo>
                  <a:lnTo>
                    <a:pt x="5232791" y="766119"/>
                  </a:lnTo>
                  <a:lnTo>
                    <a:pt x="5133571" y="769375"/>
                  </a:lnTo>
                  <a:lnTo>
                    <a:pt x="5048400" y="772261"/>
                  </a:lnTo>
                  <a:lnTo>
                    <a:pt x="4998147" y="773080"/>
                  </a:lnTo>
                  <a:lnTo>
                    <a:pt x="4958693" y="773359"/>
                  </a:lnTo>
                  <a:lnTo>
                    <a:pt x="4911375" y="773556"/>
                  </a:lnTo>
                  <a:lnTo>
                    <a:pt x="4857455" y="773675"/>
                  </a:lnTo>
                  <a:lnTo>
                    <a:pt x="4798200" y="773719"/>
                  </a:lnTo>
                  <a:lnTo>
                    <a:pt x="4734872" y="773691"/>
                  </a:lnTo>
                  <a:lnTo>
                    <a:pt x="4668737" y="773596"/>
                  </a:lnTo>
                  <a:lnTo>
                    <a:pt x="4601059" y="773436"/>
                  </a:lnTo>
                  <a:lnTo>
                    <a:pt x="4533102" y="773216"/>
                  </a:lnTo>
                  <a:lnTo>
                    <a:pt x="4466131" y="772939"/>
                  </a:lnTo>
                  <a:lnTo>
                    <a:pt x="4401410" y="772608"/>
                  </a:lnTo>
                  <a:lnTo>
                    <a:pt x="4340204" y="772226"/>
                  </a:lnTo>
                  <a:lnTo>
                    <a:pt x="4283777" y="771798"/>
                  </a:lnTo>
                  <a:lnTo>
                    <a:pt x="4233393" y="771328"/>
                  </a:lnTo>
                  <a:lnTo>
                    <a:pt x="4190317" y="770817"/>
                  </a:lnTo>
                  <a:lnTo>
                    <a:pt x="4131147" y="769692"/>
                  </a:lnTo>
                  <a:lnTo>
                    <a:pt x="4119326" y="769380"/>
                  </a:lnTo>
                  <a:lnTo>
                    <a:pt x="4103975" y="769060"/>
                  </a:lnTo>
                  <a:lnTo>
                    <a:pt x="4062959" y="768397"/>
                  </a:lnTo>
                  <a:lnTo>
                    <a:pt x="3976719" y="767356"/>
                  </a:lnTo>
                  <a:lnTo>
                    <a:pt x="3903572" y="766637"/>
                  </a:lnTo>
                  <a:lnTo>
                    <a:pt x="3818562" y="765902"/>
                  </a:lnTo>
                  <a:lnTo>
                    <a:pt x="3670044" y="764779"/>
                  </a:lnTo>
                  <a:lnTo>
                    <a:pt x="3498018" y="763645"/>
                  </a:lnTo>
                  <a:lnTo>
                    <a:pt x="3304394" y="762512"/>
                  </a:lnTo>
                  <a:lnTo>
                    <a:pt x="3091083" y="761394"/>
                  </a:lnTo>
                  <a:lnTo>
                    <a:pt x="2632961" y="759277"/>
                  </a:lnTo>
                  <a:lnTo>
                    <a:pt x="2495312" y="758561"/>
                  </a:lnTo>
                  <a:lnTo>
                    <a:pt x="2371444" y="757836"/>
                  </a:lnTo>
                  <a:lnTo>
                    <a:pt x="2266403" y="757134"/>
                  </a:lnTo>
                  <a:lnTo>
                    <a:pt x="2185238" y="756489"/>
                  </a:lnTo>
                  <a:lnTo>
                    <a:pt x="2132995" y="755932"/>
                  </a:lnTo>
                  <a:lnTo>
                    <a:pt x="2098075" y="755286"/>
                  </a:lnTo>
                  <a:lnTo>
                    <a:pt x="2065533" y="754779"/>
                  </a:lnTo>
                  <a:lnTo>
                    <a:pt x="2023293" y="754196"/>
                  </a:lnTo>
                  <a:lnTo>
                    <a:pt x="1972978" y="753555"/>
                  </a:lnTo>
                  <a:lnTo>
                    <a:pt x="1916212" y="752878"/>
                  </a:lnTo>
                  <a:lnTo>
                    <a:pt x="1789823" y="751493"/>
                  </a:lnTo>
                  <a:lnTo>
                    <a:pt x="1723447" y="750825"/>
                  </a:lnTo>
                  <a:lnTo>
                    <a:pt x="1641476" y="750045"/>
                  </a:lnTo>
                  <a:lnTo>
                    <a:pt x="1572632" y="749449"/>
                  </a:lnTo>
                  <a:lnTo>
                    <a:pt x="1514575" y="749042"/>
                  </a:lnTo>
                  <a:lnTo>
                    <a:pt x="1464966" y="748829"/>
                  </a:lnTo>
                  <a:lnTo>
                    <a:pt x="1421466" y="748815"/>
                  </a:lnTo>
                  <a:lnTo>
                    <a:pt x="1381736" y="749004"/>
                  </a:lnTo>
                  <a:lnTo>
                    <a:pt x="1343436" y="749401"/>
                  </a:lnTo>
                  <a:lnTo>
                    <a:pt x="1304228" y="750012"/>
                  </a:lnTo>
                  <a:lnTo>
                    <a:pt x="1261773" y="750841"/>
                  </a:lnTo>
                  <a:lnTo>
                    <a:pt x="1176700" y="752689"/>
                  </a:lnTo>
                  <a:lnTo>
                    <a:pt x="1140276" y="753380"/>
                  </a:lnTo>
                  <a:lnTo>
                    <a:pt x="1065794" y="754470"/>
                  </a:lnTo>
                  <a:lnTo>
                    <a:pt x="1026011" y="754880"/>
                  </a:lnTo>
                  <a:lnTo>
                    <a:pt x="983382" y="755209"/>
                  </a:lnTo>
                  <a:lnTo>
                    <a:pt x="937044" y="755460"/>
                  </a:lnTo>
                  <a:lnTo>
                    <a:pt x="886133" y="755641"/>
                  </a:lnTo>
                  <a:lnTo>
                    <a:pt x="829788" y="755756"/>
                  </a:lnTo>
                  <a:lnTo>
                    <a:pt x="767144" y="755811"/>
                  </a:lnTo>
                  <a:lnTo>
                    <a:pt x="697339" y="755813"/>
                  </a:lnTo>
                  <a:lnTo>
                    <a:pt x="495335" y="755646"/>
                  </a:lnTo>
                  <a:lnTo>
                    <a:pt x="397988" y="755468"/>
                  </a:lnTo>
                  <a:lnTo>
                    <a:pt x="323612" y="755152"/>
                  </a:lnTo>
                  <a:lnTo>
                    <a:pt x="268353" y="754617"/>
                  </a:lnTo>
                  <a:lnTo>
                    <a:pt x="228354" y="753783"/>
                  </a:lnTo>
                  <a:lnTo>
                    <a:pt x="178716" y="750896"/>
                  </a:lnTo>
                  <a:lnTo>
                    <a:pt x="111869" y="740035"/>
                  </a:lnTo>
                  <a:lnTo>
                    <a:pt x="73126" y="729093"/>
                  </a:lnTo>
                  <a:lnTo>
                    <a:pt x="39182" y="701968"/>
                  </a:lnTo>
                  <a:lnTo>
                    <a:pt x="9304" y="636025"/>
                  </a:lnTo>
                  <a:lnTo>
                    <a:pt x="1551" y="591213"/>
                  </a:lnTo>
                  <a:lnTo>
                    <a:pt x="0" y="561416"/>
                  </a:lnTo>
                  <a:lnTo>
                    <a:pt x="218" y="521670"/>
                  </a:lnTo>
                  <a:lnTo>
                    <a:pt x="2059" y="477907"/>
                  </a:lnTo>
                  <a:lnTo>
                    <a:pt x="5377" y="436061"/>
                  </a:lnTo>
                  <a:lnTo>
                    <a:pt x="6982" y="414410"/>
                  </a:lnTo>
                  <a:lnTo>
                    <a:pt x="8586" y="382113"/>
                  </a:lnTo>
                  <a:lnTo>
                    <a:pt x="10028" y="342903"/>
                  </a:lnTo>
                  <a:lnTo>
                    <a:pt x="11151" y="300512"/>
                  </a:lnTo>
                  <a:lnTo>
                    <a:pt x="14082" y="204545"/>
                  </a:lnTo>
                  <a:lnTo>
                    <a:pt x="19208" y="146693"/>
                  </a:lnTo>
                  <a:lnTo>
                    <a:pt x="44543" y="92357"/>
                  </a:lnTo>
                  <a:lnTo>
                    <a:pt x="96005" y="64844"/>
                  </a:lnTo>
                  <a:lnTo>
                    <a:pt x="158240" y="53121"/>
                  </a:lnTo>
                  <a:lnTo>
                    <a:pt x="197771" y="48354"/>
                  </a:lnTo>
                  <a:lnTo>
                    <a:pt x="243419" y="44465"/>
                  </a:lnTo>
                  <a:lnTo>
                    <a:pt x="297601" y="41283"/>
                  </a:lnTo>
                  <a:lnTo>
                    <a:pt x="362734" y="38636"/>
                  </a:lnTo>
                  <a:lnTo>
                    <a:pt x="441236" y="36354"/>
                  </a:lnTo>
                  <a:lnTo>
                    <a:pt x="511023" y="34873"/>
                  </a:lnTo>
                  <a:lnTo>
                    <a:pt x="571599" y="34143"/>
                  </a:lnTo>
                  <a:lnTo>
                    <a:pt x="621827" y="34163"/>
                  </a:lnTo>
                  <a:lnTo>
                    <a:pt x="660568" y="34933"/>
                  </a:lnTo>
                  <a:lnTo>
                    <a:pt x="686686" y="36452"/>
                  </a:lnTo>
                  <a:lnTo>
                    <a:pt x="710161" y="37693"/>
                  </a:lnTo>
                  <a:lnTo>
                    <a:pt x="746682" y="38313"/>
                  </a:lnTo>
                  <a:lnTo>
                    <a:pt x="793593" y="38362"/>
                  </a:lnTo>
                  <a:lnTo>
                    <a:pt x="848240" y="37891"/>
                  </a:lnTo>
                  <a:lnTo>
                    <a:pt x="907970" y="36949"/>
                  </a:lnTo>
                  <a:lnTo>
                    <a:pt x="970128" y="35587"/>
                  </a:lnTo>
                  <a:lnTo>
                    <a:pt x="1032060" y="33854"/>
                  </a:lnTo>
                  <a:lnTo>
                    <a:pt x="1091111" y="31802"/>
                  </a:lnTo>
                  <a:lnTo>
                    <a:pt x="1144628" y="29480"/>
                  </a:lnTo>
                  <a:lnTo>
                    <a:pt x="1189956" y="26939"/>
                  </a:lnTo>
                  <a:lnTo>
                    <a:pt x="1212035" y="25997"/>
                  </a:lnTo>
                  <a:lnTo>
                    <a:pt x="1243752" y="25288"/>
                  </a:lnTo>
                  <a:lnTo>
                    <a:pt x="1280869" y="24880"/>
                  </a:lnTo>
                  <a:lnTo>
                    <a:pt x="1360489" y="24795"/>
                  </a:lnTo>
                  <a:lnTo>
                    <a:pt x="1398294" y="24289"/>
                  </a:lnTo>
                  <a:lnTo>
                    <a:pt x="1430964" y="23356"/>
                  </a:lnTo>
                  <a:lnTo>
                    <a:pt x="1456899" y="22030"/>
                  </a:lnTo>
                  <a:lnTo>
                    <a:pt x="1478106" y="20827"/>
                  </a:lnTo>
                  <a:lnTo>
                    <a:pt x="1501118" y="19935"/>
                  </a:lnTo>
                  <a:lnTo>
                    <a:pt x="1523161" y="19438"/>
                  </a:lnTo>
                  <a:lnTo>
                    <a:pt x="1541460" y="19424"/>
                  </a:lnTo>
                  <a:lnTo>
                    <a:pt x="1560313" y="19588"/>
                  </a:lnTo>
                  <a:lnTo>
                    <a:pt x="1594351" y="19736"/>
                  </a:lnTo>
                  <a:lnTo>
                    <a:pt x="1640798" y="19863"/>
                  </a:lnTo>
                  <a:lnTo>
                    <a:pt x="1696881" y="19961"/>
                  </a:lnTo>
                  <a:lnTo>
                    <a:pt x="1759825" y="20025"/>
                  </a:lnTo>
                  <a:lnTo>
                    <a:pt x="1826855" y="20048"/>
                  </a:lnTo>
                  <a:lnTo>
                    <a:pt x="1881059" y="20028"/>
                  </a:lnTo>
                  <a:lnTo>
                    <a:pt x="1930018" y="19957"/>
                  </a:lnTo>
                  <a:lnTo>
                    <a:pt x="1975003" y="19817"/>
                  </a:lnTo>
                  <a:lnTo>
                    <a:pt x="2017283" y="19588"/>
                  </a:lnTo>
                  <a:lnTo>
                    <a:pt x="2058130" y="19253"/>
                  </a:lnTo>
                  <a:lnTo>
                    <a:pt x="2098813" y="18793"/>
                  </a:lnTo>
                  <a:lnTo>
                    <a:pt x="2140603" y="18189"/>
                  </a:lnTo>
                  <a:lnTo>
                    <a:pt x="2184770" y="17424"/>
                  </a:lnTo>
                  <a:lnTo>
                    <a:pt x="2232585" y="16478"/>
                  </a:lnTo>
                  <a:lnTo>
                    <a:pt x="2285318" y="15334"/>
                  </a:lnTo>
                  <a:lnTo>
                    <a:pt x="2344239" y="13973"/>
                  </a:lnTo>
                  <a:lnTo>
                    <a:pt x="2410619" y="12376"/>
                  </a:lnTo>
                  <a:lnTo>
                    <a:pt x="2544682" y="9067"/>
                  </a:lnTo>
                  <a:lnTo>
                    <a:pt x="2648345" y="6565"/>
                  </a:lnTo>
                  <a:lnTo>
                    <a:pt x="2694386" y="5506"/>
                  </a:lnTo>
                  <a:lnTo>
                    <a:pt x="2737456" y="4567"/>
                  </a:lnTo>
                  <a:lnTo>
                    <a:pt x="2778222" y="3741"/>
                  </a:lnTo>
                  <a:lnTo>
                    <a:pt x="2817351" y="3019"/>
                  </a:lnTo>
                  <a:lnTo>
                    <a:pt x="2855510" y="2396"/>
                  </a:lnTo>
                  <a:lnTo>
                    <a:pt x="2931585" y="1415"/>
                  </a:lnTo>
                  <a:lnTo>
                    <a:pt x="2970835" y="1044"/>
                  </a:lnTo>
                  <a:lnTo>
                    <a:pt x="3011782" y="742"/>
                  </a:lnTo>
                  <a:lnTo>
                    <a:pt x="3055093" y="504"/>
                  </a:lnTo>
                  <a:lnTo>
                    <a:pt x="3101436" y="321"/>
                  </a:lnTo>
                  <a:lnTo>
                    <a:pt x="3151477" y="187"/>
                  </a:lnTo>
                  <a:lnTo>
                    <a:pt x="3205883" y="94"/>
                  </a:lnTo>
                  <a:lnTo>
                    <a:pt x="3265321" y="36"/>
                  </a:lnTo>
                  <a:lnTo>
                    <a:pt x="3480496" y="0"/>
                  </a:lnTo>
                  <a:lnTo>
                    <a:pt x="3562672" y="25"/>
                  </a:lnTo>
                  <a:lnTo>
                    <a:pt x="3710150" y="174"/>
                  </a:lnTo>
                  <a:lnTo>
                    <a:pt x="3775631" y="299"/>
                  </a:lnTo>
                  <a:lnTo>
                    <a:pt x="3835728" y="458"/>
                  </a:lnTo>
                  <a:lnTo>
                    <a:pt x="3890531" y="651"/>
                  </a:lnTo>
                  <a:lnTo>
                    <a:pt x="3940129" y="880"/>
                  </a:lnTo>
                  <a:lnTo>
                    <a:pt x="3984615" y="1143"/>
                  </a:lnTo>
                  <a:lnTo>
                    <a:pt x="4024076" y="1443"/>
                  </a:lnTo>
                  <a:lnTo>
                    <a:pt x="4088291" y="2151"/>
                  </a:lnTo>
                  <a:lnTo>
                    <a:pt x="4176392" y="3985"/>
                  </a:lnTo>
                  <a:lnTo>
                    <a:pt x="4216905" y="4578"/>
                  </a:lnTo>
                  <a:lnTo>
                    <a:pt x="4257929" y="4789"/>
                  </a:lnTo>
                  <a:lnTo>
                    <a:pt x="4302360" y="4619"/>
                  </a:lnTo>
                  <a:lnTo>
                    <a:pt x="4353091" y="4071"/>
                  </a:lnTo>
                  <a:lnTo>
                    <a:pt x="4476310" y="2136"/>
                  </a:lnTo>
                  <a:lnTo>
                    <a:pt x="4526758" y="1583"/>
                  </a:lnTo>
                  <a:lnTo>
                    <a:pt x="4569174" y="1554"/>
                  </a:lnTo>
                  <a:lnTo>
                    <a:pt x="4608372" y="2119"/>
                  </a:lnTo>
                  <a:lnTo>
                    <a:pt x="4649164" y="3348"/>
                  </a:lnTo>
                  <a:lnTo>
                    <a:pt x="4696364" y="5310"/>
                  </a:lnTo>
                  <a:lnTo>
                    <a:pt x="4754785" y="8074"/>
                  </a:lnTo>
                  <a:lnTo>
                    <a:pt x="4779899" y="9120"/>
                  </a:lnTo>
                  <a:lnTo>
                    <a:pt x="4815285" y="10367"/>
                  </a:lnTo>
                  <a:lnTo>
                    <a:pt x="4856242" y="11658"/>
                  </a:lnTo>
                  <a:lnTo>
                    <a:pt x="4898070" y="12837"/>
                  </a:lnTo>
                  <a:lnTo>
                    <a:pt x="4972901" y="14870"/>
                  </a:lnTo>
                  <a:lnTo>
                    <a:pt x="5034552" y="16695"/>
                  </a:lnTo>
                  <a:lnTo>
                    <a:pt x="5084435" y="18365"/>
                  </a:lnTo>
                  <a:lnTo>
                    <a:pt x="5123961" y="19930"/>
                  </a:lnTo>
                  <a:lnTo>
                    <a:pt x="5154542" y="21441"/>
                  </a:lnTo>
                  <a:lnTo>
                    <a:pt x="5177591" y="22950"/>
                  </a:lnTo>
                  <a:lnTo>
                    <a:pt x="5210182" y="24407"/>
                  </a:lnTo>
                  <a:lnTo>
                    <a:pt x="5259309" y="25363"/>
                  </a:lnTo>
                  <a:lnTo>
                    <a:pt x="5318465" y="25821"/>
                  </a:lnTo>
                  <a:lnTo>
                    <a:pt x="5381142" y="25784"/>
                  </a:lnTo>
                  <a:lnTo>
                    <a:pt x="5440834" y="25258"/>
                  </a:lnTo>
                  <a:lnTo>
                    <a:pt x="5491033" y="24244"/>
                  </a:lnTo>
                  <a:lnTo>
                    <a:pt x="5525231" y="22748"/>
                  </a:lnTo>
                  <a:lnTo>
                    <a:pt x="5539009" y="22038"/>
                  </a:lnTo>
                  <a:lnTo>
                    <a:pt x="5560076" y="21406"/>
                  </a:lnTo>
                  <a:lnTo>
                    <a:pt x="5627264" y="20346"/>
                  </a:lnTo>
                  <a:lnTo>
                    <a:pt x="5674979" y="19904"/>
                  </a:lnTo>
                  <a:lnTo>
                    <a:pt x="5733171" y="19510"/>
                  </a:lnTo>
                  <a:lnTo>
                    <a:pt x="5802636" y="19157"/>
                  </a:lnTo>
                  <a:lnTo>
                    <a:pt x="5884171" y="18838"/>
                  </a:lnTo>
                  <a:lnTo>
                    <a:pt x="6291071" y="17613"/>
                  </a:lnTo>
                  <a:lnTo>
                    <a:pt x="6449653" y="17043"/>
                  </a:lnTo>
                  <a:lnTo>
                    <a:pt x="6573635" y="16480"/>
                  </a:lnTo>
                  <a:lnTo>
                    <a:pt x="6624044" y="16191"/>
                  </a:lnTo>
                  <a:lnTo>
                    <a:pt x="6667476" y="15892"/>
                  </a:lnTo>
                  <a:lnTo>
                    <a:pt x="6735634" y="15249"/>
                  </a:lnTo>
                  <a:lnTo>
                    <a:pt x="6782566" y="14520"/>
                  </a:lnTo>
                  <a:lnTo>
                    <a:pt x="6822920" y="13197"/>
                  </a:lnTo>
                  <a:lnTo>
                    <a:pt x="6830588" y="12680"/>
                  </a:lnTo>
                  <a:lnTo>
                    <a:pt x="6873253" y="11042"/>
                  </a:lnTo>
                  <a:lnTo>
                    <a:pt x="6916884" y="13067"/>
                  </a:lnTo>
                  <a:lnTo>
                    <a:pt x="6961864" y="18787"/>
                  </a:lnTo>
                  <a:lnTo>
                    <a:pt x="7008575" y="28236"/>
                  </a:lnTo>
                  <a:lnTo>
                    <a:pt x="7024951" y="31953"/>
                  </a:lnTo>
                  <a:lnTo>
                    <a:pt x="7044359" y="36097"/>
                  </a:lnTo>
                  <a:lnTo>
                    <a:pt x="7064373" y="40162"/>
                  </a:lnTo>
                  <a:lnTo>
                    <a:pt x="7082565" y="43642"/>
                  </a:lnTo>
                  <a:lnTo>
                    <a:pt x="7110158" y="49194"/>
                  </a:lnTo>
                  <a:lnTo>
                    <a:pt x="7151618" y="60931"/>
                  </a:lnTo>
                  <a:lnTo>
                    <a:pt x="7199181" y="89924"/>
                  </a:lnTo>
                  <a:lnTo>
                    <a:pt x="7231406" y="122307"/>
                  </a:lnTo>
                  <a:lnTo>
                    <a:pt x="7258745" y="159208"/>
                  </a:lnTo>
                  <a:lnTo>
                    <a:pt x="7276551" y="195220"/>
                  </a:lnTo>
                  <a:lnTo>
                    <a:pt x="7291990" y="275893"/>
                  </a:lnTo>
                  <a:lnTo>
                    <a:pt x="7298364" y="335436"/>
                  </a:lnTo>
                  <a:lnTo>
                    <a:pt x="7303233" y="403058"/>
                  </a:lnTo>
                  <a:lnTo>
                    <a:pt x="7305345" y="464172"/>
                  </a:lnTo>
                  <a:lnTo>
                    <a:pt x="7304416" y="493651"/>
                  </a:lnTo>
                  <a:lnTo>
                    <a:pt x="7302049" y="535070"/>
                  </a:lnTo>
                  <a:lnTo>
                    <a:pt x="7298465" y="590343"/>
                  </a:lnTo>
                  <a:lnTo>
                    <a:pt x="7292213" y="636565"/>
                  </a:lnTo>
                  <a:lnTo>
                    <a:pt x="7273180" y="671905"/>
                  </a:lnTo>
                  <a:lnTo>
                    <a:pt x="7253281" y="694701"/>
                  </a:lnTo>
                  <a:lnTo>
                    <a:pt x="7246182" y="702289"/>
                  </a:lnTo>
                  <a:lnTo>
                    <a:pt x="7239624" y="709471"/>
                  </a:lnTo>
                  <a:lnTo>
                    <a:pt x="7234448" y="715338"/>
                  </a:lnTo>
                  <a:lnTo>
                    <a:pt x="7219091" y="729442"/>
                  </a:lnTo>
                  <a:lnTo>
                    <a:pt x="7168059" y="754365"/>
                  </a:lnTo>
                  <a:lnTo>
                    <a:pt x="7128370" y="767144"/>
                  </a:lnTo>
                  <a:lnTo>
                    <a:pt x="7079549" y="777691"/>
                  </a:lnTo>
                  <a:lnTo>
                    <a:pt x="6993307" y="781397"/>
                  </a:lnTo>
                  <a:lnTo>
                    <a:pt x="6958283" y="782374"/>
                  </a:lnTo>
                  <a:lnTo>
                    <a:pt x="6923695" y="783594"/>
                  </a:lnTo>
                  <a:lnTo>
                    <a:pt x="6893532" y="784899"/>
                  </a:lnTo>
                  <a:lnTo>
                    <a:pt x="6871779" y="786136"/>
                  </a:lnTo>
                  <a:lnTo>
                    <a:pt x="6848475" y="787356"/>
                  </a:lnTo>
                  <a:lnTo>
                    <a:pt x="6822164" y="787709"/>
                  </a:lnTo>
                  <a:lnTo>
                    <a:pt x="6788363" y="787179"/>
                  </a:lnTo>
                  <a:lnTo>
                    <a:pt x="6742589" y="785756"/>
                  </a:lnTo>
                  <a:lnTo>
                    <a:pt x="6683118" y="784041"/>
                  </a:lnTo>
                  <a:lnTo>
                    <a:pt x="6627219" y="783212"/>
                  </a:lnTo>
                  <a:lnTo>
                    <a:pt x="6574804" y="783268"/>
                  </a:lnTo>
                  <a:lnTo>
                    <a:pt x="6525783" y="784211"/>
                  </a:lnTo>
                  <a:lnTo>
                    <a:pt x="6480067" y="786039"/>
                  </a:lnTo>
                  <a:lnTo>
                    <a:pt x="6434750" y="788033"/>
                  </a:lnTo>
                  <a:lnTo>
                    <a:pt x="6391596" y="789315"/>
                  </a:lnTo>
                  <a:lnTo>
                    <a:pt x="6354802" y="789795"/>
                  </a:lnTo>
                  <a:close/>
                </a:path>
              </a:pathLst>
            </a:custGeom>
            <a:solidFill>
              <a:srgbClr val="A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實作過程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495497" y="2604661"/>
            <a:ext cx="8806815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b="1" spc="-50" dirty="0">
                <a:solidFill>
                  <a:srgbClr val="734429"/>
                </a:solidFill>
                <a:latin typeface="Arial"/>
                <a:cs typeface="Arial"/>
              </a:rPr>
              <a:t>fi.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將隔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⽔加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熱的巧克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⼒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與奶油均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勻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攪拌混合製成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⽢</a:t>
            </a:r>
            <a:r>
              <a:rPr sz="3250" b="1" spc="-390" dirty="0">
                <a:solidFill>
                  <a:srgbClr val="734429"/>
                </a:solidFill>
                <a:latin typeface="Malgun Gothic"/>
                <a:cs typeface="Malgun Gothic"/>
              </a:rPr>
              <a:t>納許</a:t>
            </a:r>
            <a:endParaRPr sz="325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628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635" cy="10334625"/>
            <a:chOff x="0" y="0"/>
            <a:chExt cx="18288635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2763" y="0"/>
              <a:ext cx="2542540" cy="10287000"/>
            </a:xfrm>
            <a:custGeom>
              <a:avLst/>
              <a:gdLst/>
              <a:ahLst/>
              <a:cxnLst/>
              <a:rect l="l" t="t" r="r" b="b"/>
              <a:pathLst>
                <a:path w="2542540" h="10287000">
                  <a:moveTo>
                    <a:pt x="355557" y="10050888"/>
                  </a:moveTo>
                  <a:lnTo>
                    <a:pt x="310439" y="10003634"/>
                  </a:lnTo>
                  <a:lnTo>
                    <a:pt x="361624" y="9954329"/>
                  </a:lnTo>
                  <a:lnTo>
                    <a:pt x="412241" y="9904694"/>
                  </a:lnTo>
                  <a:lnTo>
                    <a:pt x="473505" y="9966616"/>
                  </a:lnTo>
                  <a:lnTo>
                    <a:pt x="467551" y="9983893"/>
                  </a:lnTo>
                  <a:lnTo>
                    <a:pt x="427980" y="10022644"/>
                  </a:lnTo>
                  <a:lnTo>
                    <a:pt x="420797" y="10029595"/>
                  </a:lnTo>
                  <a:lnTo>
                    <a:pt x="363091" y="10029595"/>
                  </a:lnTo>
                  <a:lnTo>
                    <a:pt x="355557" y="10050888"/>
                  </a:lnTo>
                  <a:close/>
                </a:path>
                <a:path w="2542540" h="10287000">
                  <a:moveTo>
                    <a:pt x="217510" y="10183088"/>
                  </a:moveTo>
                  <a:lnTo>
                    <a:pt x="171808" y="10132914"/>
                  </a:lnTo>
                  <a:lnTo>
                    <a:pt x="224162" y="10084805"/>
                  </a:lnTo>
                  <a:lnTo>
                    <a:pt x="276052" y="10036274"/>
                  </a:lnTo>
                  <a:lnTo>
                    <a:pt x="337634" y="10101541"/>
                  </a:lnTo>
                  <a:lnTo>
                    <a:pt x="333631" y="10112854"/>
                  </a:lnTo>
                  <a:lnTo>
                    <a:pt x="286799" y="10156595"/>
                  </a:lnTo>
                  <a:lnTo>
                    <a:pt x="227124" y="10156595"/>
                  </a:lnTo>
                  <a:lnTo>
                    <a:pt x="217510" y="10183088"/>
                  </a:lnTo>
                  <a:close/>
                </a:path>
                <a:path w="2542540" h="10287000">
                  <a:moveTo>
                    <a:pt x="86462" y="10286999"/>
                  </a:moveTo>
                  <a:lnTo>
                    <a:pt x="55113" y="10286999"/>
                  </a:lnTo>
                  <a:lnTo>
                    <a:pt x="30488" y="10258676"/>
                  </a:lnTo>
                  <a:lnTo>
                    <a:pt x="83927" y="10211807"/>
                  </a:lnTo>
                  <a:lnTo>
                    <a:pt x="136806" y="10164614"/>
                  </a:lnTo>
                  <a:lnTo>
                    <a:pt x="199104" y="10233808"/>
                  </a:lnTo>
                  <a:lnTo>
                    <a:pt x="197565" y="10238049"/>
                  </a:lnTo>
                  <a:lnTo>
                    <a:pt x="146513" y="10283595"/>
                  </a:lnTo>
                  <a:lnTo>
                    <a:pt x="87727" y="10283595"/>
                  </a:lnTo>
                  <a:lnTo>
                    <a:pt x="86462" y="10286999"/>
                  </a:lnTo>
                  <a:close/>
                </a:path>
                <a:path w="2542540" h="10287000">
                  <a:moveTo>
                    <a:pt x="1239115" y="9050540"/>
                  </a:moveTo>
                  <a:lnTo>
                    <a:pt x="1186356" y="9011635"/>
                  </a:lnTo>
                  <a:lnTo>
                    <a:pt x="1207382" y="8982977"/>
                  </a:lnTo>
                  <a:lnTo>
                    <a:pt x="1228249" y="8954244"/>
                  </a:lnTo>
                  <a:lnTo>
                    <a:pt x="1248956" y="8925437"/>
                  </a:lnTo>
                  <a:lnTo>
                    <a:pt x="1269502" y="8896554"/>
                  </a:lnTo>
                  <a:lnTo>
                    <a:pt x="1338543" y="8945415"/>
                  </a:lnTo>
                  <a:lnTo>
                    <a:pt x="1330442" y="8975186"/>
                  </a:lnTo>
                  <a:lnTo>
                    <a:pt x="1326422" y="8980837"/>
                  </a:lnTo>
                  <a:lnTo>
                    <a:pt x="1305443" y="9010024"/>
                  </a:lnTo>
                  <a:lnTo>
                    <a:pt x="1302849" y="9013595"/>
                  </a:lnTo>
                  <a:lnTo>
                    <a:pt x="1249552" y="9013595"/>
                  </a:lnTo>
                  <a:lnTo>
                    <a:pt x="1239115" y="9050540"/>
                  </a:lnTo>
                  <a:close/>
                </a:path>
                <a:path w="2542540" h="10287000">
                  <a:moveTo>
                    <a:pt x="1147312" y="9220883"/>
                  </a:moveTo>
                  <a:lnTo>
                    <a:pt x="1072143" y="9162403"/>
                  </a:lnTo>
                  <a:lnTo>
                    <a:pt x="1093885" y="9134316"/>
                  </a:lnTo>
                  <a:lnTo>
                    <a:pt x="1115476" y="9106146"/>
                  </a:lnTo>
                  <a:lnTo>
                    <a:pt x="1136915" y="9077893"/>
                  </a:lnTo>
                  <a:lnTo>
                    <a:pt x="1158203" y="9049557"/>
                  </a:lnTo>
                  <a:lnTo>
                    <a:pt x="1225238" y="9099664"/>
                  </a:lnTo>
                  <a:lnTo>
                    <a:pt x="1216534" y="9130471"/>
                  </a:lnTo>
                  <a:lnTo>
                    <a:pt x="1212924" y="9135277"/>
                  </a:lnTo>
                  <a:lnTo>
                    <a:pt x="1208888" y="9140595"/>
                  </a:lnTo>
                  <a:lnTo>
                    <a:pt x="1177361" y="9140595"/>
                  </a:lnTo>
                  <a:lnTo>
                    <a:pt x="1158199" y="9206819"/>
                  </a:lnTo>
                  <a:lnTo>
                    <a:pt x="1147312" y="9220883"/>
                  </a:lnTo>
                  <a:close/>
                </a:path>
                <a:path w="2542540" h="10287000">
                  <a:moveTo>
                    <a:pt x="1027626" y="9370757"/>
                  </a:moveTo>
                  <a:lnTo>
                    <a:pt x="953965" y="9310389"/>
                  </a:lnTo>
                  <a:lnTo>
                    <a:pt x="976423" y="9282853"/>
                  </a:lnTo>
                  <a:lnTo>
                    <a:pt x="998736" y="9255228"/>
                  </a:lnTo>
                  <a:lnTo>
                    <a:pt x="1020905" y="9227514"/>
                  </a:lnTo>
                  <a:lnTo>
                    <a:pt x="1042929" y="9199710"/>
                  </a:lnTo>
                  <a:lnTo>
                    <a:pt x="1117725" y="9258669"/>
                  </a:lnTo>
                  <a:lnTo>
                    <a:pt x="1110654" y="9267595"/>
                  </a:lnTo>
                  <a:lnTo>
                    <a:pt x="1065828" y="9267595"/>
                  </a:lnTo>
                  <a:lnTo>
                    <a:pt x="1039174" y="9356597"/>
                  </a:lnTo>
                  <a:lnTo>
                    <a:pt x="1027626" y="9370757"/>
                  </a:lnTo>
                  <a:close/>
                </a:path>
                <a:path w="2542540" h="10287000">
                  <a:moveTo>
                    <a:pt x="904355" y="9517375"/>
                  </a:moveTo>
                  <a:lnTo>
                    <a:pt x="832230" y="9455180"/>
                  </a:lnTo>
                  <a:lnTo>
                    <a:pt x="855374" y="9428213"/>
                  </a:lnTo>
                  <a:lnTo>
                    <a:pt x="878369" y="9401164"/>
                  </a:lnTo>
                  <a:lnTo>
                    <a:pt x="901215" y="9374035"/>
                  </a:lnTo>
                  <a:lnTo>
                    <a:pt x="923912" y="9346823"/>
                  </a:lnTo>
                  <a:lnTo>
                    <a:pt x="981461" y="9394595"/>
                  </a:lnTo>
                  <a:lnTo>
                    <a:pt x="950456" y="9394595"/>
                  </a:lnTo>
                  <a:lnTo>
                    <a:pt x="917033" y="9502603"/>
                  </a:lnTo>
                  <a:lnTo>
                    <a:pt x="904355" y="9517375"/>
                  </a:lnTo>
                  <a:close/>
                </a:path>
                <a:path w="2542540" h="10287000">
                  <a:moveTo>
                    <a:pt x="788562" y="9648595"/>
                  </a:moveTo>
                  <a:lnTo>
                    <a:pt x="763570" y="9648595"/>
                  </a:lnTo>
                  <a:lnTo>
                    <a:pt x="706753" y="9597097"/>
                  </a:lnTo>
                  <a:lnTo>
                    <a:pt x="730577" y="9570691"/>
                  </a:lnTo>
                  <a:lnTo>
                    <a:pt x="754253" y="9544202"/>
                  </a:lnTo>
                  <a:lnTo>
                    <a:pt x="777783" y="9517632"/>
                  </a:lnTo>
                  <a:lnTo>
                    <a:pt x="801165" y="9490980"/>
                  </a:lnTo>
                  <a:lnTo>
                    <a:pt x="863823" y="9545694"/>
                  </a:lnTo>
                  <a:lnTo>
                    <a:pt x="854796" y="9574260"/>
                  </a:lnTo>
                  <a:lnTo>
                    <a:pt x="849219" y="9580617"/>
                  </a:lnTo>
                  <a:lnTo>
                    <a:pt x="825394" y="9607522"/>
                  </a:lnTo>
                  <a:lnTo>
                    <a:pt x="801428" y="9634335"/>
                  </a:lnTo>
                  <a:lnTo>
                    <a:pt x="788562" y="9648595"/>
                  </a:lnTo>
                  <a:close/>
                </a:path>
                <a:path w="2542540" h="10287000">
                  <a:moveTo>
                    <a:pt x="623384" y="9778903"/>
                  </a:moveTo>
                  <a:lnTo>
                    <a:pt x="578001" y="9735706"/>
                  </a:lnTo>
                  <a:lnTo>
                    <a:pt x="626725" y="9684046"/>
                  </a:lnTo>
                  <a:lnTo>
                    <a:pt x="674929" y="9631994"/>
                  </a:lnTo>
                  <a:lnTo>
                    <a:pt x="736738" y="9688710"/>
                  </a:lnTo>
                  <a:lnTo>
                    <a:pt x="728302" y="9714609"/>
                  </a:lnTo>
                  <a:lnTo>
                    <a:pt x="696301" y="9749082"/>
                  </a:lnTo>
                  <a:lnTo>
                    <a:pt x="671406" y="9775595"/>
                  </a:lnTo>
                  <a:lnTo>
                    <a:pt x="624493" y="9775595"/>
                  </a:lnTo>
                  <a:lnTo>
                    <a:pt x="623384" y="9778903"/>
                  </a:lnTo>
                  <a:close/>
                </a:path>
                <a:path w="2542540" h="10287000">
                  <a:moveTo>
                    <a:pt x="490806" y="9916413"/>
                  </a:moveTo>
                  <a:lnTo>
                    <a:pt x="445715" y="9871377"/>
                  </a:lnTo>
                  <a:lnTo>
                    <a:pt x="495712" y="9820866"/>
                  </a:lnTo>
                  <a:lnTo>
                    <a:pt x="545213" y="9769946"/>
                  </a:lnTo>
                  <a:lnTo>
                    <a:pt x="606570" y="9829058"/>
                  </a:lnTo>
                  <a:lnTo>
                    <a:pt x="599164" y="9851148"/>
                  </a:lnTo>
                  <a:lnTo>
                    <a:pt x="563734" y="9887524"/>
                  </a:lnTo>
                  <a:lnTo>
                    <a:pt x="548883" y="9902595"/>
                  </a:lnTo>
                  <a:lnTo>
                    <a:pt x="495568" y="9902595"/>
                  </a:lnTo>
                  <a:lnTo>
                    <a:pt x="490806" y="9916413"/>
                  </a:lnTo>
                  <a:close/>
                </a:path>
                <a:path w="2542540" h="10287000">
                  <a:moveTo>
                    <a:pt x="1482429" y="8753725"/>
                  </a:moveTo>
                  <a:lnTo>
                    <a:pt x="1402919" y="8701302"/>
                  </a:lnTo>
                  <a:lnTo>
                    <a:pt x="1422382" y="8671620"/>
                  </a:lnTo>
                  <a:lnTo>
                    <a:pt x="1441693" y="8641844"/>
                  </a:lnTo>
                  <a:lnTo>
                    <a:pt x="1460854" y="8611976"/>
                  </a:lnTo>
                  <a:lnTo>
                    <a:pt x="1479862" y="8582014"/>
                  </a:lnTo>
                  <a:lnTo>
                    <a:pt x="1553486" y="8628464"/>
                  </a:lnTo>
                  <a:lnTo>
                    <a:pt x="1552465" y="8632595"/>
                  </a:lnTo>
                  <a:lnTo>
                    <a:pt x="1520612" y="8632595"/>
                  </a:lnTo>
                  <a:lnTo>
                    <a:pt x="1494466" y="8735369"/>
                  </a:lnTo>
                  <a:lnTo>
                    <a:pt x="1482429" y="8753725"/>
                  </a:lnTo>
                  <a:close/>
                </a:path>
                <a:path w="2542540" h="10287000">
                  <a:moveTo>
                    <a:pt x="1351906" y="8896305"/>
                  </a:moveTo>
                  <a:lnTo>
                    <a:pt x="1296738" y="8857799"/>
                  </a:lnTo>
                  <a:lnTo>
                    <a:pt x="1316993" y="8828625"/>
                  </a:lnTo>
                  <a:lnTo>
                    <a:pt x="1337086" y="8799375"/>
                  </a:lnTo>
                  <a:lnTo>
                    <a:pt x="1357019" y="8770049"/>
                  </a:lnTo>
                  <a:lnTo>
                    <a:pt x="1376790" y="8740648"/>
                  </a:lnTo>
                  <a:lnTo>
                    <a:pt x="1419733" y="8769371"/>
                  </a:lnTo>
                  <a:lnTo>
                    <a:pt x="1388660" y="8886595"/>
                  </a:lnTo>
                  <a:lnTo>
                    <a:pt x="1354548" y="8886595"/>
                  </a:lnTo>
                  <a:lnTo>
                    <a:pt x="1351906" y="8896305"/>
                  </a:lnTo>
                  <a:close/>
                </a:path>
                <a:path w="2542540" h="10287000">
                  <a:moveTo>
                    <a:pt x="1565579" y="8579545"/>
                  </a:moveTo>
                  <a:lnTo>
                    <a:pt x="1504990" y="8541886"/>
                  </a:lnTo>
                  <a:lnTo>
                    <a:pt x="1523646" y="8511699"/>
                  </a:lnTo>
                  <a:lnTo>
                    <a:pt x="1542142" y="8481430"/>
                  </a:lnTo>
                  <a:lnTo>
                    <a:pt x="1560476" y="8451079"/>
                  </a:lnTo>
                  <a:lnTo>
                    <a:pt x="1578649" y="8420645"/>
                  </a:lnTo>
                  <a:lnTo>
                    <a:pt x="1654671" y="8465778"/>
                  </a:lnTo>
                  <a:lnTo>
                    <a:pt x="1649463" y="8487819"/>
                  </a:lnTo>
                  <a:lnTo>
                    <a:pt x="1642130" y="8500099"/>
                  </a:lnTo>
                  <a:lnTo>
                    <a:pt x="1638810" y="8505595"/>
                  </a:lnTo>
                  <a:lnTo>
                    <a:pt x="1583859" y="8505595"/>
                  </a:lnTo>
                  <a:lnTo>
                    <a:pt x="1565579" y="8579545"/>
                  </a:lnTo>
                  <a:close/>
                </a:path>
                <a:path w="2542540" h="10287000">
                  <a:moveTo>
                    <a:pt x="1666172" y="8417095"/>
                  </a:moveTo>
                  <a:lnTo>
                    <a:pt x="1602623" y="8379949"/>
                  </a:lnTo>
                  <a:lnTo>
                    <a:pt x="1620467" y="8349242"/>
                  </a:lnTo>
                  <a:lnTo>
                    <a:pt x="1638142" y="8318463"/>
                  </a:lnTo>
                  <a:lnTo>
                    <a:pt x="1655646" y="8287613"/>
                  </a:lnTo>
                  <a:lnTo>
                    <a:pt x="1672981" y="8256691"/>
                  </a:lnTo>
                  <a:lnTo>
                    <a:pt x="1725951" y="8286208"/>
                  </a:lnTo>
                  <a:lnTo>
                    <a:pt x="1704805" y="8378595"/>
                  </a:lnTo>
                  <a:lnTo>
                    <a:pt x="1675268" y="8378595"/>
                  </a:lnTo>
                  <a:lnTo>
                    <a:pt x="1666172" y="8417095"/>
                  </a:lnTo>
                  <a:close/>
                </a:path>
                <a:path w="2542540" h="10287000">
                  <a:moveTo>
                    <a:pt x="1784539" y="8251595"/>
                  </a:moveTo>
                  <a:lnTo>
                    <a:pt x="1762130" y="8251595"/>
                  </a:lnTo>
                  <a:lnTo>
                    <a:pt x="1695875" y="8215271"/>
                  </a:lnTo>
                  <a:lnTo>
                    <a:pt x="1712858" y="8184103"/>
                  </a:lnTo>
                  <a:lnTo>
                    <a:pt x="1729667" y="8152868"/>
                  </a:lnTo>
                  <a:lnTo>
                    <a:pt x="1746302" y="8121565"/>
                  </a:lnTo>
                  <a:lnTo>
                    <a:pt x="1762764" y="8090194"/>
                  </a:lnTo>
                  <a:lnTo>
                    <a:pt x="1828737" y="8124595"/>
                  </a:lnTo>
                  <a:lnTo>
                    <a:pt x="1818231" y="8124595"/>
                  </a:lnTo>
                  <a:lnTo>
                    <a:pt x="1794611" y="8233110"/>
                  </a:lnTo>
                  <a:lnTo>
                    <a:pt x="1784539" y="8251595"/>
                  </a:lnTo>
                  <a:close/>
                </a:path>
                <a:path w="2542540" h="10287000">
                  <a:moveTo>
                    <a:pt x="1853955" y="8083856"/>
                  </a:moveTo>
                  <a:lnTo>
                    <a:pt x="1784456" y="8048230"/>
                  </a:lnTo>
                  <a:lnTo>
                    <a:pt x="1800567" y="8016597"/>
                  </a:lnTo>
                  <a:lnTo>
                    <a:pt x="1816502" y="7984896"/>
                  </a:lnTo>
                  <a:lnTo>
                    <a:pt x="1832263" y="7953124"/>
                  </a:lnTo>
                  <a:lnTo>
                    <a:pt x="1847850" y="7921284"/>
                  </a:lnTo>
                  <a:lnTo>
                    <a:pt x="1931107" y="7961769"/>
                  </a:lnTo>
                  <a:lnTo>
                    <a:pt x="1929084" y="7971950"/>
                  </a:lnTo>
                  <a:lnTo>
                    <a:pt x="1916515" y="7997595"/>
                  </a:lnTo>
                  <a:lnTo>
                    <a:pt x="1872078" y="7997595"/>
                  </a:lnTo>
                  <a:lnTo>
                    <a:pt x="1853955" y="8083856"/>
                  </a:lnTo>
                  <a:close/>
                </a:path>
                <a:path w="2542540" h="10287000">
                  <a:moveTo>
                    <a:pt x="1940748" y="7913227"/>
                  </a:moveTo>
                  <a:lnTo>
                    <a:pt x="1868386" y="7878670"/>
                  </a:lnTo>
                  <a:lnTo>
                    <a:pt x="1883582" y="7846629"/>
                  </a:lnTo>
                  <a:lnTo>
                    <a:pt x="1898606" y="7814512"/>
                  </a:lnTo>
                  <a:lnTo>
                    <a:pt x="1913456" y="7782319"/>
                  </a:lnTo>
                  <a:lnTo>
                    <a:pt x="1928134" y="7750050"/>
                  </a:lnTo>
                  <a:lnTo>
                    <a:pt x="1991497" y="7778666"/>
                  </a:lnTo>
                  <a:lnTo>
                    <a:pt x="1973950" y="7870595"/>
                  </a:lnTo>
                  <a:lnTo>
                    <a:pt x="1949216" y="7870595"/>
                  </a:lnTo>
                  <a:lnTo>
                    <a:pt x="1940748" y="7913227"/>
                  </a:lnTo>
                  <a:close/>
                </a:path>
                <a:path w="2542540" h="10287000">
                  <a:moveTo>
                    <a:pt x="2022558" y="7740208"/>
                  </a:moveTo>
                  <a:lnTo>
                    <a:pt x="1947427" y="7706918"/>
                  </a:lnTo>
                  <a:lnTo>
                    <a:pt x="1961716" y="7674432"/>
                  </a:lnTo>
                  <a:lnTo>
                    <a:pt x="1975823" y="7641885"/>
                  </a:lnTo>
                  <a:lnTo>
                    <a:pt x="1989748" y="7609279"/>
                  </a:lnTo>
                  <a:lnTo>
                    <a:pt x="2003490" y="7576614"/>
                  </a:lnTo>
                  <a:lnTo>
                    <a:pt x="2090788" y="7613061"/>
                  </a:lnTo>
                  <a:lnTo>
                    <a:pt x="2090314" y="7615833"/>
                  </a:lnTo>
                  <a:lnTo>
                    <a:pt x="2089993" y="7616595"/>
                  </a:lnTo>
                  <a:lnTo>
                    <a:pt x="2045187" y="7616595"/>
                  </a:lnTo>
                  <a:lnTo>
                    <a:pt x="2022558" y="7740208"/>
                  </a:lnTo>
                  <a:close/>
                </a:path>
                <a:path w="2542540" h="10287000">
                  <a:moveTo>
                    <a:pt x="2099080" y="7564629"/>
                  </a:moveTo>
                  <a:lnTo>
                    <a:pt x="2021552" y="7532912"/>
                  </a:lnTo>
                  <a:lnTo>
                    <a:pt x="2034897" y="7500038"/>
                  </a:lnTo>
                  <a:lnTo>
                    <a:pt x="2048056" y="7467108"/>
                  </a:lnTo>
                  <a:lnTo>
                    <a:pt x="2061030" y="7434122"/>
                  </a:lnTo>
                  <a:lnTo>
                    <a:pt x="2073818" y="7401080"/>
                  </a:lnTo>
                  <a:lnTo>
                    <a:pt x="2143259" y="7427739"/>
                  </a:lnTo>
                  <a:lnTo>
                    <a:pt x="2133163" y="7489595"/>
                  </a:lnTo>
                  <a:lnTo>
                    <a:pt x="2111927" y="7489595"/>
                  </a:lnTo>
                  <a:lnTo>
                    <a:pt x="2099080" y="7564629"/>
                  </a:lnTo>
                  <a:close/>
                </a:path>
                <a:path w="2542540" h="10287000">
                  <a:moveTo>
                    <a:pt x="2151112" y="7379622"/>
                  </a:moveTo>
                  <a:lnTo>
                    <a:pt x="2090595" y="7356893"/>
                  </a:lnTo>
                  <a:lnTo>
                    <a:pt x="2102979" y="7323644"/>
                  </a:lnTo>
                  <a:lnTo>
                    <a:pt x="2115174" y="7290347"/>
                  </a:lnTo>
                  <a:lnTo>
                    <a:pt x="2127178" y="7257003"/>
                  </a:lnTo>
                  <a:lnTo>
                    <a:pt x="2138992" y="7223612"/>
                  </a:lnTo>
                  <a:lnTo>
                    <a:pt x="2192745" y="7242463"/>
                  </a:lnTo>
                  <a:lnTo>
                    <a:pt x="2174108" y="7362595"/>
                  </a:lnTo>
                  <a:lnTo>
                    <a:pt x="2153891" y="7362595"/>
                  </a:lnTo>
                  <a:lnTo>
                    <a:pt x="2151112" y="7379622"/>
                  </a:lnTo>
                  <a:close/>
                </a:path>
                <a:path w="2542540" h="10287000">
                  <a:moveTo>
                    <a:pt x="2218121" y="7200746"/>
                  </a:moveTo>
                  <a:lnTo>
                    <a:pt x="2154473" y="7178947"/>
                  </a:lnTo>
                  <a:lnTo>
                    <a:pt x="2165874" y="7145357"/>
                  </a:lnTo>
                  <a:lnTo>
                    <a:pt x="2177085" y="7111715"/>
                  </a:lnTo>
                  <a:lnTo>
                    <a:pt x="2188106" y="7078020"/>
                  </a:lnTo>
                  <a:lnTo>
                    <a:pt x="2198939" y="7044272"/>
                  </a:lnTo>
                  <a:lnTo>
                    <a:pt x="2272938" y="7067799"/>
                  </a:lnTo>
                  <a:lnTo>
                    <a:pt x="2267445" y="7108595"/>
                  </a:lnTo>
                  <a:lnTo>
                    <a:pt x="2231668" y="7108595"/>
                  </a:lnTo>
                  <a:lnTo>
                    <a:pt x="2218121" y="7200746"/>
                  </a:lnTo>
                  <a:close/>
                </a:path>
                <a:path w="2542540" h="10287000">
                  <a:moveTo>
                    <a:pt x="2279416" y="7019698"/>
                  </a:moveTo>
                  <a:lnTo>
                    <a:pt x="2213101" y="6999152"/>
                  </a:lnTo>
                  <a:lnTo>
                    <a:pt x="2223492" y="6965278"/>
                  </a:lnTo>
                  <a:lnTo>
                    <a:pt x="2233694" y="6931349"/>
                  </a:lnTo>
                  <a:lnTo>
                    <a:pt x="2243706" y="6897362"/>
                  </a:lnTo>
                  <a:lnTo>
                    <a:pt x="2253530" y="6863320"/>
                  </a:lnTo>
                  <a:lnTo>
                    <a:pt x="2313888" y="6880555"/>
                  </a:lnTo>
                  <a:lnTo>
                    <a:pt x="2301122" y="6981595"/>
                  </a:lnTo>
                  <a:lnTo>
                    <a:pt x="2284547" y="6981595"/>
                  </a:lnTo>
                  <a:lnTo>
                    <a:pt x="2279416" y="7019698"/>
                  </a:lnTo>
                  <a:close/>
                </a:path>
                <a:path w="2542540" h="10287000">
                  <a:moveTo>
                    <a:pt x="2334778" y="6836823"/>
                  </a:moveTo>
                  <a:lnTo>
                    <a:pt x="2266337" y="6817829"/>
                  </a:lnTo>
                  <a:lnTo>
                    <a:pt x="2275732" y="6783604"/>
                  </a:lnTo>
                  <a:lnTo>
                    <a:pt x="2284930" y="6749344"/>
                  </a:lnTo>
                  <a:lnTo>
                    <a:pt x="2293930" y="6715051"/>
                  </a:lnTo>
                  <a:lnTo>
                    <a:pt x="2302734" y="6680724"/>
                  </a:lnTo>
                  <a:lnTo>
                    <a:pt x="2365496" y="6696632"/>
                  </a:lnTo>
                  <a:lnTo>
                    <a:pt x="2362106" y="6727595"/>
                  </a:lnTo>
                  <a:lnTo>
                    <a:pt x="2347662" y="6727595"/>
                  </a:lnTo>
                  <a:lnTo>
                    <a:pt x="2334778" y="6836823"/>
                  </a:lnTo>
                  <a:close/>
                </a:path>
                <a:path w="2542540" h="10287000">
                  <a:moveTo>
                    <a:pt x="2370745" y="6648696"/>
                  </a:moveTo>
                  <a:lnTo>
                    <a:pt x="2314186" y="6634810"/>
                  </a:lnTo>
                  <a:lnTo>
                    <a:pt x="2322484" y="6600595"/>
                  </a:lnTo>
                  <a:lnTo>
                    <a:pt x="2330689" y="6565919"/>
                  </a:lnTo>
                  <a:lnTo>
                    <a:pt x="2338645" y="6531423"/>
                  </a:lnTo>
                  <a:lnTo>
                    <a:pt x="2346403" y="6496894"/>
                  </a:lnTo>
                  <a:lnTo>
                    <a:pt x="2398676" y="6508485"/>
                  </a:lnTo>
                  <a:lnTo>
                    <a:pt x="2389376" y="6600595"/>
                  </a:lnTo>
                  <a:lnTo>
                    <a:pt x="2376012" y="6600595"/>
                  </a:lnTo>
                  <a:lnTo>
                    <a:pt x="2370745" y="6648696"/>
                  </a:lnTo>
                  <a:close/>
                </a:path>
                <a:path w="2542540" h="10287000">
                  <a:moveTo>
                    <a:pt x="2426890" y="6465790"/>
                  </a:moveTo>
                  <a:lnTo>
                    <a:pt x="2356459" y="6450725"/>
                  </a:lnTo>
                  <a:lnTo>
                    <a:pt x="2363779" y="6416015"/>
                  </a:lnTo>
                  <a:lnTo>
                    <a:pt x="2370904" y="6381264"/>
                  </a:lnTo>
                  <a:lnTo>
                    <a:pt x="2377831" y="6346595"/>
                  </a:lnTo>
                  <a:lnTo>
                    <a:pt x="2384561" y="6311636"/>
                  </a:lnTo>
                  <a:lnTo>
                    <a:pt x="2449797" y="6324048"/>
                  </a:lnTo>
                  <a:lnTo>
                    <a:pt x="2448009" y="6346595"/>
                  </a:lnTo>
                  <a:lnTo>
                    <a:pt x="2437382" y="6346595"/>
                  </a:lnTo>
                  <a:lnTo>
                    <a:pt x="2426890" y="6465790"/>
                  </a:lnTo>
                  <a:close/>
                </a:path>
                <a:path w="2542540" h="10287000">
                  <a:moveTo>
                    <a:pt x="2453601" y="6276091"/>
                  </a:moveTo>
                  <a:lnTo>
                    <a:pt x="2393238" y="6265077"/>
                  </a:lnTo>
                  <a:lnTo>
                    <a:pt x="2399493" y="6230233"/>
                  </a:lnTo>
                  <a:lnTo>
                    <a:pt x="2405548" y="6195369"/>
                  </a:lnTo>
                  <a:lnTo>
                    <a:pt x="2411404" y="6160483"/>
                  </a:lnTo>
                  <a:lnTo>
                    <a:pt x="2417059" y="6125576"/>
                  </a:lnTo>
                  <a:lnTo>
                    <a:pt x="2473593" y="6134572"/>
                  </a:lnTo>
                  <a:lnTo>
                    <a:pt x="2467597" y="6219595"/>
                  </a:lnTo>
                  <a:lnTo>
                    <a:pt x="2458081" y="6219595"/>
                  </a:lnTo>
                  <a:lnTo>
                    <a:pt x="2453601" y="6276091"/>
                  </a:lnTo>
                  <a:close/>
                </a:path>
                <a:path w="2542540" h="10287000">
                  <a:moveTo>
                    <a:pt x="2485225" y="6088112"/>
                  </a:moveTo>
                  <a:lnTo>
                    <a:pt x="2424307" y="6078889"/>
                  </a:lnTo>
                  <a:lnTo>
                    <a:pt x="2429516" y="6043808"/>
                  </a:lnTo>
                  <a:lnTo>
                    <a:pt x="2434527" y="6008681"/>
                  </a:lnTo>
                  <a:lnTo>
                    <a:pt x="2439340" y="5973510"/>
                  </a:lnTo>
                  <a:lnTo>
                    <a:pt x="2443956" y="5938293"/>
                  </a:lnTo>
                  <a:lnTo>
                    <a:pt x="2501100" y="5945617"/>
                  </a:lnTo>
                  <a:lnTo>
                    <a:pt x="2500046" y="5965595"/>
                  </a:lnTo>
                  <a:lnTo>
                    <a:pt x="2492780" y="5965595"/>
                  </a:lnTo>
                  <a:lnTo>
                    <a:pt x="2485225" y="6088112"/>
                  </a:lnTo>
                  <a:close/>
                </a:path>
                <a:path w="2542540" h="10287000">
                  <a:moveTo>
                    <a:pt x="2503623" y="5897769"/>
                  </a:moveTo>
                  <a:lnTo>
                    <a:pt x="2449799" y="5891283"/>
                  </a:lnTo>
                  <a:lnTo>
                    <a:pt x="2453926" y="5856191"/>
                  </a:lnTo>
                  <a:lnTo>
                    <a:pt x="2457856" y="5821060"/>
                  </a:lnTo>
                  <a:lnTo>
                    <a:pt x="2461589" y="5785889"/>
                  </a:lnTo>
                  <a:lnTo>
                    <a:pt x="2465123" y="5750679"/>
                  </a:lnTo>
                  <a:lnTo>
                    <a:pt x="2516497" y="5755689"/>
                  </a:lnTo>
                  <a:lnTo>
                    <a:pt x="2512871" y="5838595"/>
                  </a:lnTo>
                  <a:lnTo>
                    <a:pt x="2506744" y="5838595"/>
                  </a:lnTo>
                  <a:lnTo>
                    <a:pt x="2503623" y="5897769"/>
                  </a:lnTo>
                  <a:close/>
                </a:path>
                <a:path w="2542540" h="10287000">
                  <a:moveTo>
                    <a:pt x="2523512" y="5708494"/>
                  </a:moveTo>
                  <a:lnTo>
                    <a:pt x="2469528" y="5703642"/>
                  </a:lnTo>
                  <a:lnTo>
                    <a:pt x="2472607" y="5668250"/>
                  </a:lnTo>
                  <a:lnTo>
                    <a:pt x="2475485" y="5632853"/>
                  </a:lnTo>
                  <a:lnTo>
                    <a:pt x="2478160" y="5597450"/>
                  </a:lnTo>
                  <a:lnTo>
                    <a:pt x="2480634" y="5562042"/>
                  </a:lnTo>
                  <a:lnTo>
                    <a:pt x="2532117" y="5565491"/>
                  </a:lnTo>
                  <a:lnTo>
                    <a:pt x="2531630" y="5584595"/>
                  </a:lnTo>
                  <a:lnTo>
                    <a:pt x="2527807" y="5584595"/>
                  </a:lnTo>
                  <a:lnTo>
                    <a:pt x="2523512" y="5708494"/>
                  </a:lnTo>
                  <a:close/>
                </a:path>
                <a:path w="2542540" h="10287000">
                  <a:moveTo>
                    <a:pt x="2533337" y="5517701"/>
                  </a:moveTo>
                  <a:lnTo>
                    <a:pt x="2483620" y="5514749"/>
                  </a:lnTo>
                  <a:lnTo>
                    <a:pt x="2485616" y="5479462"/>
                  </a:lnTo>
                  <a:lnTo>
                    <a:pt x="2487412" y="5444167"/>
                  </a:lnTo>
                  <a:lnTo>
                    <a:pt x="2489009" y="5408866"/>
                  </a:lnTo>
                  <a:lnTo>
                    <a:pt x="2490336" y="5375338"/>
                  </a:lnTo>
                  <a:lnTo>
                    <a:pt x="2490407" y="5373557"/>
                  </a:lnTo>
                  <a:lnTo>
                    <a:pt x="2538868" y="5375338"/>
                  </a:lnTo>
                  <a:lnTo>
                    <a:pt x="2537527" y="5457595"/>
                  </a:lnTo>
                  <a:lnTo>
                    <a:pt x="2534871" y="5457595"/>
                  </a:lnTo>
                  <a:lnTo>
                    <a:pt x="2533412" y="5514749"/>
                  </a:lnTo>
                  <a:lnTo>
                    <a:pt x="2533337" y="5517701"/>
                  </a:lnTo>
                  <a:close/>
                </a:path>
                <a:path w="2542540" h="10287000">
                  <a:moveTo>
                    <a:pt x="2541977" y="5327805"/>
                  </a:moveTo>
                  <a:lnTo>
                    <a:pt x="2491964" y="5326343"/>
                  </a:lnTo>
                  <a:lnTo>
                    <a:pt x="2492901" y="5290873"/>
                  </a:lnTo>
                  <a:lnTo>
                    <a:pt x="2493638" y="5255369"/>
                  </a:lnTo>
                  <a:lnTo>
                    <a:pt x="2494174" y="5219832"/>
                  </a:lnTo>
                  <a:lnTo>
                    <a:pt x="2494506" y="5184574"/>
                  </a:lnTo>
                  <a:lnTo>
                    <a:pt x="2494509" y="5184261"/>
                  </a:lnTo>
                  <a:lnTo>
                    <a:pt x="2541836" y="5184574"/>
                  </a:lnTo>
                  <a:lnTo>
                    <a:pt x="2541970" y="5203595"/>
                  </a:lnTo>
                  <a:lnTo>
                    <a:pt x="2542292" y="5203595"/>
                  </a:lnTo>
                  <a:lnTo>
                    <a:pt x="2542251" y="5219832"/>
                  </a:lnTo>
                  <a:lnTo>
                    <a:pt x="2542161" y="5255369"/>
                  </a:lnTo>
                  <a:lnTo>
                    <a:pt x="2542071" y="5290873"/>
                  </a:lnTo>
                  <a:lnTo>
                    <a:pt x="2541977" y="5327805"/>
                  </a:lnTo>
                  <a:close/>
                </a:path>
                <a:path w="2542540" h="10287000">
                  <a:moveTo>
                    <a:pt x="2541501" y="5136714"/>
                  </a:moveTo>
                  <a:lnTo>
                    <a:pt x="2494645" y="5136714"/>
                  </a:lnTo>
                  <a:lnTo>
                    <a:pt x="2494511" y="5101169"/>
                  </a:lnTo>
                  <a:lnTo>
                    <a:pt x="2494280" y="5076595"/>
                  </a:lnTo>
                  <a:lnTo>
                    <a:pt x="2494177" y="5065598"/>
                  </a:lnTo>
                  <a:lnTo>
                    <a:pt x="2493642" y="5030045"/>
                  </a:lnTo>
                  <a:lnTo>
                    <a:pt x="2492907" y="4994509"/>
                  </a:lnTo>
                  <a:lnTo>
                    <a:pt x="2538242" y="4993443"/>
                  </a:lnTo>
                  <a:lnTo>
                    <a:pt x="2539598" y="5076595"/>
                  </a:lnTo>
                  <a:lnTo>
                    <a:pt x="2541079" y="5076595"/>
                  </a:lnTo>
                  <a:lnTo>
                    <a:pt x="2541501" y="5136714"/>
                  </a:lnTo>
                  <a:close/>
                </a:path>
                <a:path w="2542540" h="10287000">
                  <a:moveTo>
                    <a:pt x="2491619" y="4947237"/>
                  </a:moveTo>
                  <a:lnTo>
                    <a:pt x="2490422" y="4911884"/>
                  </a:lnTo>
                  <a:lnTo>
                    <a:pt x="2489026" y="4876539"/>
                  </a:lnTo>
                  <a:lnTo>
                    <a:pt x="2487429" y="4841203"/>
                  </a:lnTo>
                  <a:lnTo>
                    <a:pt x="2485633" y="4805876"/>
                  </a:lnTo>
                  <a:lnTo>
                    <a:pt x="2527150" y="4803648"/>
                  </a:lnTo>
                  <a:lnTo>
                    <a:pt x="2527807" y="4822595"/>
                  </a:lnTo>
                  <a:lnTo>
                    <a:pt x="2531630" y="4822595"/>
                  </a:lnTo>
                  <a:lnTo>
                    <a:pt x="2534776" y="4945899"/>
                  </a:lnTo>
                  <a:lnTo>
                    <a:pt x="2491619" y="4947237"/>
                  </a:lnTo>
                  <a:close/>
                </a:path>
                <a:path w="2542540" h="10287000">
                  <a:moveTo>
                    <a:pt x="2482933" y="4758866"/>
                  </a:moveTo>
                  <a:lnTo>
                    <a:pt x="2480660" y="4723398"/>
                  </a:lnTo>
                  <a:lnTo>
                    <a:pt x="2478185" y="4687945"/>
                  </a:lnTo>
                  <a:lnTo>
                    <a:pt x="2475509" y="4652506"/>
                  </a:lnTo>
                  <a:lnTo>
                    <a:pt x="2472632" y="4617083"/>
                  </a:lnTo>
                  <a:lnTo>
                    <a:pt x="2514836" y="4613534"/>
                  </a:lnTo>
                  <a:lnTo>
                    <a:pt x="2518425" y="4695595"/>
                  </a:lnTo>
                  <a:lnTo>
                    <a:pt x="2523405" y="4695595"/>
                  </a:lnTo>
                  <a:lnTo>
                    <a:pt x="2525508" y="4756259"/>
                  </a:lnTo>
                  <a:lnTo>
                    <a:pt x="2482933" y="4758866"/>
                  </a:lnTo>
                  <a:close/>
                </a:path>
                <a:path w="2542540" h="10287000">
                  <a:moveTo>
                    <a:pt x="2468492" y="4569984"/>
                  </a:moveTo>
                  <a:lnTo>
                    <a:pt x="2465158" y="4534735"/>
                  </a:lnTo>
                  <a:lnTo>
                    <a:pt x="2461626" y="4499519"/>
                  </a:lnTo>
                  <a:lnTo>
                    <a:pt x="2457895" y="4464336"/>
                  </a:lnTo>
                  <a:lnTo>
                    <a:pt x="2453967" y="4429186"/>
                  </a:lnTo>
                  <a:lnTo>
                    <a:pt x="2491748" y="4424854"/>
                  </a:lnTo>
                  <a:lnTo>
                    <a:pt x="2492780" y="4441595"/>
                  </a:lnTo>
                  <a:lnTo>
                    <a:pt x="2500046" y="4441595"/>
                  </a:lnTo>
                  <a:lnTo>
                    <a:pt x="2506632" y="4566486"/>
                  </a:lnTo>
                  <a:lnTo>
                    <a:pt x="2468492" y="4569984"/>
                  </a:lnTo>
                  <a:close/>
                </a:path>
                <a:path w="2542540" h="10287000">
                  <a:moveTo>
                    <a:pt x="2448419" y="4382376"/>
                  </a:moveTo>
                  <a:lnTo>
                    <a:pt x="2444006" y="4347129"/>
                  </a:lnTo>
                  <a:lnTo>
                    <a:pt x="2439393" y="4311913"/>
                  </a:lnTo>
                  <a:lnTo>
                    <a:pt x="2434580" y="4276729"/>
                  </a:lnTo>
                  <a:lnTo>
                    <a:pt x="2429567" y="4241575"/>
                  </a:lnTo>
                  <a:lnTo>
                    <a:pt x="2470979" y="4235550"/>
                  </a:lnTo>
                  <a:lnTo>
                    <a:pt x="2476553" y="4314595"/>
                  </a:lnTo>
                  <a:lnTo>
                    <a:pt x="2484949" y="4314595"/>
                  </a:lnTo>
                  <a:lnTo>
                    <a:pt x="2488824" y="4377434"/>
                  </a:lnTo>
                  <a:lnTo>
                    <a:pt x="2448419" y="4382376"/>
                  </a:lnTo>
                  <a:close/>
                </a:path>
                <a:path w="2542540" h="10287000">
                  <a:moveTo>
                    <a:pt x="2422583" y="4194821"/>
                  </a:moveTo>
                  <a:lnTo>
                    <a:pt x="2417124" y="4159860"/>
                  </a:lnTo>
                  <a:lnTo>
                    <a:pt x="2411464" y="4124921"/>
                  </a:lnTo>
                  <a:lnTo>
                    <a:pt x="2405606" y="4090004"/>
                  </a:lnTo>
                  <a:lnTo>
                    <a:pt x="2399547" y="4055110"/>
                  </a:lnTo>
                  <a:lnTo>
                    <a:pt x="2425277" y="4050567"/>
                  </a:lnTo>
                  <a:lnTo>
                    <a:pt x="2426203" y="4060595"/>
                  </a:lnTo>
                  <a:lnTo>
                    <a:pt x="2448009" y="4060595"/>
                  </a:lnTo>
                  <a:lnTo>
                    <a:pt x="2458081" y="4187595"/>
                  </a:lnTo>
                  <a:lnTo>
                    <a:pt x="2467597" y="4187595"/>
                  </a:lnTo>
                  <a:lnTo>
                    <a:pt x="2467620" y="4187920"/>
                  </a:lnTo>
                  <a:lnTo>
                    <a:pt x="2422583" y="4194821"/>
                  </a:lnTo>
                  <a:close/>
                </a:path>
                <a:path w="2542540" h="10287000">
                  <a:moveTo>
                    <a:pt x="2391167" y="4008664"/>
                  </a:moveTo>
                  <a:lnTo>
                    <a:pt x="2384637" y="3973791"/>
                  </a:lnTo>
                  <a:lnTo>
                    <a:pt x="2377907" y="3938948"/>
                  </a:lnTo>
                  <a:lnTo>
                    <a:pt x="2370977" y="3904135"/>
                  </a:lnTo>
                  <a:lnTo>
                    <a:pt x="2363849" y="3869353"/>
                  </a:lnTo>
                  <a:lnTo>
                    <a:pt x="2395057" y="3862865"/>
                  </a:lnTo>
                  <a:lnTo>
                    <a:pt x="2402198" y="3933595"/>
                  </a:lnTo>
                  <a:lnTo>
                    <a:pt x="2414475" y="3933595"/>
                  </a:lnTo>
                  <a:lnTo>
                    <a:pt x="2420901" y="4003183"/>
                  </a:lnTo>
                  <a:lnTo>
                    <a:pt x="2391167" y="4008664"/>
                  </a:lnTo>
                  <a:close/>
                </a:path>
                <a:path w="2542540" h="10287000">
                  <a:moveTo>
                    <a:pt x="2354053" y="3823111"/>
                  </a:moveTo>
                  <a:lnTo>
                    <a:pt x="2346491" y="3788538"/>
                  </a:lnTo>
                  <a:lnTo>
                    <a:pt x="2338731" y="3753993"/>
                  </a:lnTo>
                  <a:lnTo>
                    <a:pt x="2330773" y="3719476"/>
                  </a:lnTo>
                  <a:lnTo>
                    <a:pt x="2322616" y="3684986"/>
                  </a:lnTo>
                  <a:lnTo>
                    <a:pt x="2347592" y="3679005"/>
                  </a:lnTo>
                  <a:lnTo>
                    <a:pt x="2347662" y="3679595"/>
                  </a:lnTo>
                  <a:lnTo>
                    <a:pt x="2362106" y="3679595"/>
                  </a:lnTo>
                  <a:lnTo>
                    <a:pt x="2376012" y="3806595"/>
                  </a:lnTo>
                  <a:lnTo>
                    <a:pt x="2389376" y="3806595"/>
                  </a:lnTo>
                  <a:lnTo>
                    <a:pt x="2390255" y="3815300"/>
                  </a:lnTo>
                  <a:lnTo>
                    <a:pt x="2354053" y="3823111"/>
                  </a:lnTo>
                  <a:close/>
                </a:path>
                <a:path w="2542540" h="10287000">
                  <a:moveTo>
                    <a:pt x="2311441" y="3639089"/>
                  </a:moveTo>
                  <a:lnTo>
                    <a:pt x="2302831" y="3604706"/>
                  </a:lnTo>
                  <a:lnTo>
                    <a:pt x="2294023" y="3570354"/>
                  </a:lnTo>
                  <a:lnTo>
                    <a:pt x="2285018" y="3536033"/>
                  </a:lnTo>
                  <a:lnTo>
                    <a:pt x="2275814" y="3501742"/>
                  </a:lnTo>
                  <a:lnTo>
                    <a:pt x="2309585" y="3492576"/>
                  </a:lnTo>
                  <a:lnTo>
                    <a:pt x="2317168" y="3552595"/>
                  </a:lnTo>
                  <a:lnTo>
                    <a:pt x="2332682" y="3552595"/>
                  </a:lnTo>
                  <a:lnTo>
                    <a:pt x="2341992" y="3631529"/>
                  </a:lnTo>
                  <a:lnTo>
                    <a:pt x="2311441" y="3639089"/>
                  </a:lnTo>
                  <a:close/>
                </a:path>
                <a:path w="2542540" h="10287000">
                  <a:moveTo>
                    <a:pt x="2263263" y="3456172"/>
                  </a:moveTo>
                  <a:lnTo>
                    <a:pt x="2253635" y="3422084"/>
                  </a:lnTo>
                  <a:lnTo>
                    <a:pt x="2243814" y="3388044"/>
                  </a:lnTo>
                  <a:lnTo>
                    <a:pt x="2233803" y="3354054"/>
                  </a:lnTo>
                  <a:lnTo>
                    <a:pt x="2223600" y="3320112"/>
                  </a:lnTo>
                  <a:lnTo>
                    <a:pt x="2251623" y="3311602"/>
                  </a:lnTo>
                  <a:lnTo>
                    <a:pt x="2267445" y="3425595"/>
                  </a:lnTo>
                  <a:lnTo>
                    <a:pt x="2301122" y="3425595"/>
                  </a:lnTo>
                  <a:lnTo>
                    <a:pt x="2303562" y="3444911"/>
                  </a:lnTo>
                  <a:lnTo>
                    <a:pt x="2263263" y="3456172"/>
                  </a:lnTo>
                  <a:close/>
                </a:path>
                <a:path w="2542540" h="10287000">
                  <a:moveTo>
                    <a:pt x="2209700" y="3274939"/>
                  </a:moveTo>
                  <a:lnTo>
                    <a:pt x="2199058" y="3241140"/>
                  </a:lnTo>
                  <a:lnTo>
                    <a:pt x="2188225" y="3207384"/>
                  </a:lnTo>
                  <a:lnTo>
                    <a:pt x="2176507" y="3171595"/>
                  </a:lnTo>
                  <a:lnTo>
                    <a:pt x="2165982" y="3140005"/>
                  </a:lnTo>
                  <a:lnTo>
                    <a:pt x="2187773" y="3132677"/>
                  </a:lnTo>
                  <a:lnTo>
                    <a:pt x="2193811" y="3171595"/>
                  </a:lnTo>
                  <a:lnTo>
                    <a:pt x="2212998" y="3171595"/>
                  </a:lnTo>
                  <a:lnTo>
                    <a:pt x="2227380" y="3269427"/>
                  </a:lnTo>
                  <a:lnTo>
                    <a:pt x="2209700" y="3274939"/>
                  </a:lnTo>
                  <a:close/>
                </a:path>
                <a:path w="2542540" h="10287000">
                  <a:moveTo>
                    <a:pt x="2150750" y="3095254"/>
                  </a:moveTo>
                  <a:lnTo>
                    <a:pt x="2139122" y="3061797"/>
                  </a:lnTo>
                  <a:lnTo>
                    <a:pt x="2127303" y="3028386"/>
                  </a:lnTo>
                  <a:lnTo>
                    <a:pt x="2115293" y="2995021"/>
                  </a:lnTo>
                  <a:lnTo>
                    <a:pt x="2103093" y="2961701"/>
                  </a:lnTo>
                  <a:lnTo>
                    <a:pt x="2138243" y="2948721"/>
                  </a:lnTo>
                  <a:lnTo>
                    <a:pt x="2153891" y="3044595"/>
                  </a:lnTo>
                  <a:lnTo>
                    <a:pt x="2174108" y="3044595"/>
                  </a:lnTo>
                  <a:lnTo>
                    <a:pt x="2180383" y="3085046"/>
                  </a:lnTo>
                  <a:lnTo>
                    <a:pt x="2150750" y="3095254"/>
                  </a:lnTo>
                  <a:close/>
                </a:path>
                <a:path w="2542540" h="10287000">
                  <a:moveTo>
                    <a:pt x="2086559" y="2917423"/>
                  </a:moveTo>
                  <a:lnTo>
                    <a:pt x="2073953" y="2884312"/>
                  </a:lnTo>
                  <a:lnTo>
                    <a:pt x="2061162" y="2851256"/>
                  </a:lnTo>
                  <a:lnTo>
                    <a:pt x="2048186" y="2818257"/>
                  </a:lnTo>
                  <a:lnTo>
                    <a:pt x="2035025" y="2785313"/>
                  </a:lnTo>
                  <a:lnTo>
                    <a:pt x="2043588" y="2781865"/>
                  </a:lnTo>
                  <a:lnTo>
                    <a:pt x="2045187" y="2790595"/>
                  </a:lnTo>
                  <a:lnTo>
                    <a:pt x="2067936" y="2790595"/>
                  </a:lnTo>
                  <a:lnTo>
                    <a:pt x="2089930" y="2916150"/>
                  </a:lnTo>
                  <a:lnTo>
                    <a:pt x="2086559" y="2917423"/>
                  </a:lnTo>
                  <a:close/>
                </a:path>
                <a:path w="2542540" h="10287000">
                  <a:moveTo>
                    <a:pt x="2017204" y="2741520"/>
                  </a:moveTo>
                  <a:lnTo>
                    <a:pt x="2003635" y="2708767"/>
                  </a:lnTo>
                  <a:lnTo>
                    <a:pt x="1989885" y="2676077"/>
                  </a:lnTo>
                  <a:lnTo>
                    <a:pt x="1975953" y="2643449"/>
                  </a:lnTo>
                  <a:lnTo>
                    <a:pt x="1961839" y="2610884"/>
                  </a:lnTo>
                  <a:lnTo>
                    <a:pt x="1986107" y="2600288"/>
                  </a:lnTo>
                  <a:lnTo>
                    <a:pt x="1998191" y="2663595"/>
                  </a:lnTo>
                  <a:lnTo>
                    <a:pt x="2021938" y="2663595"/>
                  </a:lnTo>
                  <a:lnTo>
                    <a:pt x="2034873" y="2734256"/>
                  </a:lnTo>
                  <a:lnTo>
                    <a:pt x="2017204" y="2741520"/>
                  </a:lnTo>
                  <a:close/>
                </a:path>
                <a:path w="2542540" h="10287000">
                  <a:moveTo>
                    <a:pt x="1942781" y="2567654"/>
                  </a:moveTo>
                  <a:lnTo>
                    <a:pt x="1928855" y="2536595"/>
                  </a:lnTo>
                  <a:lnTo>
                    <a:pt x="1973950" y="2536595"/>
                  </a:lnTo>
                  <a:lnTo>
                    <a:pt x="1976973" y="2552433"/>
                  </a:lnTo>
                  <a:lnTo>
                    <a:pt x="1942781" y="2567654"/>
                  </a:lnTo>
                  <a:close/>
                </a:path>
                <a:path w="2542540" h="10287000">
                  <a:moveTo>
                    <a:pt x="1920081" y="2517283"/>
                  </a:moveTo>
                  <a:lnTo>
                    <a:pt x="1913622" y="2503082"/>
                  </a:lnTo>
                  <a:lnTo>
                    <a:pt x="1898770" y="2470882"/>
                  </a:lnTo>
                  <a:lnTo>
                    <a:pt x="1883737" y="2438739"/>
                  </a:lnTo>
                  <a:lnTo>
                    <a:pt x="1902399" y="2429950"/>
                  </a:lnTo>
                  <a:lnTo>
                    <a:pt x="1920081" y="2517283"/>
                  </a:lnTo>
                  <a:close/>
                </a:path>
                <a:path w="2542540" h="10287000">
                  <a:moveTo>
                    <a:pt x="1863436" y="2396027"/>
                  </a:moveTo>
                  <a:lnTo>
                    <a:pt x="1848023" y="2364109"/>
                  </a:lnTo>
                  <a:lnTo>
                    <a:pt x="1832428" y="2332247"/>
                  </a:lnTo>
                  <a:lnTo>
                    <a:pt x="1816651" y="2300440"/>
                  </a:lnTo>
                  <a:lnTo>
                    <a:pt x="1800691" y="2268687"/>
                  </a:lnTo>
                  <a:lnTo>
                    <a:pt x="1813764" y="2262073"/>
                  </a:lnTo>
                  <a:lnTo>
                    <a:pt x="1818231" y="2282595"/>
                  </a:lnTo>
                  <a:lnTo>
                    <a:pt x="1845395" y="2282595"/>
                  </a:lnTo>
                  <a:lnTo>
                    <a:pt x="1868697" y="2393503"/>
                  </a:lnTo>
                  <a:lnTo>
                    <a:pt x="1863436" y="2396027"/>
                  </a:lnTo>
                  <a:close/>
                </a:path>
                <a:path w="2542540" h="10287000">
                  <a:moveTo>
                    <a:pt x="1779228" y="2226624"/>
                  </a:moveTo>
                  <a:lnTo>
                    <a:pt x="1762934" y="2195171"/>
                  </a:lnTo>
                  <a:lnTo>
                    <a:pt x="1746468" y="2163788"/>
                  </a:lnTo>
                  <a:lnTo>
                    <a:pt x="1742114" y="2155595"/>
                  </a:lnTo>
                  <a:lnTo>
                    <a:pt x="1790588" y="2155595"/>
                  </a:lnTo>
                  <a:lnTo>
                    <a:pt x="1803346" y="2214209"/>
                  </a:lnTo>
                  <a:lnTo>
                    <a:pt x="1779228" y="2226624"/>
                  </a:lnTo>
                  <a:close/>
                </a:path>
                <a:path w="2542540" h="10287000">
                  <a:moveTo>
                    <a:pt x="1727657" y="2128440"/>
                  </a:moveTo>
                  <a:lnTo>
                    <a:pt x="1713020" y="2101238"/>
                  </a:lnTo>
                  <a:lnTo>
                    <a:pt x="1720504" y="2097186"/>
                  </a:lnTo>
                  <a:lnTo>
                    <a:pt x="1727657" y="2128440"/>
                  </a:lnTo>
                  <a:close/>
                </a:path>
                <a:path w="2542540" h="10287000">
                  <a:moveTo>
                    <a:pt x="1690353" y="2059715"/>
                  </a:moveTo>
                  <a:lnTo>
                    <a:pt x="1673169" y="2028595"/>
                  </a:lnTo>
                  <a:lnTo>
                    <a:pt x="1655814" y="1997724"/>
                  </a:lnTo>
                  <a:lnTo>
                    <a:pt x="1638289" y="1966834"/>
                  </a:lnTo>
                  <a:lnTo>
                    <a:pt x="1620593" y="1936015"/>
                  </a:lnTo>
                  <a:lnTo>
                    <a:pt x="1649456" y="1919343"/>
                  </a:lnTo>
                  <a:lnTo>
                    <a:pt x="1675268" y="2028595"/>
                  </a:lnTo>
                  <a:lnTo>
                    <a:pt x="1704805" y="2028595"/>
                  </a:lnTo>
                  <a:lnTo>
                    <a:pt x="1709514" y="2049168"/>
                  </a:lnTo>
                  <a:lnTo>
                    <a:pt x="1690353" y="2059715"/>
                  </a:lnTo>
                  <a:close/>
                </a:path>
                <a:path w="2542540" h="10287000">
                  <a:moveTo>
                    <a:pt x="1571847" y="1853003"/>
                  </a:moveTo>
                  <a:lnTo>
                    <a:pt x="1560677" y="1834294"/>
                  </a:lnTo>
                  <a:lnTo>
                    <a:pt x="1542340" y="1803937"/>
                  </a:lnTo>
                  <a:lnTo>
                    <a:pt x="1524414" y="1774595"/>
                  </a:lnTo>
                  <a:lnTo>
                    <a:pt x="1552465" y="1774595"/>
                  </a:lnTo>
                  <a:lnTo>
                    <a:pt x="1571847" y="1853003"/>
                  </a:lnTo>
                  <a:close/>
                </a:path>
                <a:path w="2542540" h="10287000">
                  <a:moveTo>
                    <a:pt x="1498924" y="1733410"/>
                  </a:moveTo>
                  <a:lnTo>
                    <a:pt x="1480083" y="1703372"/>
                  </a:lnTo>
                  <a:lnTo>
                    <a:pt x="1461070" y="1673398"/>
                  </a:lnTo>
                  <a:lnTo>
                    <a:pt x="1444519" y="1647595"/>
                  </a:lnTo>
                  <a:lnTo>
                    <a:pt x="1488303" y="1647595"/>
                  </a:lnTo>
                  <a:lnTo>
                    <a:pt x="1508599" y="1727375"/>
                  </a:lnTo>
                  <a:lnTo>
                    <a:pt x="1498924" y="1733410"/>
                  </a:lnTo>
                  <a:close/>
                </a:path>
                <a:path w="2542540" h="10287000">
                  <a:moveTo>
                    <a:pt x="1396610" y="1574184"/>
                  </a:moveTo>
                  <a:lnTo>
                    <a:pt x="1376989" y="1544689"/>
                  </a:lnTo>
                  <a:lnTo>
                    <a:pt x="1360789" y="1520595"/>
                  </a:lnTo>
                  <a:lnTo>
                    <a:pt x="1388660" y="1520595"/>
                  </a:lnTo>
                  <a:lnTo>
                    <a:pt x="1401931" y="1570663"/>
                  </a:lnTo>
                  <a:lnTo>
                    <a:pt x="1396610" y="1574184"/>
                  </a:lnTo>
                  <a:close/>
                </a:path>
                <a:path w="2542540" h="10287000">
                  <a:moveTo>
                    <a:pt x="1350355" y="1505185"/>
                  </a:moveTo>
                  <a:lnTo>
                    <a:pt x="1337278" y="1485943"/>
                  </a:lnTo>
                  <a:lnTo>
                    <a:pt x="1317187" y="1456694"/>
                  </a:lnTo>
                  <a:lnTo>
                    <a:pt x="1334001" y="1445084"/>
                  </a:lnTo>
                  <a:lnTo>
                    <a:pt x="1350355" y="1505185"/>
                  </a:lnTo>
                  <a:close/>
                </a:path>
                <a:path w="2542540" h="10287000">
                  <a:moveTo>
                    <a:pt x="1290162" y="1417829"/>
                  </a:moveTo>
                  <a:lnTo>
                    <a:pt x="1273102" y="1393595"/>
                  </a:lnTo>
                  <a:lnTo>
                    <a:pt x="1319991" y="1393595"/>
                  </a:lnTo>
                  <a:lnTo>
                    <a:pt x="1320755" y="1396404"/>
                  </a:lnTo>
                  <a:lnTo>
                    <a:pt x="1290162" y="1417829"/>
                  </a:lnTo>
                  <a:close/>
                </a:path>
                <a:path w="2542540" h="10287000">
                  <a:moveTo>
                    <a:pt x="1234117" y="1338958"/>
                  </a:moveTo>
                  <a:lnTo>
                    <a:pt x="1228397" y="1331000"/>
                  </a:lnTo>
                  <a:lnTo>
                    <a:pt x="1207508" y="1302234"/>
                  </a:lnTo>
                  <a:lnTo>
                    <a:pt x="1220967" y="1292410"/>
                  </a:lnTo>
                  <a:lnTo>
                    <a:pt x="1234117" y="1338958"/>
                  </a:lnTo>
                  <a:close/>
                </a:path>
                <a:path w="2542540" h="10287000">
                  <a:moveTo>
                    <a:pt x="1174826" y="1257835"/>
                  </a:moveTo>
                  <a:lnTo>
                    <a:pt x="1158420" y="1235772"/>
                  </a:lnTo>
                  <a:lnTo>
                    <a:pt x="1137131" y="1207431"/>
                  </a:lnTo>
                  <a:lnTo>
                    <a:pt x="1115692" y="1179174"/>
                  </a:lnTo>
                  <a:lnTo>
                    <a:pt x="1094102" y="1151001"/>
                  </a:lnTo>
                  <a:lnTo>
                    <a:pt x="1108910" y="1139596"/>
                  </a:lnTo>
                  <a:lnTo>
                    <a:pt x="1140614" y="1139596"/>
                  </a:lnTo>
                  <a:lnTo>
                    <a:pt x="1174826" y="1257835"/>
                  </a:lnTo>
                  <a:close/>
                </a:path>
                <a:path w="2542540" h="10287000">
                  <a:moveTo>
                    <a:pt x="1053682" y="1099035"/>
                  </a:moveTo>
                  <a:lnTo>
                    <a:pt x="1043174" y="1085639"/>
                  </a:lnTo>
                  <a:lnTo>
                    <a:pt x="1021116" y="1057789"/>
                  </a:lnTo>
                  <a:lnTo>
                    <a:pt x="998913" y="1030029"/>
                  </a:lnTo>
                  <a:lnTo>
                    <a:pt x="984832" y="1012596"/>
                  </a:lnTo>
                  <a:lnTo>
                    <a:pt x="1027795" y="1012596"/>
                  </a:lnTo>
                  <a:lnTo>
                    <a:pt x="1053682" y="1099035"/>
                  </a:lnTo>
                  <a:close/>
                </a:path>
                <a:path w="2542540" h="10287000">
                  <a:moveTo>
                    <a:pt x="929551" y="945040"/>
                  </a:moveTo>
                  <a:lnTo>
                    <a:pt x="924149" y="938500"/>
                  </a:lnTo>
                  <a:lnTo>
                    <a:pt x="901445" y="911279"/>
                  </a:lnTo>
                  <a:lnTo>
                    <a:pt x="879819" y="885596"/>
                  </a:lnTo>
                  <a:lnTo>
                    <a:pt x="911156" y="885596"/>
                  </a:lnTo>
                  <a:lnTo>
                    <a:pt x="929551" y="945040"/>
                  </a:lnTo>
                  <a:close/>
                </a:path>
                <a:path w="2542540" h="10287000">
                  <a:moveTo>
                    <a:pt x="866473" y="869881"/>
                  </a:moveTo>
                  <a:lnTo>
                    <a:pt x="855595" y="857085"/>
                  </a:lnTo>
                  <a:lnTo>
                    <a:pt x="860977" y="852489"/>
                  </a:lnTo>
                  <a:lnTo>
                    <a:pt x="866473" y="869881"/>
                  </a:lnTo>
                  <a:close/>
                </a:path>
                <a:path w="2542540" h="10287000">
                  <a:moveTo>
                    <a:pt x="824722" y="821164"/>
                  </a:moveTo>
                  <a:lnTo>
                    <a:pt x="801438" y="794371"/>
                  </a:lnTo>
                  <a:lnTo>
                    <a:pt x="778007" y="767660"/>
                  </a:lnTo>
                  <a:lnTo>
                    <a:pt x="769981" y="758596"/>
                  </a:lnTo>
                  <a:lnTo>
                    <a:pt x="831306" y="758596"/>
                  </a:lnTo>
                  <a:lnTo>
                    <a:pt x="845420" y="803261"/>
                  </a:lnTo>
                  <a:lnTo>
                    <a:pt x="824722" y="821164"/>
                  </a:lnTo>
                  <a:close/>
                </a:path>
                <a:path w="2542540" h="10287000">
                  <a:moveTo>
                    <a:pt x="738151" y="722819"/>
                  </a:moveTo>
                  <a:lnTo>
                    <a:pt x="730703" y="714486"/>
                  </a:lnTo>
                  <a:lnTo>
                    <a:pt x="734366" y="711197"/>
                  </a:lnTo>
                  <a:lnTo>
                    <a:pt x="738151" y="722819"/>
                  </a:lnTo>
                  <a:close/>
                </a:path>
                <a:path w="2542540" h="10287000">
                  <a:moveTo>
                    <a:pt x="699061" y="679466"/>
                  </a:moveTo>
                  <a:lnTo>
                    <a:pt x="655158" y="631596"/>
                  </a:lnTo>
                  <a:lnTo>
                    <a:pt x="708439" y="631596"/>
                  </a:lnTo>
                  <a:lnTo>
                    <a:pt x="718326" y="661952"/>
                  </a:lnTo>
                  <a:lnTo>
                    <a:pt x="699061" y="679466"/>
                  </a:lnTo>
                  <a:close/>
                </a:path>
                <a:path w="2542540" h="10287000">
                  <a:moveTo>
                    <a:pt x="607294" y="580293"/>
                  </a:moveTo>
                  <a:lnTo>
                    <a:pt x="602682" y="575380"/>
                  </a:lnTo>
                  <a:lnTo>
                    <a:pt x="604935" y="573255"/>
                  </a:lnTo>
                  <a:lnTo>
                    <a:pt x="607294" y="580293"/>
                  </a:lnTo>
                  <a:close/>
                </a:path>
                <a:path w="2542540" h="10287000">
                  <a:moveTo>
                    <a:pt x="570076" y="541014"/>
                  </a:moveTo>
                  <a:lnTo>
                    <a:pt x="535058" y="504596"/>
                  </a:lnTo>
                  <a:lnTo>
                    <a:pt x="581917" y="504596"/>
                  </a:lnTo>
                  <a:lnTo>
                    <a:pt x="588295" y="523622"/>
                  </a:lnTo>
                  <a:lnTo>
                    <a:pt x="570076" y="541014"/>
                  </a:lnTo>
                  <a:close/>
                </a:path>
                <a:path w="2542540" h="10287000">
                  <a:moveTo>
                    <a:pt x="474067" y="442204"/>
                  </a:moveTo>
                  <a:lnTo>
                    <a:pt x="470918" y="439009"/>
                  </a:lnTo>
                  <a:lnTo>
                    <a:pt x="472445" y="437498"/>
                  </a:lnTo>
                  <a:lnTo>
                    <a:pt x="474067" y="442204"/>
                  </a:lnTo>
                  <a:close/>
                </a:path>
                <a:path w="2542540" h="10287000">
                  <a:moveTo>
                    <a:pt x="437620" y="405567"/>
                  </a:moveTo>
                  <a:lnTo>
                    <a:pt x="409449" y="377596"/>
                  </a:lnTo>
                  <a:lnTo>
                    <a:pt x="451801" y="377596"/>
                  </a:lnTo>
                  <a:lnTo>
                    <a:pt x="455328" y="387829"/>
                  </a:lnTo>
                  <a:lnTo>
                    <a:pt x="437620" y="405567"/>
                  </a:lnTo>
                  <a:close/>
                </a:path>
                <a:path w="2542540" h="10287000">
                  <a:moveTo>
                    <a:pt x="338628" y="308458"/>
                  </a:moveTo>
                  <a:lnTo>
                    <a:pt x="336340" y="306244"/>
                  </a:lnTo>
                  <a:lnTo>
                    <a:pt x="337440" y="305101"/>
                  </a:lnTo>
                  <a:lnTo>
                    <a:pt x="338628" y="308458"/>
                  </a:lnTo>
                  <a:close/>
                </a:path>
                <a:path w="2542540" h="10287000">
                  <a:moveTo>
                    <a:pt x="302123" y="273474"/>
                  </a:moveTo>
                  <a:lnTo>
                    <a:pt x="277985" y="250596"/>
                  </a:lnTo>
                  <a:lnTo>
                    <a:pt x="318154" y="250596"/>
                  </a:lnTo>
                  <a:lnTo>
                    <a:pt x="319712" y="254999"/>
                  </a:lnTo>
                  <a:lnTo>
                    <a:pt x="302123" y="273474"/>
                  </a:lnTo>
                  <a:close/>
                </a:path>
                <a:path w="2542540" h="10287000">
                  <a:moveTo>
                    <a:pt x="201134" y="178979"/>
                  </a:moveTo>
                  <a:lnTo>
                    <a:pt x="198177" y="176249"/>
                  </a:lnTo>
                  <a:lnTo>
                    <a:pt x="199587" y="174715"/>
                  </a:lnTo>
                  <a:lnTo>
                    <a:pt x="201134" y="178979"/>
                  </a:lnTo>
                  <a:close/>
                </a:path>
                <a:path w="2542540" h="10287000">
                  <a:moveTo>
                    <a:pt x="163342" y="144421"/>
                  </a:moveTo>
                  <a:lnTo>
                    <a:pt x="140313" y="123596"/>
                  </a:lnTo>
                  <a:lnTo>
                    <a:pt x="181036" y="123596"/>
                  </a:lnTo>
                  <a:lnTo>
                    <a:pt x="181385" y="124556"/>
                  </a:lnTo>
                  <a:lnTo>
                    <a:pt x="163342" y="144421"/>
                  </a:lnTo>
                  <a:close/>
                </a:path>
                <a:path w="2542540" h="10287000">
                  <a:moveTo>
                    <a:pt x="61734" y="53680"/>
                  </a:moveTo>
                  <a:lnTo>
                    <a:pt x="57519" y="49967"/>
                  </a:lnTo>
                  <a:lnTo>
                    <a:pt x="59509" y="47698"/>
                  </a:lnTo>
                  <a:lnTo>
                    <a:pt x="61734" y="53680"/>
                  </a:lnTo>
                  <a:close/>
                </a:path>
                <a:path w="2542540" h="10287000">
                  <a:moveTo>
                    <a:pt x="21813" y="18828"/>
                  </a:moveTo>
                  <a:lnTo>
                    <a:pt x="0" y="0"/>
                  </a:lnTo>
                  <a:lnTo>
                    <a:pt x="38136" y="0"/>
                  </a:lnTo>
                  <a:lnTo>
                    <a:pt x="21813" y="1882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7606" y="7816740"/>
              <a:ext cx="2656516" cy="17858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94504" y="6504244"/>
              <a:ext cx="2394018" cy="37827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580799" y="5658337"/>
              <a:ext cx="867410" cy="806450"/>
            </a:xfrm>
            <a:custGeom>
              <a:avLst/>
              <a:gdLst/>
              <a:ahLst/>
              <a:cxnLst/>
              <a:rect l="l" t="t" r="r" b="b"/>
              <a:pathLst>
                <a:path w="867409" h="806450">
                  <a:moveTo>
                    <a:pt x="242583" y="806087"/>
                  </a:moveTo>
                  <a:lnTo>
                    <a:pt x="285333" y="805215"/>
                  </a:lnTo>
                  <a:lnTo>
                    <a:pt x="333991" y="790410"/>
                  </a:lnTo>
                  <a:lnTo>
                    <a:pt x="376206" y="763328"/>
                  </a:lnTo>
                  <a:lnTo>
                    <a:pt x="409360" y="726651"/>
                  </a:lnTo>
                  <a:lnTo>
                    <a:pt x="430833" y="683061"/>
                  </a:lnTo>
                  <a:lnTo>
                    <a:pt x="438008" y="635239"/>
                  </a:lnTo>
                  <a:lnTo>
                    <a:pt x="461388" y="670391"/>
                  </a:lnTo>
                  <a:lnTo>
                    <a:pt x="494546" y="701941"/>
                  </a:lnTo>
                  <a:lnTo>
                    <a:pt x="535205" y="729035"/>
                  </a:lnTo>
                  <a:lnTo>
                    <a:pt x="581088" y="750817"/>
                  </a:lnTo>
                  <a:lnTo>
                    <a:pt x="629920" y="766433"/>
                  </a:lnTo>
                  <a:lnTo>
                    <a:pt x="679424" y="775028"/>
                  </a:lnTo>
                  <a:lnTo>
                    <a:pt x="727324" y="775747"/>
                  </a:lnTo>
                  <a:lnTo>
                    <a:pt x="771343" y="767736"/>
                  </a:lnTo>
                  <a:lnTo>
                    <a:pt x="804063" y="751630"/>
                  </a:lnTo>
                  <a:lnTo>
                    <a:pt x="827720" y="727517"/>
                  </a:lnTo>
                  <a:lnTo>
                    <a:pt x="842548" y="697384"/>
                  </a:lnTo>
                  <a:lnTo>
                    <a:pt x="848782" y="663218"/>
                  </a:lnTo>
                  <a:lnTo>
                    <a:pt x="846657" y="627005"/>
                  </a:lnTo>
                  <a:lnTo>
                    <a:pt x="818266" y="556389"/>
                  </a:lnTo>
                  <a:lnTo>
                    <a:pt x="792468" y="525959"/>
                  </a:lnTo>
                  <a:lnTo>
                    <a:pt x="759249" y="501431"/>
                  </a:lnTo>
                  <a:lnTo>
                    <a:pt x="718842" y="484791"/>
                  </a:lnTo>
                  <a:lnTo>
                    <a:pt x="755687" y="465187"/>
                  </a:lnTo>
                  <a:lnTo>
                    <a:pt x="791584" y="436523"/>
                  </a:lnTo>
                  <a:lnTo>
                    <a:pt x="823598" y="401042"/>
                  </a:lnTo>
                  <a:lnTo>
                    <a:pt x="848796" y="360985"/>
                  </a:lnTo>
                  <a:lnTo>
                    <a:pt x="864241" y="318595"/>
                  </a:lnTo>
                  <a:lnTo>
                    <a:pt x="867000" y="276116"/>
                  </a:lnTo>
                  <a:lnTo>
                    <a:pt x="854137" y="235788"/>
                  </a:lnTo>
                  <a:lnTo>
                    <a:pt x="825641" y="197283"/>
                  </a:lnTo>
                  <a:lnTo>
                    <a:pt x="792681" y="172657"/>
                  </a:lnTo>
                  <a:lnTo>
                    <a:pt x="756574" y="160469"/>
                  </a:lnTo>
                  <a:lnTo>
                    <a:pt x="718638" y="159278"/>
                  </a:lnTo>
                  <a:lnTo>
                    <a:pt x="680188" y="167642"/>
                  </a:lnTo>
                  <a:lnTo>
                    <a:pt x="642543" y="184120"/>
                  </a:lnTo>
                  <a:lnTo>
                    <a:pt x="607020" y="207271"/>
                  </a:lnTo>
                  <a:lnTo>
                    <a:pt x="574936" y="235654"/>
                  </a:lnTo>
                  <a:lnTo>
                    <a:pt x="547608" y="267827"/>
                  </a:lnTo>
                  <a:lnTo>
                    <a:pt x="553915" y="217008"/>
                  </a:lnTo>
                  <a:lnTo>
                    <a:pt x="552709" y="168803"/>
                  </a:lnTo>
                  <a:lnTo>
                    <a:pt x="544421" y="124383"/>
                  </a:lnTo>
                  <a:lnTo>
                    <a:pt x="529478" y="84918"/>
                  </a:lnTo>
                  <a:lnTo>
                    <a:pt x="508312" y="51577"/>
                  </a:lnTo>
                  <a:lnTo>
                    <a:pt x="449022" y="7948"/>
                  </a:lnTo>
                  <a:lnTo>
                    <a:pt x="411758" y="0"/>
                  </a:lnTo>
                  <a:lnTo>
                    <a:pt x="369986" y="2855"/>
                  </a:lnTo>
                  <a:lnTo>
                    <a:pt x="323374" y="21103"/>
                  </a:lnTo>
                  <a:lnTo>
                    <a:pt x="289676" y="52302"/>
                  </a:lnTo>
                  <a:lnTo>
                    <a:pt x="267787" y="92722"/>
                  </a:lnTo>
                  <a:lnTo>
                    <a:pt x="256606" y="138636"/>
                  </a:lnTo>
                  <a:lnTo>
                    <a:pt x="255027" y="186316"/>
                  </a:lnTo>
                  <a:lnTo>
                    <a:pt x="261949" y="232034"/>
                  </a:lnTo>
                  <a:lnTo>
                    <a:pt x="231865" y="198246"/>
                  </a:lnTo>
                  <a:lnTo>
                    <a:pt x="191645" y="177169"/>
                  </a:lnTo>
                  <a:lnTo>
                    <a:pt x="146209" y="169365"/>
                  </a:lnTo>
                  <a:lnTo>
                    <a:pt x="100477" y="175394"/>
                  </a:lnTo>
                  <a:lnTo>
                    <a:pt x="59371" y="195818"/>
                  </a:lnTo>
                  <a:lnTo>
                    <a:pt x="27897" y="228834"/>
                  </a:lnTo>
                  <a:lnTo>
                    <a:pt x="8000" y="269819"/>
                  </a:lnTo>
                  <a:lnTo>
                    <a:pt x="0" y="315099"/>
                  </a:lnTo>
                  <a:lnTo>
                    <a:pt x="4218" y="360998"/>
                  </a:lnTo>
                  <a:lnTo>
                    <a:pt x="20977" y="403842"/>
                  </a:lnTo>
                  <a:lnTo>
                    <a:pt x="49129" y="440007"/>
                  </a:lnTo>
                  <a:lnTo>
                    <a:pt x="85633" y="467832"/>
                  </a:lnTo>
                  <a:lnTo>
                    <a:pt x="127963" y="486589"/>
                  </a:lnTo>
                  <a:lnTo>
                    <a:pt x="173597" y="495555"/>
                  </a:lnTo>
                  <a:lnTo>
                    <a:pt x="220011" y="494003"/>
                  </a:lnTo>
                  <a:lnTo>
                    <a:pt x="179150" y="503957"/>
                  </a:lnTo>
                  <a:lnTo>
                    <a:pt x="143533" y="525925"/>
                  </a:lnTo>
                  <a:lnTo>
                    <a:pt x="114916" y="557119"/>
                  </a:lnTo>
                  <a:lnTo>
                    <a:pt x="95056" y="594751"/>
                  </a:lnTo>
                  <a:lnTo>
                    <a:pt x="85710" y="636033"/>
                  </a:lnTo>
                  <a:lnTo>
                    <a:pt x="88634" y="678178"/>
                  </a:lnTo>
                  <a:lnTo>
                    <a:pt x="104002" y="717411"/>
                  </a:lnTo>
                  <a:lnTo>
                    <a:pt x="129315" y="751014"/>
                  </a:lnTo>
                  <a:lnTo>
                    <a:pt x="162340" y="777791"/>
                  </a:lnTo>
                  <a:lnTo>
                    <a:pt x="200840" y="796547"/>
                  </a:lnTo>
                  <a:lnTo>
                    <a:pt x="242583" y="8060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54669" y="5632189"/>
              <a:ext cx="920115" cy="859155"/>
            </a:xfrm>
            <a:custGeom>
              <a:avLst/>
              <a:gdLst/>
              <a:ahLst/>
              <a:cxnLst/>
              <a:rect l="l" t="t" r="r" b="b"/>
              <a:pathLst>
                <a:path w="920115" h="859154">
                  <a:moveTo>
                    <a:pt x="553574" y="222379"/>
                  </a:moveTo>
                  <a:lnTo>
                    <a:pt x="606405" y="221441"/>
                  </a:lnTo>
                  <a:lnTo>
                    <a:pt x="602766" y="179286"/>
                  </a:lnTo>
                  <a:lnTo>
                    <a:pt x="602609" y="177462"/>
                  </a:lnTo>
                  <a:lnTo>
                    <a:pt x="602573" y="177042"/>
                  </a:lnTo>
                  <a:lnTo>
                    <a:pt x="602417" y="175238"/>
                  </a:lnTo>
                  <a:lnTo>
                    <a:pt x="602368" y="174671"/>
                  </a:lnTo>
                  <a:lnTo>
                    <a:pt x="591854" y="131245"/>
                  </a:lnTo>
                  <a:lnTo>
                    <a:pt x="575062" y="92182"/>
                  </a:lnTo>
                  <a:lnTo>
                    <a:pt x="552191" y="58499"/>
                  </a:lnTo>
                  <a:lnTo>
                    <a:pt x="494953" y="14226"/>
                  </a:lnTo>
                  <a:lnTo>
                    <a:pt x="424702" y="0"/>
                  </a:lnTo>
                  <a:lnTo>
                    <a:pt x="416418" y="339"/>
                  </a:lnTo>
                  <a:lnTo>
                    <a:pt x="359675" y="13051"/>
                  </a:lnTo>
                  <a:lnTo>
                    <a:pt x="307466" y="48424"/>
                  </a:lnTo>
                  <a:lnTo>
                    <a:pt x="302942" y="54166"/>
                  </a:lnTo>
                  <a:lnTo>
                    <a:pt x="433370" y="51850"/>
                  </a:lnTo>
                  <a:lnTo>
                    <a:pt x="462989" y="57368"/>
                  </a:lnTo>
                  <a:lnTo>
                    <a:pt x="512345" y="91696"/>
                  </a:lnTo>
                  <a:lnTo>
                    <a:pt x="535875" y="130357"/>
                  </a:lnTo>
                  <a:lnTo>
                    <a:pt x="550036" y="177975"/>
                  </a:lnTo>
                  <a:lnTo>
                    <a:pt x="553235" y="218124"/>
                  </a:lnTo>
                  <a:lnTo>
                    <a:pt x="553357" y="219659"/>
                  </a:lnTo>
                  <a:lnTo>
                    <a:pt x="553469" y="221057"/>
                  </a:lnTo>
                  <a:lnTo>
                    <a:pt x="553574" y="222379"/>
                  </a:lnTo>
                  <a:close/>
                </a:path>
                <a:path w="920115" h="859154">
                  <a:moveTo>
                    <a:pt x="288649" y="284008"/>
                  </a:moveTo>
                  <a:lnTo>
                    <a:pt x="297828" y="282131"/>
                  </a:lnTo>
                  <a:lnTo>
                    <a:pt x="305738" y="277140"/>
                  </a:lnTo>
                  <a:lnTo>
                    <a:pt x="311225" y="269929"/>
                  </a:lnTo>
                  <a:lnTo>
                    <a:pt x="313886" y="261283"/>
                  </a:lnTo>
                  <a:lnTo>
                    <a:pt x="313315" y="251989"/>
                  </a:lnTo>
                  <a:lnTo>
                    <a:pt x="307101" y="211225"/>
                  </a:lnTo>
                  <a:lnTo>
                    <a:pt x="308106" y="174883"/>
                  </a:lnTo>
                  <a:lnTo>
                    <a:pt x="316360" y="133548"/>
                  </a:lnTo>
                  <a:lnTo>
                    <a:pt x="344799" y="84349"/>
                  </a:lnTo>
                  <a:lnTo>
                    <a:pt x="379824" y="60657"/>
                  </a:lnTo>
                  <a:lnTo>
                    <a:pt x="433370" y="51850"/>
                  </a:lnTo>
                  <a:lnTo>
                    <a:pt x="302942" y="54166"/>
                  </a:lnTo>
                  <a:lnTo>
                    <a:pt x="272758" y="101767"/>
                  </a:lnTo>
                  <a:lnTo>
                    <a:pt x="256997" y="161347"/>
                  </a:lnTo>
                  <a:lnTo>
                    <a:pt x="254815" y="191344"/>
                  </a:lnTo>
                  <a:lnTo>
                    <a:pt x="80930" y="194433"/>
                  </a:lnTo>
                  <a:lnTo>
                    <a:pt x="69869" y="201334"/>
                  </a:lnTo>
                  <a:lnTo>
                    <a:pt x="47437" y="223454"/>
                  </a:lnTo>
                  <a:lnTo>
                    <a:pt x="166763" y="221335"/>
                  </a:lnTo>
                  <a:lnTo>
                    <a:pt x="197333" y="224445"/>
                  </a:lnTo>
                  <a:lnTo>
                    <a:pt x="225096" y="234341"/>
                  </a:lnTo>
                  <a:lnTo>
                    <a:pt x="248405" y="250194"/>
                  </a:lnTo>
                  <a:lnTo>
                    <a:pt x="265614" y="271174"/>
                  </a:lnTo>
                  <a:lnTo>
                    <a:pt x="271700" y="278251"/>
                  </a:lnTo>
                  <a:lnTo>
                    <a:pt x="279659" y="282622"/>
                  </a:lnTo>
                  <a:lnTo>
                    <a:pt x="288649" y="284008"/>
                  </a:lnTo>
                  <a:close/>
                </a:path>
                <a:path w="920115" h="859154">
                  <a:moveTo>
                    <a:pt x="739392" y="828393"/>
                  </a:moveTo>
                  <a:lnTo>
                    <a:pt x="789794" y="822614"/>
                  </a:lnTo>
                  <a:lnTo>
                    <a:pt x="845680" y="798411"/>
                  </a:lnTo>
                  <a:lnTo>
                    <a:pt x="876096" y="766948"/>
                  </a:lnTo>
                  <a:lnTo>
                    <a:pt x="895027" y="726149"/>
                  </a:lnTo>
                  <a:lnTo>
                    <a:pt x="901127" y="677984"/>
                  </a:lnTo>
                  <a:lnTo>
                    <a:pt x="895484" y="637518"/>
                  </a:lnTo>
                  <a:lnTo>
                    <a:pt x="894652" y="631827"/>
                  </a:lnTo>
                  <a:lnTo>
                    <a:pt x="876547" y="585587"/>
                  </a:lnTo>
                  <a:lnTo>
                    <a:pt x="846241" y="542886"/>
                  </a:lnTo>
                  <a:lnTo>
                    <a:pt x="803405" y="507968"/>
                  </a:lnTo>
                  <a:lnTo>
                    <a:pt x="837035" y="480091"/>
                  </a:lnTo>
                  <a:lnTo>
                    <a:pt x="866897" y="447277"/>
                  </a:lnTo>
                  <a:lnTo>
                    <a:pt x="891414" y="411174"/>
                  </a:lnTo>
                  <a:lnTo>
                    <a:pt x="909009" y="373432"/>
                  </a:lnTo>
                  <a:lnTo>
                    <a:pt x="919539" y="309417"/>
                  </a:lnTo>
                  <a:lnTo>
                    <a:pt x="919391" y="306367"/>
                  </a:lnTo>
                  <a:lnTo>
                    <a:pt x="902957" y="249327"/>
                  </a:lnTo>
                  <a:lnTo>
                    <a:pt x="868091" y="202957"/>
                  </a:lnTo>
                  <a:lnTo>
                    <a:pt x="829905" y="175251"/>
                  </a:lnTo>
                  <a:lnTo>
                    <a:pt x="791666" y="161969"/>
                  </a:lnTo>
                  <a:lnTo>
                    <a:pt x="756637" y="158867"/>
                  </a:lnTo>
                  <a:lnTo>
                    <a:pt x="718490" y="163620"/>
                  </a:lnTo>
                  <a:lnTo>
                    <a:pt x="679962" y="176088"/>
                  </a:lnTo>
                  <a:lnTo>
                    <a:pt x="642213" y="195589"/>
                  </a:lnTo>
                  <a:lnTo>
                    <a:pt x="618092" y="213003"/>
                  </a:lnTo>
                  <a:lnTo>
                    <a:pt x="757553" y="210526"/>
                  </a:lnTo>
                  <a:lnTo>
                    <a:pt x="787511" y="214135"/>
                  </a:lnTo>
                  <a:lnTo>
                    <a:pt x="814227" y="226045"/>
                  </a:lnTo>
                  <a:lnTo>
                    <a:pt x="837612" y="246200"/>
                  </a:lnTo>
                  <a:lnTo>
                    <a:pt x="857580" y="274544"/>
                  </a:lnTo>
                  <a:lnTo>
                    <a:pt x="864827" y="292203"/>
                  </a:lnTo>
                  <a:lnTo>
                    <a:pt x="864957" y="292520"/>
                  </a:lnTo>
                  <a:lnTo>
                    <a:pt x="867827" y="312156"/>
                  </a:lnTo>
                  <a:lnTo>
                    <a:pt x="866189" y="333383"/>
                  </a:lnTo>
                  <a:lnTo>
                    <a:pt x="860040" y="356125"/>
                  </a:lnTo>
                  <a:lnTo>
                    <a:pt x="839642" y="396567"/>
                  </a:lnTo>
                  <a:lnTo>
                    <a:pt x="809812" y="434217"/>
                  </a:lnTo>
                  <a:lnTo>
                    <a:pt x="773934" y="465522"/>
                  </a:lnTo>
                  <a:lnTo>
                    <a:pt x="735393" y="486931"/>
                  </a:lnTo>
                  <a:lnTo>
                    <a:pt x="728368" y="491070"/>
                  </a:lnTo>
                  <a:lnTo>
                    <a:pt x="723085" y="497015"/>
                  </a:lnTo>
                  <a:lnTo>
                    <a:pt x="719863" y="504272"/>
                  </a:lnTo>
                  <a:lnTo>
                    <a:pt x="719102" y="511547"/>
                  </a:lnTo>
                  <a:lnTo>
                    <a:pt x="719019" y="512347"/>
                  </a:lnTo>
                  <a:lnTo>
                    <a:pt x="720736" y="520280"/>
                  </a:lnTo>
                  <a:lnTo>
                    <a:pt x="724730" y="527146"/>
                  </a:lnTo>
                  <a:lnTo>
                    <a:pt x="730629" y="532488"/>
                  </a:lnTo>
                  <a:lnTo>
                    <a:pt x="738062" y="535845"/>
                  </a:lnTo>
                  <a:lnTo>
                    <a:pt x="787014" y="559213"/>
                  </a:lnTo>
                  <a:lnTo>
                    <a:pt x="821488" y="594627"/>
                  </a:lnTo>
                  <a:lnTo>
                    <a:pt x="842021" y="636381"/>
                  </a:lnTo>
                  <a:lnTo>
                    <a:pt x="849152" y="678768"/>
                  </a:lnTo>
                  <a:lnTo>
                    <a:pt x="847684" y="699670"/>
                  </a:lnTo>
                  <a:lnTo>
                    <a:pt x="822135" y="751060"/>
                  </a:lnTo>
                  <a:lnTo>
                    <a:pt x="778016" y="772299"/>
                  </a:lnTo>
                  <a:lnTo>
                    <a:pt x="738472" y="776739"/>
                  </a:lnTo>
                  <a:lnTo>
                    <a:pt x="552356" y="780045"/>
                  </a:lnTo>
                  <a:lnTo>
                    <a:pt x="595499" y="800548"/>
                  </a:lnTo>
                  <a:lnTo>
                    <a:pt x="642343" y="816096"/>
                  </a:lnTo>
                  <a:lnTo>
                    <a:pt x="690779" y="825624"/>
                  </a:lnTo>
                  <a:lnTo>
                    <a:pt x="739392" y="828393"/>
                  </a:lnTo>
                  <a:close/>
                </a:path>
                <a:path w="920115" h="859154">
                  <a:moveTo>
                    <a:pt x="80930" y="194433"/>
                  </a:moveTo>
                  <a:lnTo>
                    <a:pt x="254815" y="191344"/>
                  </a:lnTo>
                  <a:lnTo>
                    <a:pt x="234540" y="181773"/>
                  </a:lnTo>
                  <a:lnTo>
                    <a:pt x="212755" y="174868"/>
                  </a:lnTo>
                  <a:lnTo>
                    <a:pt x="189758" y="170785"/>
                  </a:lnTo>
                  <a:lnTo>
                    <a:pt x="165845" y="169677"/>
                  </a:lnTo>
                  <a:lnTo>
                    <a:pt x="139610" y="172107"/>
                  </a:lnTo>
                  <a:lnTo>
                    <a:pt x="114476" y="178322"/>
                  </a:lnTo>
                  <a:lnTo>
                    <a:pt x="91033" y="188129"/>
                  </a:lnTo>
                  <a:lnTo>
                    <a:pt x="80930" y="194433"/>
                  </a:lnTo>
                  <a:close/>
                </a:path>
                <a:path w="920115" h="859154">
                  <a:moveTo>
                    <a:pt x="571973" y="319756"/>
                  </a:moveTo>
                  <a:lnTo>
                    <a:pt x="580568" y="318901"/>
                  </a:lnTo>
                  <a:lnTo>
                    <a:pt x="588414" y="315299"/>
                  </a:lnTo>
                  <a:lnTo>
                    <a:pt x="594776" y="309141"/>
                  </a:lnTo>
                  <a:lnTo>
                    <a:pt x="630330" y="269400"/>
                  </a:lnTo>
                  <a:lnTo>
                    <a:pt x="671402" y="238449"/>
                  </a:lnTo>
                  <a:lnTo>
                    <a:pt x="714856" y="218190"/>
                  </a:lnTo>
                  <a:lnTo>
                    <a:pt x="757553" y="210526"/>
                  </a:lnTo>
                  <a:lnTo>
                    <a:pt x="618092" y="213003"/>
                  </a:lnTo>
                  <a:lnTo>
                    <a:pt x="606405" y="221441"/>
                  </a:lnTo>
                  <a:lnTo>
                    <a:pt x="553574" y="222379"/>
                  </a:lnTo>
                  <a:lnTo>
                    <a:pt x="554234" y="230663"/>
                  </a:lnTo>
                  <a:lnTo>
                    <a:pt x="554323" y="231782"/>
                  </a:lnTo>
                  <a:lnTo>
                    <a:pt x="548235" y="289012"/>
                  </a:lnTo>
                  <a:lnTo>
                    <a:pt x="548036" y="297829"/>
                  </a:lnTo>
                  <a:lnTo>
                    <a:pt x="550726" y="305988"/>
                  </a:lnTo>
                  <a:lnTo>
                    <a:pt x="555953" y="312822"/>
                  </a:lnTo>
                  <a:lnTo>
                    <a:pt x="563212" y="317567"/>
                  </a:lnTo>
                  <a:lnTo>
                    <a:pt x="562970" y="317571"/>
                  </a:lnTo>
                  <a:lnTo>
                    <a:pt x="571973" y="319756"/>
                  </a:lnTo>
                  <a:close/>
                </a:path>
                <a:path w="920115" h="859154">
                  <a:moveTo>
                    <a:pt x="73805" y="499008"/>
                  </a:moveTo>
                  <a:lnTo>
                    <a:pt x="218617" y="496436"/>
                  </a:lnTo>
                  <a:lnTo>
                    <a:pt x="174070" y="491427"/>
                  </a:lnTo>
                  <a:lnTo>
                    <a:pt x="132004" y="475469"/>
                  </a:lnTo>
                  <a:lnTo>
                    <a:pt x="96236" y="450195"/>
                  </a:lnTo>
                  <a:lnTo>
                    <a:pt x="69655" y="417138"/>
                  </a:lnTo>
                  <a:lnTo>
                    <a:pt x="53620" y="371022"/>
                  </a:lnTo>
                  <a:lnTo>
                    <a:pt x="54172" y="328953"/>
                  </a:lnTo>
                  <a:lnTo>
                    <a:pt x="54181" y="328251"/>
                  </a:lnTo>
                  <a:lnTo>
                    <a:pt x="54226" y="324787"/>
                  </a:lnTo>
                  <a:lnTo>
                    <a:pt x="70462" y="277639"/>
                  </a:lnTo>
                  <a:lnTo>
                    <a:pt x="101133" y="242604"/>
                  </a:lnTo>
                  <a:lnTo>
                    <a:pt x="148634" y="222975"/>
                  </a:lnTo>
                  <a:lnTo>
                    <a:pt x="166763" y="221335"/>
                  </a:lnTo>
                  <a:lnTo>
                    <a:pt x="47437" y="223454"/>
                  </a:lnTo>
                  <a:lnTo>
                    <a:pt x="38614" y="232154"/>
                  </a:lnTo>
                  <a:lnTo>
                    <a:pt x="16261" y="269839"/>
                  </a:lnTo>
                  <a:lnTo>
                    <a:pt x="3245" y="312071"/>
                  </a:lnTo>
                  <a:lnTo>
                    <a:pt x="18" y="356275"/>
                  </a:lnTo>
                  <a:lnTo>
                    <a:pt x="0" y="356530"/>
                  </a:lnTo>
                  <a:lnTo>
                    <a:pt x="6961" y="400896"/>
                  </a:lnTo>
                  <a:lnTo>
                    <a:pt x="24563" y="442850"/>
                  </a:lnTo>
                  <a:lnTo>
                    <a:pt x="47362" y="474401"/>
                  </a:lnTo>
                  <a:lnTo>
                    <a:pt x="73805" y="499008"/>
                  </a:lnTo>
                  <a:close/>
                </a:path>
                <a:path w="920115" h="859154">
                  <a:moveTo>
                    <a:pt x="231232" y="495886"/>
                  </a:moveTo>
                  <a:lnTo>
                    <a:pt x="253448" y="495491"/>
                  </a:lnTo>
                  <a:lnTo>
                    <a:pt x="244312" y="494383"/>
                  </a:lnTo>
                  <a:lnTo>
                    <a:pt x="239753" y="494706"/>
                  </a:lnTo>
                  <a:lnTo>
                    <a:pt x="235158" y="495242"/>
                  </a:lnTo>
                  <a:lnTo>
                    <a:pt x="231232" y="495886"/>
                  </a:lnTo>
                  <a:close/>
                </a:path>
                <a:path w="920115" h="859154">
                  <a:moveTo>
                    <a:pt x="154433" y="809751"/>
                  </a:moveTo>
                  <a:lnTo>
                    <a:pt x="289409" y="807354"/>
                  </a:lnTo>
                  <a:lnTo>
                    <a:pt x="238868" y="799623"/>
                  </a:lnTo>
                  <a:lnTo>
                    <a:pt x="194169" y="776747"/>
                  </a:lnTo>
                  <a:lnTo>
                    <a:pt x="159761" y="741967"/>
                  </a:lnTo>
                  <a:lnTo>
                    <a:pt x="140092" y="698523"/>
                  </a:lnTo>
                  <a:lnTo>
                    <a:pt x="137347" y="674368"/>
                  </a:lnTo>
                  <a:lnTo>
                    <a:pt x="137320" y="674127"/>
                  </a:lnTo>
                  <a:lnTo>
                    <a:pt x="139725" y="650941"/>
                  </a:lnTo>
                  <a:lnTo>
                    <a:pt x="139813" y="650083"/>
                  </a:lnTo>
                  <a:lnTo>
                    <a:pt x="160474" y="600794"/>
                  </a:lnTo>
                  <a:lnTo>
                    <a:pt x="194960" y="565306"/>
                  </a:lnTo>
                  <a:lnTo>
                    <a:pt x="237365" y="547253"/>
                  </a:lnTo>
                  <a:lnTo>
                    <a:pt x="241622" y="546855"/>
                  </a:lnTo>
                  <a:lnTo>
                    <a:pt x="245903" y="546324"/>
                  </a:lnTo>
                  <a:lnTo>
                    <a:pt x="271953" y="517407"/>
                  </a:lnTo>
                  <a:lnTo>
                    <a:pt x="271965" y="517266"/>
                  </a:lnTo>
                  <a:lnTo>
                    <a:pt x="268944" y="507740"/>
                  </a:lnTo>
                  <a:lnTo>
                    <a:pt x="262768" y="500280"/>
                  </a:lnTo>
                  <a:lnTo>
                    <a:pt x="254075" y="495480"/>
                  </a:lnTo>
                  <a:lnTo>
                    <a:pt x="231985" y="495873"/>
                  </a:lnTo>
                  <a:lnTo>
                    <a:pt x="226968" y="496287"/>
                  </a:lnTo>
                  <a:lnTo>
                    <a:pt x="73805" y="499008"/>
                  </a:lnTo>
                  <a:lnTo>
                    <a:pt x="76054" y="501100"/>
                  </a:lnTo>
                  <a:lnTo>
                    <a:pt x="109574" y="522374"/>
                  </a:lnTo>
                  <a:lnTo>
                    <a:pt x="146856" y="537648"/>
                  </a:lnTo>
                  <a:lnTo>
                    <a:pt x="138782" y="545477"/>
                  </a:lnTo>
                  <a:lnTo>
                    <a:pt x="99486" y="605117"/>
                  </a:lnTo>
                  <a:lnTo>
                    <a:pt x="85388" y="675049"/>
                  </a:lnTo>
                  <a:lnTo>
                    <a:pt x="85364" y="675291"/>
                  </a:lnTo>
                  <a:lnTo>
                    <a:pt x="89439" y="710127"/>
                  </a:lnTo>
                  <a:lnTo>
                    <a:pt x="104715" y="750832"/>
                  </a:lnTo>
                  <a:lnTo>
                    <a:pt x="129637" y="786932"/>
                  </a:lnTo>
                  <a:lnTo>
                    <a:pt x="154433" y="809751"/>
                  </a:lnTo>
                  <a:close/>
                </a:path>
                <a:path w="920115" h="859154">
                  <a:moveTo>
                    <a:pt x="552356" y="780045"/>
                  </a:moveTo>
                  <a:lnTo>
                    <a:pt x="738472" y="776739"/>
                  </a:lnTo>
                  <a:lnTo>
                    <a:pt x="687417" y="772789"/>
                  </a:lnTo>
                  <a:lnTo>
                    <a:pt x="636321" y="760098"/>
                  </a:lnTo>
                  <a:lnTo>
                    <a:pt x="587987" y="740080"/>
                  </a:lnTo>
                  <a:lnTo>
                    <a:pt x="545215" y="714148"/>
                  </a:lnTo>
                  <a:lnTo>
                    <a:pt x="510806" y="683715"/>
                  </a:lnTo>
                  <a:lnTo>
                    <a:pt x="487560" y="650192"/>
                  </a:lnTo>
                  <a:lnTo>
                    <a:pt x="483348" y="643982"/>
                  </a:lnTo>
                  <a:lnTo>
                    <a:pt x="481880" y="642778"/>
                  </a:lnTo>
                  <a:lnTo>
                    <a:pt x="477447" y="639237"/>
                  </a:lnTo>
                  <a:lnTo>
                    <a:pt x="470999" y="636468"/>
                  </a:lnTo>
                  <a:lnTo>
                    <a:pt x="463688" y="635555"/>
                  </a:lnTo>
                  <a:lnTo>
                    <a:pt x="461851" y="635587"/>
                  </a:lnTo>
                  <a:lnTo>
                    <a:pt x="432048" y="701946"/>
                  </a:lnTo>
                  <a:lnTo>
                    <a:pt x="420014" y="726198"/>
                  </a:lnTo>
                  <a:lnTo>
                    <a:pt x="478672" y="725156"/>
                  </a:lnTo>
                  <a:lnTo>
                    <a:pt x="512249" y="754339"/>
                  </a:lnTo>
                  <a:lnTo>
                    <a:pt x="551549" y="779642"/>
                  </a:lnTo>
                  <a:lnTo>
                    <a:pt x="552356" y="780045"/>
                  </a:lnTo>
                  <a:close/>
                </a:path>
                <a:path w="920115" h="859154">
                  <a:moveTo>
                    <a:pt x="290325" y="859008"/>
                  </a:moveTo>
                  <a:lnTo>
                    <a:pt x="358697" y="845188"/>
                  </a:lnTo>
                  <a:lnTo>
                    <a:pt x="397969" y="824710"/>
                  </a:lnTo>
                  <a:lnTo>
                    <a:pt x="431917" y="796911"/>
                  </a:lnTo>
                  <a:lnTo>
                    <a:pt x="459249" y="763243"/>
                  </a:lnTo>
                  <a:lnTo>
                    <a:pt x="478672" y="725156"/>
                  </a:lnTo>
                  <a:lnTo>
                    <a:pt x="420014" y="726198"/>
                  </a:lnTo>
                  <a:lnTo>
                    <a:pt x="413765" y="738791"/>
                  </a:lnTo>
                  <a:lnTo>
                    <a:pt x="385472" y="769980"/>
                  </a:lnTo>
                  <a:lnTo>
                    <a:pt x="349338" y="793124"/>
                  </a:lnTo>
                  <a:lnTo>
                    <a:pt x="307531" y="805831"/>
                  </a:lnTo>
                  <a:lnTo>
                    <a:pt x="154433" y="809751"/>
                  </a:lnTo>
                  <a:lnTo>
                    <a:pt x="162432" y="817113"/>
                  </a:lnTo>
                  <a:lnTo>
                    <a:pt x="201328" y="840062"/>
                  </a:lnTo>
                  <a:lnTo>
                    <a:pt x="244550" y="854465"/>
                  </a:lnTo>
                  <a:lnTo>
                    <a:pt x="290325" y="8590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45703" y="6015899"/>
              <a:ext cx="142136" cy="14537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4855" y="358844"/>
              <a:ext cx="867410" cy="806450"/>
            </a:xfrm>
            <a:custGeom>
              <a:avLst/>
              <a:gdLst/>
              <a:ahLst/>
              <a:cxnLst/>
              <a:rect l="l" t="t" r="r" b="b"/>
              <a:pathLst>
                <a:path w="867410" h="806450">
                  <a:moveTo>
                    <a:pt x="242583" y="806087"/>
                  </a:moveTo>
                  <a:lnTo>
                    <a:pt x="285333" y="805215"/>
                  </a:lnTo>
                  <a:lnTo>
                    <a:pt x="333991" y="790410"/>
                  </a:lnTo>
                  <a:lnTo>
                    <a:pt x="376206" y="763328"/>
                  </a:lnTo>
                  <a:lnTo>
                    <a:pt x="409360" y="726651"/>
                  </a:lnTo>
                  <a:lnTo>
                    <a:pt x="430833" y="683061"/>
                  </a:lnTo>
                  <a:lnTo>
                    <a:pt x="438008" y="635239"/>
                  </a:lnTo>
                  <a:lnTo>
                    <a:pt x="461388" y="670391"/>
                  </a:lnTo>
                  <a:lnTo>
                    <a:pt x="494546" y="701941"/>
                  </a:lnTo>
                  <a:lnTo>
                    <a:pt x="535205" y="729035"/>
                  </a:lnTo>
                  <a:lnTo>
                    <a:pt x="581088" y="750817"/>
                  </a:lnTo>
                  <a:lnTo>
                    <a:pt x="629920" y="766433"/>
                  </a:lnTo>
                  <a:lnTo>
                    <a:pt x="679424" y="775028"/>
                  </a:lnTo>
                  <a:lnTo>
                    <a:pt x="727324" y="775747"/>
                  </a:lnTo>
                  <a:lnTo>
                    <a:pt x="771343" y="767736"/>
                  </a:lnTo>
                  <a:lnTo>
                    <a:pt x="804063" y="751630"/>
                  </a:lnTo>
                  <a:lnTo>
                    <a:pt x="827720" y="727517"/>
                  </a:lnTo>
                  <a:lnTo>
                    <a:pt x="842548" y="697384"/>
                  </a:lnTo>
                  <a:lnTo>
                    <a:pt x="848782" y="663218"/>
                  </a:lnTo>
                  <a:lnTo>
                    <a:pt x="846657" y="627005"/>
                  </a:lnTo>
                  <a:lnTo>
                    <a:pt x="818266" y="556389"/>
                  </a:lnTo>
                  <a:lnTo>
                    <a:pt x="792468" y="525959"/>
                  </a:lnTo>
                  <a:lnTo>
                    <a:pt x="759249" y="501431"/>
                  </a:lnTo>
                  <a:lnTo>
                    <a:pt x="718842" y="484791"/>
                  </a:lnTo>
                  <a:lnTo>
                    <a:pt x="755687" y="465187"/>
                  </a:lnTo>
                  <a:lnTo>
                    <a:pt x="791584" y="436523"/>
                  </a:lnTo>
                  <a:lnTo>
                    <a:pt x="823598" y="401042"/>
                  </a:lnTo>
                  <a:lnTo>
                    <a:pt x="848796" y="360985"/>
                  </a:lnTo>
                  <a:lnTo>
                    <a:pt x="864241" y="318595"/>
                  </a:lnTo>
                  <a:lnTo>
                    <a:pt x="867000" y="276116"/>
                  </a:lnTo>
                  <a:lnTo>
                    <a:pt x="854137" y="235788"/>
                  </a:lnTo>
                  <a:lnTo>
                    <a:pt x="825641" y="197283"/>
                  </a:lnTo>
                  <a:lnTo>
                    <a:pt x="792681" y="172657"/>
                  </a:lnTo>
                  <a:lnTo>
                    <a:pt x="756574" y="160469"/>
                  </a:lnTo>
                  <a:lnTo>
                    <a:pt x="718638" y="159278"/>
                  </a:lnTo>
                  <a:lnTo>
                    <a:pt x="680188" y="167642"/>
                  </a:lnTo>
                  <a:lnTo>
                    <a:pt x="642543" y="184120"/>
                  </a:lnTo>
                  <a:lnTo>
                    <a:pt x="607020" y="207271"/>
                  </a:lnTo>
                  <a:lnTo>
                    <a:pt x="574936" y="235654"/>
                  </a:lnTo>
                  <a:lnTo>
                    <a:pt x="547608" y="267827"/>
                  </a:lnTo>
                  <a:lnTo>
                    <a:pt x="553915" y="217008"/>
                  </a:lnTo>
                  <a:lnTo>
                    <a:pt x="552709" y="168803"/>
                  </a:lnTo>
                  <a:lnTo>
                    <a:pt x="544421" y="124383"/>
                  </a:lnTo>
                  <a:lnTo>
                    <a:pt x="529478" y="84918"/>
                  </a:lnTo>
                  <a:lnTo>
                    <a:pt x="508312" y="51577"/>
                  </a:lnTo>
                  <a:lnTo>
                    <a:pt x="449022" y="7948"/>
                  </a:lnTo>
                  <a:lnTo>
                    <a:pt x="411758" y="0"/>
                  </a:lnTo>
                  <a:lnTo>
                    <a:pt x="369986" y="2855"/>
                  </a:lnTo>
                  <a:lnTo>
                    <a:pt x="323374" y="21103"/>
                  </a:lnTo>
                  <a:lnTo>
                    <a:pt x="289676" y="52302"/>
                  </a:lnTo>
                  <a:lnTo>
                    <a:pt x="267787" y="92722"/>
                  </a:lnTo>
                  <a:lnTo>
                    <a:pt x="256606" y="138636"/>
                  </a:lnTo>
                  <a:lnTo>
                    <a:pt x="255027" y="186316"/>
                  </a:lnTo>
                  <a:lnTo>
                    <a:pt x="261949" y="232034"/>
                  </a:lnTo>
                  <a:lnTo>
                    <a:pt x="231865" y="198246"/>
                  </a:lnTo>
                  <a:lnTo>
                    <a:pt x="191645" y="177169"/>
                  </a:lnTo>
                  <a:lnTo>
                    <a:pt x="146209" y="169365"/>
                  </a:lnTo>
                  <a:lnTo>
                    <a:pt x="100477" y="175394"/>
                  </a:lnTo>
                  <a:lnTo>
                    <a:pt x="59371" y="195818"/>
                  </a:lnTo>
                  <a:lnTo>
                    <a:pt x="27897" y="228834"/>
                  </a:lnTo>
                  <a:lnTo>
                    <a:pt x="8000" y="269819"/>
                  </a:lnTo>
                  <a:lnTo>
                    <a:pt x="0" y="315099"/>
                  </a:lnTo>
                  <a:lnTo>
                    <a:pt x="4218" y="360998"/>
                  </a:lnTo>
                  <a:lnTo>
                    <a:pt x="20977" y="403842"/>
                  </a:lnTo>
                  <a:lnTo>
                    <a:pt x="49129" y="440007"/>
                  </a:lnTo>
                  <a:lnTo>
                    <a:pt x="85633" y="467832"/>
                  </a:lnTo>
                  <a:lnTo>
                    <a:pt x="127963" y="486589"/>
                  </a:lnTo>
                  <a:lnTo>
                    <a:pt x="173597" y="495555"/>
                  </a:lnTo>
                  <a:lnTo>
                    <a:pt x="220011" y="494003"/>
                  </a:lnTo>
                  <a:lnTo>
                    <a:pt x="179150" y="503957"/>
                  </a:lnTo>
                  <a:lnTo>
                    <a:pt x="143533" y="525925"/>
                  </a:lnTo>
                  <a:lnTo>
                    <a:pt x="114916" y="557119"/>
                  </a:lnTo>
                  <a:lnTo>
                    <a:pt x="95056" y="594751"/>
                  </a:lnTo>
                  <a:lnTo>
                    <a:pt x="85710" y="636033"/>
                  </a:lnTo>
                  <a:lnTo>
                    <a:pt x="88634" y="678178"/>
                  </a:lnTo>
                  <a:lnTo>
                    <a:pt x="104002" y="717411"/>
                  </a:lnTo>
                  <a:lnTo>
                    <a:pt x="129315" y="751014"/>
                  </a:lnTo>
                  <a:lnTo>
                    <a:pt x="162340" y="777791"/>
                  </a:lnTo>
                  <a:lnTo>
                    <a:pt x="200840" y="796547"/>
                  </a:lnTo>
                  <a:lnTo>
                    <a:pt x="242583" y="8060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8725" y="332695"/>
              <a:ext cx="920115" cy="859155"/>
            </a:xfrm>
            <a:custGeom>
              <a:avLst/>
              <a:gdLst/>
              <a:ahLst/>
              <a:cxnLst/>
              <a:rect l="l" t="t" r="r" b="b"/>
              <a:pathLst>
                <a:path w="920115" h="859155">
                  <a:moveTo>
                    <a:pt x="553574" y="222379"/>
                  </a:moveTo>
                  <a:lnTo>
                    <a:pt x="606405" y="221441"/>
                  </a:lnTo>
                  <a:lnTo>
                    <a:pt x="602766" y="179286"/>
                  </a:lnTo>
                  <a:lnTo>
                    <a:pt x="602609" y="177462"/>
                  </a:lnTo>
                  <a:lnTo>
                    <a:pt x="602573" y="177042"/>
                  </a:lnTo>
                  <a:lnTo>
                    <a:pt x="602417" y="175238"/>
                  </a:lnTo>
                  <a:lnTo>
                    <a:pt x="602368" y="174671"/>
                  </a:lnTo>
                  <a:lnTo>
                    <a:pt x="591854" y="131245"/>
                  </a:lnTo>
                  <a:lnTo>
                    <a:pt x="575062" y="92182"/>
                  </a:lnTo>
                  <a:lnTo>
                    <a:pt x="552191" y="58499"/>
                  </a:lnTo>
                  <a:lnTo>
                    <a:pt x="494953" y="14226"/>
                  </a:lnTo>
                  <a:lnTo>
                    <a:pt x="424702" y="0"/>
                  </a:lnTo>
                  <a:lnTo>
                    <a:pt x="416418" y="339"/>
                  </a:lnTo>
                  <a:lnTo>
                    <a:pt x="359675" y="13051"/>
                  </a:lnTo>
                  <a:lnTo>
                    <a:pt x="307466" y="48424"/>
                  </a:lnTo>
                  <a:lnTo>
                    <a:pt x="302942" y="54166"/>
                  </a:lnTo>
                  <a:lnTo>
                    <a:pt x="433370" y="51850"/>
                  </a:lnTo>
                  <a:lnTo>
                    <a:pt x="462989" y="57368"/>
                  </a:lnTo>
                  <a:lnTo>
                    <a:pt x="512345" y="91696"/>
                  </a:lnTo>
                  <a:lnTo>
                    <a:pt x="535875" y="130357"/>
                  </a:lnTo>
                  <a:lnTo>
                    <a:pt x="550036" y="177975"/>
                  </a:lnTo>
                  <a:lnTo>
                    <a:pt x="553235" y="218124"/>
                  </a:lnTo>
                  <a:lnTo>
                    <a:pt x="553357" y="219659"/>
                  </a:lnTo>
                  <a:lnTo>
                    <a:pt x="553469" y="221057"/>
                  </a:lnTo>
                  <a:lnTo>
                    <a:pt x="553574" y="222379"/>
                  </a:lnTo>
                  <a:close/>
                </a:path>
                <a:path w="920115" h="859155">
                  <a:moveTo>
                    <a:pt x="288649" y="284008"/>
                  </a:moveTo>
                  <a:lnTo>
                    <a:pt x="297828" y="282131"/>
                  </a:lnTo>
                  <a:lnTo>
                    <a:pt x="305738" y="277140"/>
                  </a:lnTo>
                  <a:lnTo>
                    <a:pt x="311225" y="269929"/>
                  </a:lnTo>
                  <a:lnTo>
                    <a:pt x="313886" y="261283"/>
                  </a:lnTo>
                  <a:lnTo>
                    <a:pt x="313315" y="251989"/>
                  </a:lnTo>
                  <a:lnTo>
                    <a:pt x="307101" y="211225"/>
                  </a:lnTo>
                  <a:lnTo>
                    <a:pt x="308106" y="174883"/>
                  </a:lnTo>
                  <a:lnTo>
                    <a:pt x="316360" y="133548"/>
                  </a:lnTo>
                  <a:lnTo>
                    <a:pt x="344799" y="84349"/>
                  </a:lnTo>
                  <a:lnTo>
                    <a:pt x="379824" y="60657"/>
                  </a:lnTo>
                  <a:lnTo>
                    <a:pt x="433370" y="51850"/>
                  </a:lnTo>
                  <a:lnTo>
                    <a:pt x="302942" y="54166"/>
                  </a:lnTo>
                  <a:lnTo>
                    <a:pt x="272758" y="101767"/>
                  </a:lnTo>
                  <a:lnTo>
                    <a:pt x="256997" y="161347"/>
                  </a:lnTo>
                  <a:lnTo>
                    <a:pt x="254815" y="191344"/>
                  </a:lnTo>
                  <a:lnTo>
                    <a:pt x="80930" y="194433"/>
                  </a:lnTo>
                  <a:lnTo>
                    <a:pt x="69869" y="201334"/>
                  </a:lnTo>
                  <a:lnTo>
                    <a:pt x="47437" y="223454"/>
                  </a:lnTo>
                  <a:lnTo>
                    <a:pt x="166763" y="221335"/>
                  </a:lnTo>
                  <a:lnTo>
                    <a:pt x="197333" y="224445"/>
                  </a:lnTo>
                  <a:lnTo>
                    <a:pt x="225096" y="234341"/>
                  </a:lnTo>
                  <a:lnTo>
                    <a:pt x="248405" y="250194"/>
                  </a:lnTo>
                  <a:lnTo>
                    <a:pt x="265614" y="271174"/>
                  </a:lnTo>
                  <a:lnTo>
                    <a:pt x="271700" y="278251"/>
                  </a:lnTo>
                  <a:lnTo>
                    <a:pt x="279659" y="282622"/>
                  </a:lnTo>
                  <a:lnTo>
                    <a:pt x="288649" y="284008"/>
                  </a:lnTo>
                  <a:close/>
                </a:path>
                <a:path w="920115" h="859155">
                  <a:moveTo>
                    <a:pt x="739392" y="828393"/>
                  </a:moveTo>
                  <a:lnTo>
                    <a:pt x="789794" y="822614"/>
                  </a:lnTo>
                  <a:lnTo>
                    <a:pt x="845680" y="798411"/>
                  </a:lnTo>
                  <a:lnTo>
                    <a:pt x="876096" y="766948"/>
                  </a:lnTo>
                  <a:lnTo>
                    <a:pt x="895027" y="726149"/>
                  </a:lnTo>
                  <a:lnTo>
                    <a:pt x="901127" y="677984"/>
                  </a:lnTo>
                  <a:lnTo>
                    <a:pt x="895484" y="637518"/>
                  </a:lnTo>
                  <a:lnTo>
                    <a:pt x="894652" y="631827"/>
                  </a:lnTo>
                  <a:lnTo>
                    <a:pt x="876547" y="585587"/>
                  </a:lnTo>
                  <a:lnTo>
                    <a:pt x="846241" y="542886"/>
                  </a:lnTo>
                  <a:lnTo>
                    <a:pt x="803405" y="507968"/>
                  </a:lnTo>
                  <a:lnTo>
                    <a:pt x="837035" y="480091"/>
                  </a:lnTo>
                  <a:lnTo>
                    <a:pt x="866897" y="447277"/>
                  </a:lnTo>
                  <a:lnTo>
                    <a:pt x="891414" y="411174"/>
                  </a:lnTo>
                  <a:lnTo>
                    <a:pt x="909009" y="373432"/>
                  </a:lnTo>
                  <a:lnTo>
                    <a:pt x="919539" y="309417"/>
                  </a:lnTo>
                  <a:lnTo>
                    <a:pt x="919391" y="306367"/>
                  </a:lnTo>
                  <a:lnTo>
                    <a:pt x="902957" y="249327"/>
                  </a:lnTo>
                  <a:lnTo>
                    <a:pt x="868091" y="202957"/>
                  </a:lnTo>
                  <a:lnTo>
                    <a:pt x="829905" y="175251"/>
                  </a:lnTo>
                  <a:lnTo>
                    <a:pt x="791666" y="161969"/>
                  </a:lnTo>
                  <a:lnTo>
                    <a:pt x="756637" y="158867"/>
                  </a:lnTo>
                  <a:lnTo>
                    <a:pt x="718490" y="163620"/>
                  </a:lnTo>
                  <a:lnTo>
                    <a:pt x="679962" y="176088"/>
                  </a:lnTo>
                  <a:lnTo>
                    <a:pt x="642213" y="195589"/>
                  </a:lnTo>
                  <a:lnTo>
                    <a:pt x="618092" y="213003"/>
                  </a:lnTo>
                  <a:lnTo>
                    <a:pt x="757553" y="210526"/>
                  </a:lnTo>
                  <a:lnTo>
                    <a:pt x="787511" y="214135"/>
                  </a:lnTo>
                  <a:lnTo>
                    <a:pt x="837612" y="246200"/>
                  </a:lnTo>
                  <a:lnTo>
                    <a:pt x="864827" y="292203"/>
                  </a:lnTo>
                  <a:lnTo>
                    <a:pt x="867827" y="312156"/>
                  </a:lnTo>
                  <a:lnTo>
                    <a:pt x="866189" y="333383"/>
                  </a:lnTo>
                  <a:lnTo>
                    <a:pt x="839642" y="396567"/>
                  </a:lnTo>
                  <a:lnTo>
                    <a:pt x="809812" y="434217"/>
                  </a:lnTo>
                  <a:lnTo>
                    <a:pt x="773934" y="465522"/>
                  </a:lnTo>
                  <a:lnTo>
                    <a:pt x="735393" y="486931"/>
                  </a:lnTo>
                  <a:lnTo>
                    <a:pt x="728368" y="491070"/>
                  </a:lnTo>
                  <a:lnTo>
                    <a:pt x="723085" y="497015"/>
                  </a:lnTo>
                  <a:lnTo>
                    <a:pt x="719863" y="504272"/>
                  </a:lnTo>
                  <a:lnTo>
                    <a:pt x="719102" y="511547"/>
                  </a:lnTo>
                  <a:lnTo>
                    <a:pt x="719019" y="512347"/>
                  </a:lnTo>
                  <a:lnTo>
                    <a:pt x="720736" y="520280"/>
                  </a:lnTo>
                  <a:lnTo>
                    <a:pt x="724730" y="527146"/>
                  </a:lnTo>
                  <a:lnTo>
                    <a:pt x="730629" y="532488"/>
                  </a:lnTo>
                  <a:lnTo>
                    <a:pt x="738062" y="535845"/>
                  </a:lnTo>
                  <a:lnTo>
                    <a:pt x="787014" y="559213"/>
                  </a:lnTo>
                  <a:lnTo>
                    <a:pt x="821488" y="594627"/>
                  </a:lnTo>
                  <a:lnTo>
                    <a:pt x="842021" y="636381"/>
                  </a:lnTo>
                  <a:lnTo>
                    <a:pt x="849152" y="678768"/>
                  </a:lnTo>
                  <a:lnTo>
                    <a:pt x="847684" y="699670"/>
                  </a:lnTo>
                  <a:lnTo>
                    <a:pt x="822135" y="751060"/>
                  </a:lnTo>
                  <a:lnTo>
                    <a:pt x="778016" y="772299"/>
                  </a:lnTo>
                  <a:lnTo>
                    <a:pt x="738472" y="776739"/>
                  </a:lnTo>
                  <a:lnTo>
                    <a:pt x="552356" y="780045"/>
                  </a:lnTo>
                  <a:lnTo>
                    <a:pt x="595499" y="800548"/>
                  </a:lnTo>
                  <a:lnTo>
                    <a:pt x="642343" y="816096"/>
                  </a:lnTo>
                  <a:lnTo>
                    <a:pt x="690779" y="825624"/>
                  </a:lnTo>
                  <a:lnTo>
                    <a:pt x="739392" y="828393"/>
                  </a:lnTo>
                  <a:close/>
                </a:path>
                <a:path w="920115" h="859155">
                  <a:moveTo>
                    <a:pt x="80930" y="194433"/>
                  </a:moveTo>
                  <a:lnTo>
                    <a:pt x="254815" y="191344"/>
                  </a:lnTo>
                  <a:lnTo>
                    <a:pt x="234540" y="181773"/>
                  </a:lnTo>
                  <a:lnTo>
                    <a:pt x="212755" y="174868"/>
                  </a:lnTo>
                  <a:lnTo>
                    <a:pt x="189758" y="170785"/>
                  </a:lnTo>
                  <a:lnTo>
                    <a:pt x="165845" y="169677"/>
                  </a:lnTo>
                  <a:lnTo>
                    <a:pt x="139610" y="172107"/>
                  </a:lnTo>
                  <a:lnTo>
                    <a:pt x="114476" y="178322"/>
                  </a:lnTo>
                  <a:lnTo>
                    <a:pt x="91033" y="188129"/>
                  </a:lnTo>
                  <a:lnTo>
                    <a:pt x="80930" y="194433"/>
                  </a:lnTo>
                  <a:close/>
                </a:path>
                <a:path w="920115" h="859155">
                  <a:moveTo>
                    <a:pt x="571973" y="319756"/>
                  </a:moveTo>
                  <a:lnTo>
                    <a:pt x="580568" y="318901"/>
                  </a:lnTo>
                  <a:lnTo>
                    <a:pt x="588414" y="315299"/>
                  </a:lnTo>
                  <a:lnTo>
                    <a:pt x="594776" y="309141"/>
                  </a:lnTo>
                  <a:lnTo>
                    <a:pt x="630330" y="269400"/>
                  </a:lnTo>
                  <a:lnTo>
                    <a:pt x="671402" y="238449"/>
                  </a:lnTo>
                  <a:lnTo>
                    <a:pt x="714856" y="218190"/>
                  </a:lnTo>
                  <a:lnTo>
                    <a:pt x="757553" y="210526"/>
                  </a:lnTo>
                  <a:lnTo>
                    <a:pt x="618092" y="213003"/>
                  </a:lnTo>
                  <a:lnTo>
                    <a:pt x="606405" y="221441"/>
                  </a:lnTo>
                  <a:lnTo>
                    <a:pt x="553574" y="222379"/>
                  </a:lnTo>
                  <a:lnTo>
                    <a:pt x="554234" y="230663"/>
                  </a:lnTo>
                  <a:lnTo>
                    <a:pt x="554323" y="231782"/>
                  </a:lnTo>
                  <a:lnTo>
                    <a:pt x="548235" y="289012"/>
                  </a:lnTo>
                  <a:lnTo>
                    <a:pt x="548036" y="297829"/>
                  </a:lnTo>
                  <a:lnTo>
                    <a:pt x="550726" y="305988"/>
                  </a:lnTo>
                  <a:lnTo>
                    <a:pt x="555953" y="312822"/>
                  </a:lnTo>
                  <a:lnTo>
                    <a:pt x="563212" y="317567"/>
                  </a:lnTo>
                  <a:lnTo>
                    <a:pt x="562970" y="317571"/>
                  </a:lnTo>
                  <a:lnTo>
                    <a:pt x="571973" y="319756"/>
                  </a:lnTo>
                  <a:close/>
                </a:path>
                <a:path w="920115" h="859155">
                  <a:moveTo>
                    <a:pt x="73805" y="499008"/>
                  </a:moveTo>
                  <a:lnTo>
                    <a:pt x="218617" y="496436"/>
                  </a:lnTo>
                  <a:lnTo>
                    <a:pt x="174070" y="491427"/>
                  </a:lnTo>
                  <a:lnTo>
                    <a:pt x="132004" y="475469"/>
                  </a:lnTo>
                  <a:lnTo>
                    <a:pt x="96236" y="450195"/>
                  </a:lnTo>
                  <a:lnTo>
                    <a:pt x="69655" y="417138"/>
                  </a:lnTo>
                  <a:lnTo>
                    <a:pt x="53620" y="371022"/>
                  </a:lnTo>
                  <a:lnTo>
                    <a:pt x="54172" y="328953"/>
                  </a:lnTo>
                  <a:lnTo>
                    <a:pt x="54181" y="328251"/>
                  </a:lnTo>
                  <a:lnTo>
                    <a:pt x="70462" y="277639"/>
                  </a:lnTo>
                  <a:lnTo>
                    <a:pt x="101133" y="242604"/>
                  </a:lnTo>
                  <a:lnTo>
                    <a:pt x="148634" y="222975"/>
                  </a:lnTo>
                  <a:lnTo>
                    <a:pt x="166763" y="221335"/>
                  </a:lnTo>
                  <a:lnTo>
                    <a:pt x="47437" y="223454"/>
                  </a:lnTo>
                  <a:lnTo>
                    <a:pt x="16261" y="269839"/>
                  </a:lnTo>
                  <a:lnTo>
                    <a:pt x="3245" y="312071"/>
                  </a:lnTo>
                  <a:lnTo>
                    <a:pt x="18" y="356275"/>
                  </a:lnTo>
                  <a:lnTo>
                    <a:pt x="0" y="356530"/>
                  </a:lnTo>
                  <a:lnTo>
                    <a:pt x="6961" y="400896"/>
                  </a:lnTo>
                  <a:lnTo>
                    <a:pt x="24563" y="442850"/>
                  </a:lnTo>
                  <a:lnTo>
                    <a:pt x="47362" y="474401"/>
                  </a:lnTo>
                  <a:lnTo>
                    <a:pt x="73805" y="499008"/>
                  </a:lnTo>
                  <a:close/>
                </a:path>
                <a:path w="920115" h="859155">
                  <a:moveTo>
                    <a:pt x="231232" y="495886"/>
                  </a:moveTo>
                  <a:lnTo>
                    <a:pt x="253448" y="495491"/>
                  </a:lnTo>
                  <a:lnTo>
                    <a:pt x="244312" y="494383"/>
                  </a:lnTo>
                  <a:lnTo>
                    <a:pt x="239753" y="494706"/>
                  </a:lnTo>
                  <a:lnTo>
                    <a:pt x="235158" y="495242"/>
                  </a:lnTo>
                  <a:lnTo>
                    <a:pt x="231232" y="495886"/>
                  </a:lnTo>
                  <a:close/>
                </a:path>
                <a:path w="920115" h="859155">
                  <a:moveTo>
                    <a:pt x="154433" y="809751"/>
                  </a:moveTo>
                  <a:lnTo>
                    <a:pt x="289409" y="807354"/>
                  </a:lnTo>
                  <a:lnTo>
                    <a:pt x="238868" y="799623"/>
                  </a:lnTo>
                  <a:lnTo>
                    <a:pt x="194169" y="776747"/>
                  </a:lnTo>
                  <a:lnTo>
                    <a:pt x="159761" y="741967"/>
                  </a:lnTo>
                  <a:lnTo>
                    <a:pt x="140092" y="698523"/>
                  </a:lnTo>
                  <a:lnTo>
                    <a:pt x="137347" y="674368"/>
                  </a:lnTo>
                  <a:lnTo>
                    <a:pt x="137320" y="674127"/>
                  </a:lnTo>
                  <a:lnTo>
                    <a:pt x="139725" y="650941"/>
                  </a:lnTo>
                  <a:lnTo>
                    <a:pt x="139813" y="650083"/>
                  </a:lnTo>
                  <a:lnTo>
                    <a:pt x="160474" y="600794"/>
                  </a:lnTo>
                  <a:lnTo>
                    <a:pt x="194960" y="565306"/>
                  </a:lnTo>
                  <a:lnTo>
                    <a:pt x="237365" y="547253"/>
                  </a:lnTo>
                  <a:lnTo>
                    <a:pt x="241622" y="546855"/>
                  </a:lnTo>
                  <a:lnTo>
                    <a:pt x="245903" y="546324"/>
                  </a:lnTo>
                  <a:lnTo>
                    <a:pt x="271953" y="517407"/>
                  </a:lnTo>
                  <a:lnTo>
                    <a:pt x="271965" y="517266"/>
                  </a:lnTo>
                  <a:lnTo>
                    <a:pt x="268944" y="507740"/>
                  </a:lnTo>
                  <a:lnTo>
                    <a:pt x="262768" y="500280"/>
                  </a:lnTo>
                  <a:lnTo>
                    <a:pt x="254075" y="495480"/>
                  </a:lnTo>
                  <a:lnTo>
                    <a:pt x="231985" y="495873"/>
                  </a:lnTo>
                  <a:lnTo>
                    <a:pt x="226968" y="496287"/>
                  </a:lnTo>
                  <a:lnTo>
                    <a:pt x="73805" y="499008"/>
                  </a:lnTo>
                  <a:lnTo>
                    <a:pt x="76054" y="501100"/>
                  </a:lnTo>
                  <a:lnTo>
                    <a:pt x="109574" y="522374"/>
                  </a:lnTo>
                  <a:lnTo>
                    <a:pt x="146856" y="537648"/>
                  </a:lnTo>
                  <a:lnTo>
                    <a:pt x="138782" y="545477"/>
                  </a:lnTo>
                  <a:lnTo>
                    <a:pt x="99486" y="605117"/>
                  </a:lnTo>
                  <a:lnTo>
                    <a:pt x="85388" y="675049"/>
                  </a:lnTo>
                  <a:lnTo>
                    <a:pt x="85364" y="675291"/>
                  </a:lnTo>
                  <a:lnTo>
                    <a:pt x="89439" y="710127"/>
                  </a:lnTo>
                  <a:lnTo>
                    <a:pt x="104715" y="750832"/>
                  </a:lnTo>
                  <a:lnTo>
                    <a:pt x="129637" y="786932"/>
                  </a:lnTo>
                  <a:lnTo>
                    <a:pt x="154433" y="809751"/>
                  </a:lnTo>
                  <a:close/>
                </a:path>
                <a:path w="920115" h="859155">
                  <a:moveTo>
                    <a:pt x="552356" y="780045"/>
                  </a:moveTo>
                  <a:lnTo>
                    <a:pt x="738472" y="776739"/>
                  </a:lnTo>
                  <a:lnTo>
                    <a:pt x="687417" y="772789"/>
                  </a:lnTo>
                  <a:lnTo>
                    <a:pt x="636321" y="760098"/>
                  </a:lnTo>
                  <a:lnTo>
                    <a:pt x="587987" y="740080"/>
                  </a:lnTo>
                  <a:lnTo>
                    <a:pt x="545215" y="714148"/>
                  </a:lnTo>
                  <a:lnTo>
                    <a:pt x="510806" y="683715"/>
                  </a:lnTo>
                  <a:lnTo>
                    <a:pt x="487560" y="650192"/>
                  </a:lnTo>
                  <a:lnTo>
                    <a:pt x="483348" y="643982"/>
                  </a:lnTo>
                  <a:lnTo>
                    <a:pt x="481880" y="642778"/>
                  </a:lnTo>
                  <a:lnTo>
                    <a:pt x="477447" y="639237"/>
                  </a:lnTo>
                  <a:lnTo>
                    <a:pt x="470999" y="636468"/>
                  </a:lnTo>
                  <a:lnTo>
                    <a:pt x="463688" y="635555"/>
                  </a:lnTo>
                  <a:lnTo>
                    <a:pt x="461851" y="635587"/>
                  </a:lnTo>
                  <a:lnTo>
                    <a:pt x="432048" y="701946"/>
                  </a:lnTo>
                  <a:lnTo>
                    <a:pt x="420014" y="726198"/>
                  </a:lnTo>
                  <a:lnTo>
                    <a:pt x="478672" y="725156"/>
                  </a:lnTo>
                  <a:lnTo>
                    <a:pt x="512249" y="754339"/>
                  </a:lnTo>
                  <a:lnTo>
                    <a:pt x="551549" y="779642"/>
                  </a:lnTo>
                  <a:lnTo>
                    <a:pt x="552356" y="780045"/>
                  </a:lnTo>
                  <a:close/>
                </a:path>
                <a:path w="920115" h="859155">
                  <a:moveTo>
                    <a:pt x="290325" y="859008"/>
                  </a:moveTo>
                  <a:lnTo>
                    <a:pt x="358697" y="845188"/>
                  </a:lnTo>
                  <a:lnTo>
                    <a:pt x="397969" y="824710"/>
                  </a:lnTo>
                  <a:lnTo>
                    <a:pt x="431917" y="796911"/>
                  </a:lnTo>
                  <a:lnTo>
                    <a:pt x="459249" y="763243"/>
                  </a:lnTo>
                  <a:lnTo>
                    <a:pt x="478672" y="725156"/>
                  </a:lnTo>
                  <a:lnTo>
                    <a:pt x="420014" y="726198"/>
                  </a:lnTo>
                  <a:lnTo>
                    <a:pt x="413765" y="738791"/>
                  </a:lnTo>
                  <a:lnTo>
                    <a:pt x="385472" y="769980"/>
                  </a:lnTo>
                  <a:lnTo>
                    <a:pt x="349338" y="793124"/>
                  </a:lnTo>
                  <a:lnTo>
                    <a:pt x="307531" y="805831"/>
                  </a:lnTo>
                  <a:lnTo>
                    <a:pt x="154433" y="809751"/>
                  </a:lnTo>
                  <a:lnTo>
                    <a:pt x="162432" y="817113"/>
                  </a:lnTo>
                  <a:lnTo>
                    <a:pt x="201328" y="840062"/>
                  </a:lnTo>
                  <a:lnTo>
                    <a:pt x="244550" y="854465"/>
                  </a:lnTo>
                  <a:lnTo>
                    <a:pt x="290325" y="8590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758" y="716405"/>
              <a:ext cx="142136" cy="1453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8958" y="2526395"/>
              <a:ext cx="7305675" cy="789940"/>
            </a:xfrm>
            <a:custGeom>
              <a:avLst/>
              <a:gdLst/>
              <a:ahLst/>
              <a:cxnLst/>
              <a:rect l="l" t="t" r="r" b="b"/>
              <a:pathLst>
                <a:path w="7305675" h="789939">
                  <a:moveTo>
                    <a:pt x="6354802" y="789795"/>
                  </a:moveTo>
                  <a:lnTo>
                    <a:pt x="6328563" y="789380"/>
                  </a:lnTo>
                  <a:lnTo>
                    <a:pt x="6316141" y="788767"/>
                  </a:lnTo>
                  <a:lnTo>
                    <a:pt x="6296213" y="787730"/>
                  </a:lnTo>
                  <a:lnTo>
                    <a:pt x="6244826" y="784968"/>
                  </a:lnTo>
                  <a:lnTo>
                    <a:pt x="6216393" y="783585"/>
                  </a:lnTo>
                  <a:lnTo>
                    <a:pt x="6186986" y="782447"/>
                  </a:lnTo>
                  <a:lnTo>
                    <a:pt x="6160074" y="781670"/>
                  </a:lnTo>
                  <a:lnTo>
                    <a:pt x="6139125" y="781374"/>
                  </a:lnTo>
                  <a:lnTo>
                    <a:pt x="6121198" y="781183"/>
                  </a:lnTo>
                  <a:lnTo>
                    <a:pt x="6102515" y="780696"/>
                  </a:lnTo>
                  <a:lnTo>
                    <a:pt x="6085288" y="779986"/>
                  </a:lnTo>
                  <a:lnTo>
                    <a:pt x="6071728" y="779125"/>
                  </a:lnTo>
                  <a:lnTo>
                    <a:pt x="6049891" y="777672"/>
                  </a:lnTo>
                  <a:lnTo>
                    <a:pt x="6016747" y="776037"/>
                  </a:lnTo>
                  <a:lnTo>
                    <a:pt x="5970995" y="774166"/>
                  </a:lnTo>
                  <a:lnTo>
                    <a:pt x="5911334" y="772007"/>
                  </a:lnTo>
                  <a:lnTo>
                    <a:pt x="5836464" y="769506"/>
                  </a:lnTo>
                  <a:lnTo>
                    <a:pt x="5801199" y="768116"/>
                  </a:lnTo>
                  <a:lnTo>
                    <a:pt x="5765086" y="766274"/>
                  </a:lnTo>
                  <a:lnTo>
                    <a:pt x="5732364" y="764221"/>
                  </a:lnTo>
                  <a:lnTo>
                    <a:pt x="5707273" y="762195"/>
                  </a:lnTo>
                  <a:lnTo>
                    <a:pt x="5662473" y="758748"/>
                  </a:lnTo>
                  <a:lnTo>
                    <a:pt x="5613083" y="756679"/>
                  </a:lnTo>
                  <a:lnTo>
                    <a:pt x="5558963" y="755987"/>
                  </a:lnTo>
                  <a:lnTo>
                    <a:pt x="5499973" y="756670"/>
                  </a:lnTo>
                  <a:lnTo>
                    <a:pt x="5435972" y="758726"/>
                  </a:lnTo>
                  <a:lnTo>
                    <a:pt x="5390872" y="760507"/>
                  </a:lnTo>
                  <a:lnTo>
                    <a:pt x="5337530" y="762494"/>
                  </a:lnTo>
                  <a:lnTo>
                    <a:pt x="5282614" y="764446"/>
                  </a:lnTo>
                  <a:lnTo>
                    <a:pt x="5232791" y="766119"/>
                  </a:lnTo>
                  <a:lnTo>
                    <a:pt x="5133571" y="769375"/>
                  </a:lnTo>
                  <a:lnTo>
                    <a:pt x="5048400" y="772261"/>
                  </a:lnTo>
                  <a:lnTo>
                    <a:pt x="4998147" y="773080"/>
                  </a:lnTo>
                  <a:lnTo>
                    <a:pt x="4958693" y="773359"/>
                  </a:lnTo>
                  <a:lnTo>
                    <a:pt x="4911375" y="773556"/>
                  </a:lnTo>
                  <a:lnTo>
                    <a:pt x="4857455" y="773675"/>
                  </a:lnTo>
                  <a:lnTo>
                    <a:pt x="4798200" y="773719"/>
                  </a:lnTo>
                  <a:lnTo>
                    <a:pt x="4734872" y="773691"/>
                  </a:lnTo>
                  <a:lnTo>
                    <a:pt x="4668737" y="773596"/>
                  </a:lnTo>
                  <a:lnTo>
                    <a:pt x="4601059" y="773436"/>
                  </a:lnTo>
                  <a:lnTo>
                    <a:pt x="4533102" y="773216"/>
                  </a:lnTo>
                  <a:lnTo>
                    <a:pt x="4466131" y="772939"/>
                  </a:lnTo>
                  <a:lnTo>
                    <a:pt x="4401410" y="772608"/>
                  </a:lnTo>
                  <a:lnTo>
                    <a:pt x="4340204" y="772226"/>
                  </a:lnTo>
                  <a:lnTo>
                    <a:pt x="4283777" y="771798"/>
                  </a:lnTo>
                  <a:lnTo>
                    <a:pt x="4233393" y="771328"/>
                  </a:lnTo>
                  <a:lnTo>
                    <a:pt x="4190317" y="770817"/>
                  </a:lnTo>
                  <a:lnTo>
                    <a:pt x="4131147" y="769692"/>
                  </a:lnTo>
                  <a:lnTo>
                    <a:pt x="4119326" y="769380"/>
                  </a:lnTo>
                  <a:lnTo>
                    <a:pt x="4103975" y="769060"/>
                  </a:lnTo>
                  <a:lnTo>
                    <a:pt x="4062959" y="768397"/>
                  </a:lnTo>
                  <a:lnTo>
                    <a:pt x="3976719" y="767356"/>
                  </a:lnTo>
                  <a:lnTo>
                    <a:pt x="3903572" y="766637"/>
                  </a:lnTo>
                  <a:lnTo>
                    <a:pt x="3818562" y="765902"/>
                  </a:lnTo>
                  <a:lnTo>
                    <a:pt x="3670044" y="764779"/>
                  </a:lnTo>
                  <a:lnTo>
                    <a:pt x="3498018" y="763645"/>
                  </a:lnTo>
                  <a:lnTo>
                    <a:pt x="3304394" y="762512"/>
                  </a:lnTo>
                  <a:lnTo>
                    <a:pt x="3091083" y="761394"/>
                  </a:lnTo>
                  <a:lnTo>
                    <a:pt x="2632961" y="759277"/>
                  </a:lnTo>
                  <a:lnTo>
                    <a:pt x="2495312" y="758561"/>
                  </a:lnTo>
                  <a:lnTo>
                    <a:pt x="2371444" y="757836"/>
                  </a:lnTo>
                  <a:lnTo>
                    <a:pt x="2266403" y="757134"/>
                  </a:lnTo>
                  <a:lnTo>
                    <a:pt x="2185238" y="756489"/>
                  </a:lnTo>
                  <a:lnTo>
                    <a:pt x="2132995" y="755932"/>
                  </a:lnTo>
                  <a:lnTo>
                    <a:pt x="2098075" y="755286"/>
                  </a:lnTo>
                  <a:lnTo>
                    <a:pt x="2065533" y="754779"/>
                  </a:lnTo>
                  <a:lnTo>
                    <a:pt x="2023293" y="754196"/>
                  </a:lnTo>
                  <a:lnTo>
                    <a:pt x="1972978" y="753555"/>
                  </a:lnTo>
                  <a:lnTo>
                    <a:pt x="1916212" y="752878"/>
                  </a:lnTo>
                  <a:lnTo>
                    <a:pt x="1789823" y="751493"/>
                  </a:lnTo>
                  <a:lnTo>
                    <a:pt x="1723447" y="750825"/>
                  </a:lnTo>
                  <a:lnTo>
                    <a:pt x="1641476" y="750045"/>
                  </a:lnTo>
                  <a:lnTo>
                    <a:pt x="1572632" y="749449"/>
                  </a:lnTo>
                  <a:lnTo>
                    <a:pt x="1514575" y="749042"/>
                  </a:lnTo>
                  <a:lnTo>
                    <a:pt x="1464966" y="748829"/>
                  </a:lnTo>
                  <a:lnTo>
                    <a:pt x="1421466" y="748815"/>
                  </a:lnTo>
                  <a:lnTo>
                    <a:pt x="1381736" y="749004"/>
                  </a:lnTo>
                  <a:lnTo>
                    <a:pt x="1343436" y="749401"/>
                  </a:lnTo>
                  <a:lnTo>
                    <a:pt x="1304228" y="750012"/>
                  </a:lnTo>
                  <a:lnTo>
                    <a:pt x="1261773" y="750841"/>
                  </a:lnTo>
                  <a:lnTo>
                    <a:pt x="1176700" y="752689"/>
                  </a:lnTo>
                  <a:lnTo>
                    <a:pt x="1140276" y="753380"/>
                  </a:lnTo>
                  <a:lnTo>
                    <a:pt x="1065794" y="754470"/>
                  </a:lnTo>
                  <a:lnTo>
                    <a:pt x="1026011" y="754880"/>
                  </a:lnTo>
                  <a:lnTo>
                    <a:pt x="983382" y="755209"/>
                  </a:lnTo>
                  <a:lnTo>
                    <a:pt x="937044" y="755460"/>
                  </a:lnTo>
                  <a:lnTo>
                    <a:pt x="886133" y="755641"/>
                  </a:lnTo>
                  <a:lnTo>
                    <a:pt x="829788" y="755756"/>
                  </a:lnTo>
                  <a:lnTo>
                    <a:pt x="767144" y="755811"/>
                  </a:lnTo>
                  <a:lnTo>
                    <a:pt x="697339" y="755813"/>
                  </a:lnTo>
                  <a:lnTo>
                    <a:pt x="495335" y="755646"/>
                  </a:lnTo>
                  <a:lnTo>
                    <a:pt x="397988" y="755468"/>
                  </a:lnTo>
                  <a:lnTo>
                    <a:pt x="323612" y="755152"/>
                  </a:lnTo>
                  <a:lnTo>
                    <a:pt x="268353" y="754617"/>
                  </a:lnTo>
                  <a:lnTo>
                    <a:pt x="228354" y="753783"/>
                  </a:lnTo>
                  <a:lnTo>
                    <a:pt x="178716" y="750896"/>
                  </a:lnTo>
                  <a:lnTo>
                    <a:pt x="111869" y="740035"/>
                  </a:lnTo>
                  <a:lnTo>
                    <a:pt x="73126" y="729093"/>
                  </a:lnTo>
                  <a:lnTo>
                    <a:pt x="39182" y="701968"/>
                  </a:lnTo>
                  <a:lnTo>
                    <a:pt x="9304" y="636025"/>
                  </a:lnTo>
                  <a:lnTo>
                    <a:pt x="1551" y="591213"/>
                  </a:lnTo>
                  <a:lnTo>
                    <a:pt x="0" y="561416"/>
                  </a:lnTo>
                  <a:lnTo>
                    <a:pt x="218" y="521670"/>
                  </a:lnTo>
                  <a:lnTo>
                    <a:pt x="2059" y="477907"/>
                  </a:lnTo>
                  <a:lnTo>
                    <a:pt x="5377" y="436061"/>
                  </a:lnTo>
                  <a:lnTo>
                    <a:pt x="6982" y="414410"/>
                  </a:lnTo>
                  <a:lnTo>
                    <a:pt x="8586" y="382113"/>
                  </a:lnTo>
                  <a:lnTo>
                    <a:pt x="10028" y="342903"/>
                  </a:lnTo>
                  <a:lnTo>
                    <a:pt x="11151" y="300512"/>
                  </a:lnTo>
                  <a:lnTo>
                    <a:pt x="14082" y="204545"/>
                  </a:lnTo>
                  <a:lnTo>
                    <a:pt x="19208" y="146693"/>
                  </a:lnTo>
                  <a:lnTo>
                    <a:pt x="44543" y="92357"/>
                  </a:lnTo>
                  <a:lnTo>
                    <a:pt x="96005" y="64844"/>
                  </a:lnTo>
                  <a:lnTo>
                    <a:pt x="158240" y="53121"/>
                  </a:lnTo>
                  <a:lnTo>
                    <a:pt x="197771" y="48354"/>
                  </a:lnTo>
                  <a:lnTo>
                    <a:pt x="243419" y="44465"/>
                  </a:lnTo>
                  <a:lnTo>
                    <a:pt x="297601" y="41283"/>
                  </a:lnTo>
                  <a:lnTo>
                    <a:pt x="362734" y="38636"/>
                  </a:lnTo>
                  <a:lnTo>
                    <a:pt x="441236" y="36354"/>
                  </a:lnTo>
                  <a:lnTo>
                    <a:pt x="511023" y="34873"/>
                  </a:lnTo>
                  <a:lnTo>
                    <a:pt x="571599" y="34143"/>
                  </a:lnTo>
                  <a:lnTo>
                    <a:pt x="621827" y="34163"/>
                  </a:lnTo>
                  <a:lnTo>
                    <a:pt x="660568" y="34933"/>
                  </a:lnTo>
                  <a:lnTo>
                    <a:pt x="686686" y="36452"/>
                  </a:lnTo>
                  <a:lnTo>
                    <a:pt x="710161" y="37693"/>
                  </a:lnTo>
                  <a:lnTo>
                    <a:pt x="746682" y="38313"/>
                  </a:lnTo>
                  <a:lnTo>
                    <a:pt x="793593" y="38362"/>
                  </a:lnTo>
                  <a:lnTo>
                    <a:pt x="848240" y="37891"/>
                  </a:lnTo>
                  <a:lnTo>
                    <a:pt x="907970" y="36949"/>
                  </a:lnTo>
                  <a:lnTo>
                    <a:pt x="970128" y="35587"/>
                  </a:lnTo>
                  <a:lnTo>
                    <a:pt x="1032060" y="33854"/>
                  </a:lnTo>
                  <a:lnTo>
                    <a:pt x="1091111" y="31802"/>
                  </a:lnTo>
                  <a:lnTo>
                    <a:pt x="1144628" y="29480"/>
                  </a:lnTo>
                  <a:lnTo>
                    <a:pt x="1189956" y="26939"/>
                  </a:lnTo>
                  <a:lnTo>
                    <a:pt x="1212035" y="25997"/>
                  </a:lnTo>
                  <a:lnTo>
                    <a:pt x="1243752" y="25288"/>
                  </a:lnTo>
                  <a:lnTo>
                    <a:pt x="1280869" y="24880"/>
                  </a:lnTo>
                  <a:lnTo>
                    <a:pt x="1360489" y="24795"/>
                  </a:lnTo>
                  <a:lnTo>
                    <a:pt x="1398294" y="24289"/>
                  </a:lnTo>
                  <a:lnTo>
                    <a:pt x="1430964" y="23356"/>
                  </a:lnTo>
                  <a:lnTo>
                    <a:pt x="1456899" y="22030"/>
                  </a:lnTo>
                  <a:lnTo>
                    <a:pt x="1478106" y="20827"/>
                  </a:lnTo>
                  <a:lnTo>
                    <a:pt x="1501118" y="19935"/>
                  </a:lnTo>
                  <a:lnTo>
                    <a:pt x="1523161" y="19438"/>
                  </a:lnTo>
                  <a:lnTo>
                    <a:pt x="1541460" y="19424"/>
                  </a:lnTo>
                  <a:lnTo>
                    <a:pt x="1560313" y="19588"/>
                  </a:lnTo>
                  <a:lnTo>
                    <a:pt x="1594351" y="19736"/>
                  </a:lnTo>
                  <a:lnTo>
                    <a:pt x="1640798" y="19863"/>
                  </a:lnTo>
                  <a:lnTo>
                    <a:pt x="1696881" y="19961"/>
                  </a:lnTo>
                  <a:lnTo>
                    <a:pt x="1759825" y="20025"/>
                  </a:lnTo>
                  <a:lnTo>
                    <a:pt x="1826855" y="20048"/>
                  </a:lnTo>
                  <a:lnTo>
                    <a:pt x="1881059" y="20028"/>
                  </a:lnTo>
                  <a:lnTo>
                    <a:pt x="1930018" y="19957"/>
                  </a:lnTo>
                  <a:lnTo>
                    <a:pt x="1975003" y="19817"/>
                  </a:lnTo>
                  <a:lnTo>
                    <a:pt x="2017283" y="19588"/>
                  </a:lnTo>
                  <a:lnTo>
                    <a:pt x="2058130" y="19253"/>
                  </a:lnTo>
                  <a:lnTo>
                    <a:pt x="2098813" y="18793"/>
                  </a:lnTo>
                  <a:lnTo>
                    <a:pt x="2140603" y="18189"/>
                  </a:lnTo>
                  <a:lnTo>
                    <a:pt x="2184770" y="17424"/>
                  </a:lnTo>
                  <a:lnTo>
                    <a:pt x="2232585" y="16478"/>
                  </a:lnTo>
                  <a:lnTo>
                    <a:pt x="2285318" y="15334"/>
                  </a:lnTo>
                  <a:lnTo>
                    <a:pt x="2344239" y="13973"/>
                  </a:lnTo>
                  <a:lnTo>
                    <a:pt x="2410619" y="12376"/>
                  </a:lnTo>
                  <a:lnTo>
                    <a:pt x="2544682" y="9067"/>
                  </a:lnTo>
                  <a:lnTo>
                    <a:pt x="2648345" y="6565"/>
                  </a:lnTo>
                  <a:lnTo>
                    <a:pt x="2694386" y="5506"/>
                  </a:lnTo>
                  <a:lnTo>
                    <a:pt x="2737456" y="4567"/>
                  </a:lnTo>
                  <a:lnTo>
                    <a:pt x="2778222" y="3741"/>
                  </a:lnTo>
                  <a:lnTo>
                    <a:pt x="2817351" y="3019"/>
                  </a:lnTo>
                  <a:lnTo>
                    <a:pt x="2855510" y="2396"/>
                  </a:lnTo>
                  <a:lnTo>
                    <a:pt x="2931585" y="1415"/>
                  </a:lnTo>
                  <a:lnTo>
                    <a:pt x="2970835" y="1044"/>
                  </a:lnTo>
                  <a:lnTo>
                    <a:pt x="3011782" y="742"/>
                  </a:lnTo>
                  <a:lnTo>
                    <a:pt x="3055093" y="504"/>
                  </a:lnTo>
                  <a:lnTo>
                    <a:pt x="3101436" y="321"/>
                  </a:lnTo>
                  <a:lnTo>
                    <a:pt x="3151477" y="187"/>
                  </a:lnTo>
                  <a:lnTo>
                    <a:pt x="3205883" y="94"/>
                  </a:lnTo>
                  <a:lnTo>
                    <a:pt x="3265321" y="36"/>
                  </a:lnTo>
                  <a:lnTo>
                    <a:pt x="3480496" y="0"/>
                  </a:lnTo>
                  <a:lnTo>
                    <a:pt x="3562672" y="25"/>
                  </a:lnTo>
                  <a:lnTo>
                    <a:pt x="3710150" y="174"/>
                  </a:lnTo>
                  <a:lnTo>
                    <a:pt x="3775631" y="299"/>
                  </a:lnTo>
                  <a:lnTo>
                    <a:pt x="3835728" y="458"/>
                  </a:lnTo>
                  <a:lnTo>
                    <a:pt x="3890531" y="651"/>
                  </a:lnTo>
                  <a:lnTo>
                    <a:pt x="3940129" y="880"/>
                  </a:lnTo>
                  <a:lnTo>
                    <a:pt x="3984615" y="1143"/>
                  </a:lnTo>
                  <a:lnTo>
                    <a:pt x="4024076" y="1443"/>
                  </a:lnTo>
                  <a:lnTo>
                    <a:pt x="4088291" y="2151"/>
                  </a:lnTo>
                  <a:lnTo>
                    <a:pt x="4176392" y="3985"/>
                  </a:lnTo>
                  <a:lnTo>
                    <a:pt x="4216905" y="4578"/>
                  </a:lnTo>
                  <a:lnTo>
                    <a:pt x="4257929" y="4789"/>
                  </a:lnTo>
                  <a:lnTo>
                    <a:pt x="4302360" y="4619"/>
                  </a:lnTo>
                  <a:lnTo>
                    <a:pt x="4353091" y="4071"/>
                  </a:lnTo>
                  <a:lnTo>
                    <a:pt x="4476310" y="2136"/>
                  </a:lnTo>
                  <a:lnTo>
                    <a:pt x="4526758" y="1583"/>
                  </a:lnTo>
                  <a:lnTo>
                    <a:pt x="4569174" y="1554"/>
                  </a:lnTo>
                  <a:lnTo>
                    <a:pt x="4608372" y="2119"/>
                  </a:lnTo>
                  <a:lnTo>
                    <a:pt x="4649164" y="3348"/>
                  </a:lnTo>
                  <a:lnTo>
                    <a:pt x="4696364" y="5310"/>
                  </a:lnTo>
                  <a:lnTo>
                    <a:pt x="4754785" y="8074"/>
                  </a:lnTo>
                  <a:lnTo>
                    <a:pt x="4779899" y="9120"/>
                  </a:lnTo>
                  <a:lnTo>
                    <a:pt x="4815285" y="10367"/>
                  </a:lnTo>
                  <a:lnTo>
                    <a:pt x="4856242" y="11658"/>
                  </a:lnTo>
                  <a:lnTo>
                    <a:pt x="4898070" y="12837"/>
                  </a:lnTo>
                  <a:lnTo>
                    <a:pt x="4972901" y="14870"/>
                  </a:lnTo>
                  <a:lnTo>
                    <a:pt x="5034552" y="16695"/>
                  </a:lnTo>
                  <a:lnTo>
                    <a:pt x="5084435" y="18365"/>
                  </a:lnTo>
                  <a:lnTo>
                    <a:pt x="5123961" y="19930"/>
                  </a:lnTo>
                  <a:lnTo>
                    <a:pt x="5154542" y="21441"/>
                  </a:lnTo>
                  <a:lnTo>
                    <a:pt x="5177591" y="22950"/>
                  </a:lnTo>
                  <a:lnTo>
                    <a:pt x="5210182" y="24407"/>
                  </a:lnTo>
                  <a:lnTo>
                    <a:pt x="5259309" y="25363"/>
                  </a:lnTo>
                  <a:lnTo>
                    <a:pt x="5318465" y="25821"/>
                  </a:lnTo>
                  <a:lnTo>
                    <a:pt x="5381142" y="25784"/>
                  </a:lnTo>
                  <a:lnTo>
                    <a:pt x="5440834" y="25258"/>
                  </a:lnTo>
                  <a:lnTo>
                    <a:pt x="5491033" y="24244"/>
                  </a:lnTo>
                  <a:lnTo>
                    <a:pt x="5525231" y="22748"/>
                  </a:lnTo>
                  <a:lnTo>
                    <a:pt x="5539009" y="22038"/>
                  </a:lnTo>
                  <a:lnTo>
                    <a:pt x="5560076" y="21406"/>
                  </a:lnTo>
                  <a:lnTo>
                    <a:pt x="5627264" y="20346"/>
                  </a:lnTo>
                  <a:lnTo>
                    <a:pt x="5674979" y="19904"/>
                  </a:lnTo>
                  <a:lnTo>
                    <a:pt x="5733171" y="19510"/>
                  </a:lnTo>
                  <a:lnTo>
                    <a:pt x="5802636" y="19157"/>
                  </a:lnTo>
                  <a:lnTo>
                    <a:pt x="5884171" y="18838"/>
                  </a:lnTo>
                  <a:lnTo>
                    <a:pt x="6291071" y="17613"/>
                  </a:lnTo>
                  <a:lnTo>
                    <a:pt x="6449653" y="17043"/>
                  </a:lnTo>
                  <a:lnTo>
                    <a:pt x="6573635" y="16480"/>
                  </a:lnTo>
                  <a:lnTo>
                    <a:pt x="6624044" y="16191"/>
                  </a:lnTo>
                  <a:lnTo>
                    <a:pt x="6667476" y="15892"/>
                  </a:lnTo>
                  <a:lnTo>
                    <a:pt x="6735634" y="15249"/>
                  </a:lnTo>
                  <a:lnTo>
                    <a:pt x="6782566" y="14520"/>
                  </a:lnTo>
                  <a:lnTo>
                    <a:pt x="6822920" y="13197"/>
                  </a:lnTo>
                  <a:lnTo>
                    <a:pt x="6830588" y="12680"/>
                  </a:lnTo>
                  <a:lnTo>
                    <a:pt x="6873253" y="11042"/>
                  </a:lnTo>
                  <a:lnTo>
                    <a:pt x="6916884" y="13067"/>
                  </a:lnTo>
                  <a:lnTo>
                    <a:pt x="6961864" y="18787"/>
                  </a:lnTo>
                  <a:lnTo>
                    <a:pt x="7008575" y="28236"/>
                  </a:lnTo>
                  <a:lnTo>
                    <a:pt x="7024951" y="31953"/>
                  </a:lnTo>
                  <a:lnTo>
                    <a:pt x="7044359" y="36097"/>
                  </a:lnTo>
                  <a:lnTo>
                    <a:pt x="7064373" y="40162"/>
                  </a:lnTo>
                  <a:lnTo>
                    <a:pt x="7082565" y="43642"/>
                  </a:lnTo>
                  <a:lnTo>
                    <a:pt x="7110158" y="49194"/>
                  </a:lnTo>
                  <a:lnTo>
                    <a:pt x="7151618" y="60931"/>
                  </a:lnTo>
                  <a:lnTo>
                    <a:pt x="7199181" y="89924"/>
                  </a:lnTo>
                  <a:lnTo>
                    <a:pt x="7231406" y="122307"/>
                  </a:lnTo>
                  <a:lnTo>
                    <a:pt x="7258745" y="159208"/>
                  </a:lnTo>
                  <a:lnTo>
                    <a:pt x="7276551" y="195220"/>
                  </a:lnTo>
                  <a:lnTo>
                    <a:pt x="7291990" y="275893"/>
                  </a:lnTo>
                  <a:lnTo>
                    <a:pt x="7298364" y="335436"/>
                  </a:lnTo>
                  <a:lnTo>
                    <a:pt x="7303233" y="403058"/>
                  </a:lnTo>
                  <a:lnTo>
                    <a:pt x="7305345" y="464172"/>
                  </a:lnTo>
                  <a:lnTo>
                    <a:pt x="7304416" y="493651"/>
                  </a:lnTo>
                  <a:lnTo>
                    <a:pt x="7302049" y="535070"/>
                  </a:lnTo>
                  <a:lnTo>
                    <a:pt x="7298465" y="590343"/>
                  </a:lnTo>
                  <a:lnTo>
                    <a:pt x="7292213" y="636565"/>
                  </a:lnTo>
                  <a:lnTo>
                    <a:pt x="7273180" y="671905"/>
                  </a:lnTo>
                  <a:lnTo>
                    <a:pt x="7253281" y="694701"/>
                  </a:lnTo>
                  <a:lnTo>
                    <a:pt x="7246182" y="702289"/>
                  </a:lnTo>
                  <a:lnTo>
                    <a:pt x="7239624" y="709471"/>
                  </a:lnTo>
                  <a:lnTo>
                    <a:pt x="7234448" y="715338"/>
                  </a:lnTo>
                  <a:lnTo>
                    <a:pt x="7219091" y="729442"/>
                  </a:lnTo>
                  <a:lnTo>
                    <a:pt x="7168059" y="754365"/>
                  </a:lnTo>
                  <a:lnTo>
                    <a:pt x="7128370" y="767144"/>
                  </a:lnTo>
                  <a:lnTo>
                    <a:pt x="7079549" y="777691"/>
                  </a:lnTo>
                  <a:lnTo>
                    <a:pt x="6993307" y="781397"/>
                  </a:lnTo>
                  <a:lnTo>
                    <a:pt x="6958283" y="782374"/>
                  </a:lnTo>
                  <a:lnTo>
                    <a:pt x="6923695" y="783594"/>
                  </a:lnTo>
                  <a:lnTo>
                    <a:pt x="6893532" y="784899"/>
                  </a:lnTo>
                  <a:lnTo>
                    <a:pt x="6871779" y="786136"/>
                  </a:lnTo>
                  <a:lnTo>
                    <a:pt x="6848475" y="787356"/>
                  </a:lnTo>
                  <a:lnTo>
                    <a:pt x="6822164" y="787709"/>
                  </a:lnTo>
                  <a:lnTo>
                    <a:pt x="6788363" y="787179"/>
                  </a:lnTo>
                  <a:lnTo>
                    <a:pt x="6742589" y="785756"/>
                  </a:lnTo>
                  <a:lnTo>
                    <a:pt x="6683118" y="784041"/>
                  </a:lnTo>
                  <a:lnTo>
                    <a:pt x="6627219" y="783212"/>
                  </a:lnTo>
                  <a:lnTo>
                    <a:pt x="6574804" y="783268"/>
                  </a:lnTo>
                  <a:lnTo>
                    <a:pt x="6525783" y="784211"/>
                  </a:lnTo>
                  <a:lnTo>
                    <a:pt x="6480067" y="786039"/>
                  </a:lnTo>
                  <a:lnTo>
                    <a:pt x="6434750" y="788033"/>
                  </a:lnTo>
                  <a:lnTo>
                    <a:pt x="6391596" y="789315"/>
                  </a:lnTo>
                  <a:lnTo>
                    <a:pt x="6354802" y="789795"/>
                  </a:lnTo>
                  <a:close/>
                </a:path>
              </a:pathLst>
            </a:custGeom>
            <a:solidFill>
              <a:srgbClr val="A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16002" y="5295073"/>
              <a:ext cx="2124710" cy="1511300"/>
            </a:xfrm>
            <a:custGeom>
              <a:avLst/>
              <a:gdLst/>
              <a:ahLst/>
              <a:cxnLst/>
              <a:rect l="l" t="t" r="r" b="b"/>
              <a:pathLst>
                <a:path w="2124709" h="1511300">
                  <a:moveTo>
                    <a:pt x="1387609" y="152399"/>
                  </a:moveTo>
                  <a:lnTo>
                    <a:pt x="1328195" y="152399"/>
                  </a:lnTo>
                  <a:lnTo>
                    <a:pt x="1340879" y="126999"/>
                  </a:lnTo>
                  <a:lnTo>
                    <a:pt x="1372759" y="101599"/>
                  </a:lnTo>
                  <a:lnTo>
                    <a:pt x="1421876" y="63499"/>
                  </a:lnTo>
                  <a:lnTo>
                    <a:pt x="1486274" y="12699"/>
                  </a:lnTo>
                  <a:lnTo>
                    <a:pt x="1504151" y="12699"/>
                  </a:lnTo>
                  <a:lnTo>
                    <a:pt x="1510652" y="0"/>
                  </a:lnTo>
                  <a:lnTo>
                    <a:pt x="1552996" y="0"/>
                  </a:lnTo>
                  <a:lnTo>
                    <a:pt x="1585592" y="25399"/>
                  </a:lnTo>
                  <a:lnTo>
                    <a:pt x="1629255" y="63499"/>
                  </a:lnTo>
                  <a:lnTo>
                    <a:pt x="1531491" y="63499"/>
                  </a:lnTo>
                  <a:lnTo>
                    <a:pt x="1513481" y="76199"/>
                  </a:lnTo>
                  <a:lnTo>
                    <a:pt x="1440156" y="126999"/>
                  </a:lnTo>
                  <a:lnTo>
                    <a:pt x="1421819" y="126999"/>
                  </a:lnTo>
                  <a:lnTo>
                    <a:pt x="1411034" y="139699"/>
                  </a:lnTo>
                  <a:lnTo>
                    <a:pt x="1387609" y="152399"/>
                  </a:lnTo>
                  <a:close/>
                </a:path>
                <a:path w="2124709" h="1511300">
                  <a:moveTo>
                    <a:pt x="1401974" y="393699"/>
                  </a:moveTo>
                  <a:lnTo>
                    <a:pt x="1334635" y="393699"/>
                  </a:lnTo>
                  <a:lnTo>
                    <a:pt x="1335061" y="380999"/>
                  </a:lnTo>
                  <a:lnTo>
                    <a:pt x="1335198" y="380999"/>
                  </a:lnTo>
                  <a:lnTo>
                    <a:pt x="1336225" y="330199"/>
                  </a:lnTo>
                  <a:lnTo>
                    <a:pt x="1336350" y="317499"/>
                  </a:lnTo>
                  <a:lnTo>
                    <a:pt x="1336476" y="304799"/>
                  </a:lnTo>
                  <a:lnTo>
                    <a:pt x="1336601" y="292099"/>
                  </a:lnTo>
                  <a:lnTo>
                    <a:pt x="1336727" y="279399"/>
                  </a:lnTo>
                  <a:lnTo>
                    <a:pt x="1336765" y="266699"/>
                  </a:lnTo>
                  <a:lnTo>
                    <a:pt x="1336858" y="177799"/>
                  </a:lnTo>
                  <a:lnTo>
                    <a:pt x="1337765" y="177799"/>
                  </a:lnTo>
                  <a:lnTo>
                    <a:pt x="1339540" y="165099"/>
                  </a:lnTo>
                  <a:lnTo>
                    <a:pt x="1452146" y="165099"/>
                  </a:lnTo>
                  <a:lnTo>
                    <a:pt x="1481639" y="139699"/>
                  </a:lnTo>
                  <a:lnTo>
                    <a:pt x="1512357" y="126999"/>
                  </a:lnTo>
                  <a:lnTo>
                    <a:pt x="1575424" y="101599"/>
                  </a:lnTo>
                  <a:lnTo>
                    <a:pt x="1553458" y="76199"/>
                  </a:lnTo>
                  <a:lnTo>
                    <a:pt x="1531491" y="63499"/>
                  </a:lnTo>
                  <a:lnTo>
                    <a:pt x="1629255" y="63499"/>
                  </a:lnTo>
                  <a:lnTo>
                    <a:pt x="1658364" y="88899"/>
                  </a:lnTo>
                  <a:lnTo>
                    <a:pt x="1698601" y="114299"/>
                  </a:lnTo>
                  <a:lnTo>
                    <a:pt x="1711994" y="126999"/>
                  </a:lnTo>
                  <a:lnTo>
                    <a:pt x="1609536" y="126999"/>
                  </a:lnTo>
                  <a:lnTo>
                    <a:pt x="1578135" y="139699"/>
                  </a:lnTo>
                  <a:lnTo>
                    <a:pt x="1548524" y="152399"/>
                  </a:lnTo>
                  <a:lnTo>
                    <a:pt x="1520355" y="165099"/>
                  </a:lnTo>
                  <a:lnTo>
                    <a:pt x="1493277" y="177799"/>
                  </a:lnTo>
                  <a:lnTo>
                    <a:pt x="1508183" y="190499"/>
                  </a:lnTo>
                  <a:lnTo>
                    <a:pt x="1523323" y="190499"/>
                  </a:lnTo>
                  <a:lnTo>
                    <a:pt x="1538754" y="203199"/>
                  </a:lnTo>
                  <a:lnTo>
                    <a:pt x="1554536" y="215899"/>
                  </a:lnTo>
                  <a:lnTo>
                    <a:pt x="1683556" y="215899"/>
                  </a:lnTo>
                  <a:lnTo>
                    <a:pt x="1658748" y="228599"/>
                  </a:lnTo>
                  <a:lnTo>
                    <a:pt x="1408791" y="228599"/>
                  </a:lnTo>
                  <a:lnTo>
                    <a:pt x="1407940" y="253999"/>
                  </a:lnTo>
                  <a:lnTo>
                    <a:pt x="1406903" y="279399"/>
                  </a:lnTo>
                  <a:lnTo>
                    <a:pt x="1405755" y="304799"/>
                  </a:lnTo>
                  <a:lnTo>
                    <a:pt x="1403229" y="368299"/>
                  </a:lnTo>
                  <a:lnTo>
                    <a:pt x="1402585" y="380999"/>
                  </a:lnTo>
                  <a:lnTo>
                    <a:pt x="1401974" y="393699"/>
                  </a:lnTo>
                  <a:close/>
                </a:path>
                <a:path w="2124709" h="1511300">
                  <a:moveTo>
                    <a:pt x="1920095" y="304799"/>
                  </a:moveTo>
                  <a:lnTo>
                    <a:pt x="1741607" y="304799"/>
                  </a:lnTo>
                  <a:lnTo>
                    <a:pt x="1758273" y="292099"/>
                  </a:lnTo>
                  <a:lnTo>
                    <a:pt x="1793976" y="292099"/>
                  </a:lnTo>
                  <a:lnTo>
                    <a:pt x="1779425" y="266699"/>
                  </a:lnTo>
                  <a:lnTo>
                    <a:pt x="1772119" y="266699"/>
                  </a:lnTo>
                  <a:lnTo>
                    <a:pt x="1764797" y="253999"/>
                  </a:lnTo>
                  <a:lnTo>
                    <a:pt x="1647667" y="253999"/>
                  </a:lnTo>
                  <a:lnTo>
                    <a:pt x="1666290" y="241299"/>
                  </a:lnTo>
                  <a:lnTo>
                    <a:pt x="1683638" y="241299"/>
                  </a:lnTo>
                  <a:lnTo>
                    <a:pt x="1704700" y="228599"/>
                  </a:lnTo>
                  <a:lnTo>
                    <a:pt x="1724703" y="228599"/>
                  </a:lnTo>
                  <a:lnTo>
                    <a:pt x="1713156" y="215899"/>
                  </a:lnTo>
                  <a:lnTo>
                    <a:pt x="1707350" y="203199"/>
                  </a:lnTo>
                  <a:lnTo>
                    <a:pt x="1572754" y="203199"/>
                  </a:lnTo>
                  <a:lnTo>
                    <a:pt x="1608673" y="190499"/>
                  </a:lnTo>
                  <a:lnTo>
                    <a:pt x="1626466" y="177799"/>
                  </a:lnTo>
                  <a:lnTo>
                    <a:pt x="1644409" y="177799"/>
                  </a:lnTo>
                  <a:lnTo>
                    <a:pt x="1662460" y="165099"/>
                  </a:lnTo>
                  <a:lnTo>
                    <a:pt x="1649541" y="165099"/>
                  </a:lnTo>
                  <a:lnTo>
                    <a:pt x="1636396" y="152399"/>
                  </a:lnTo>
                  <a:lnTo>
                    <a:pt x="1623052" y="139699"/>
                  </a:lnTo>
                  <a:lnTo>
                    <a:pt x="1609536" y="126999"/>
                  </a:lnTo>
                  <a:lnTo>
                    <a:pt x="1711994" y="126999"/>
                  </a:lnTo>
                  <a:lnTo>
                    <a:pt x="1738780" y="152399"/>
                  </a:lnTo>
                  <a:lnTo>
                    <a:pt x="1778719" y="177799"/>
                  </a:lnTo>
                  <a:lnTo>
                    <a:pt x="1818240" y="215899"/>
                  </a:lnTo>
                  <a:lnTo>
                    <a:pt x="1857162" y="241299"/>
                  </a:lnTo>
                  <a:lnTo>
                    <a:pt x="1895305" y="279399"/>
                  </a:lnTo>
                  <a:lnTo>
                    <a:pt x="1920095" y="304799"/>
                  </a:lnTo>
                  <a:close/>
                </a:path>
                <a:path w="2124709" h="1511300">
                  <a:moveTo>
                    <a:pt x="1435673" y="165099"/>
                  </a:moveTo>
                  <a:lnTo>
                    <a:pt x="1329512" y="165099"/>
                  </a:lnTo>
                  <a:lnTo>
                    <a:pt x="1327430" y="152399"/>
                  </a:lnTo>
                  <a:lnTo>
                    <a:pt x="1419396" y="152399"/>
                  </a:lnTo>
                  <a:lnTo>
                    <a:pt x="1435673" y="165099"/>
                  </a:lnTo>
                  <a:close/>
                </a:path>
                <a:path w="2124709" h="1511300">
                  <a:moveTo>
                    <a:pt x="1683556" y="215899"/>
                  </a:moveTo>
                  <a:lnTo>
                    <a:pt x="1554536" y="215899"/>
                  </a:lnTo>
                  <a:lnTo>
                    <a:pt x="1563632" y="203199"/>
                  </a:lnTo>
                  <a:lnTo>
                    <a:pt x="1707350" y="203199"/>
                  </a:lnTo>
                  <a:lnTo>
                    <a:pt x="1683556" y="215899"/>
                  </a:lnTo>
                  <a:close/>
                </a:path>
                <a:path w="2124709" h="1511300">
                  <a:moveTo>
                    <a:pt x="1579478" y="1333499"/>
                  </a:moveTo>
                  <a:lnTo>
                    <a:pt x="1484018" y="1333499"/>
                  </a:lnTo>
                  <a:lnTo>
                    <a:pt x="1514983" y="1295399"/>
                  </a:lnTo>
                  <a:lnTo>
                    <a:pt x="1546643" y="1257299"/>
                  </a:lnTo>
                  <a:lnTo>
                    <a:pt x="1578896" y="1206499"/>
                  </a:lnTo>
                  <a:lnTo>
                    <a:pt x="1611643" y="1168399"/>
                  </a:lnTo>
                  <a:lnTo>
                    <a:pt x="1644781" y="1130299"/>
                  </a:lnTo>
                  <a:lnTo>
                    <a:pt x="1779243" y="977899"/>
                  </a:lnTo>
                  <a:lnTo>
                    <a:pt x="1847389" y="888999"/>
                  </a:lnTo>
                  <a:lnTo>
                    <a:pt x="1951620" y="774699"/>
                  </a:lnTo>
                  <a:lnTo>
                    <a:pt x="1985982" y="723899"/>
                  </a:lnTo>
                  <a:lnTo>
                    <a:pt x="2019870" y="685799"/>
                  </a:lnTo>
                  <a:lnTo>
                    <a:pt x="1985648" y="647699"/>
                  </a:lnTo>
                  <a:lnTo>
                    <a:pt x="1949249" y="609599"/>
                  </a:lnTo>
                  <a:lnTo>
                    <a:pt x="1911311" y="571499"/>
                  </a:lnTo>
                  <a:lnTo>
                    <a:pt x="1833372" y="495299"/>
                  </a:lnTo>
                  <a:lnTo>
                    <a:pt x="1794651" y="469899"/>
                  </a:lnTo>
                  <a:lnTo>
                    <a:pt x="1756945" y="444499"/>
                  </a:lnTo>
                  <a:lnTo>
                    <a:pt x="1720896" y="406399"/>
                  </a:lnTo>
                  <a:lnTo>
                    <a:pt x="1678160" y="380999"/>
                  </a:lnTo>
                  <a:lnTo>
                    <a:pt x="1636307" y="342899"/>
                  </a:lnTo>
                  <a:lnTo>
                    <a:pt x="1593140" y="317499"/>
                  </a:lnTo>
                  <a:lnTo>
                    <a:pt x="1548731" y="292099"/>
                  </a:lnTo>
                  <a:lnTo>
                    <a:pt x="1503154" y="266699"/>
                  </a:lnTo>
                  <a:lnTo>
                    <a:pt x="1456483" y="241299"/>
                  </a:lnTo>
                  <a:lnTo>
                    <a:pt x="1408791" y="228599"/>
                  </a:lnTo>
                  <a:lnTo>
                    <a:pt x="1658748" y="228599"/>
                  </a:lnTo>
                  <a:lnTo>
                    <a:pt x="1633682" y="241299"/>
                  </a:lnTo>
                  <a:lnTo>
                    <a:pt x="1615332" y="241299"/>
                  </a:lnTo>
                  <a:lnTo>
                    <a:pt x="1621684" y="253999"/>
                  </a:lnTo>
                  <a:lnTo>
                    <a:pt x="1764797" y="253999"/>
                  </a:lnTo>
                  <a:lnTo>
                    <a:pt x="1745003" y="266699"/>
                  </a:lnTo>
                  <a:lnTo>
                    <a:pt x="1723689" y="279399"/>
                  </a:lnTo>
                  <a:lnTo>
                    <a:pt x="1701307" y="279399"/>
                  </a:lnTo>
                  <a:lnTo>
                    <a:pt x="1678312" y="292099"/>
                  </a:lnTo>
                  <a:lnTo>
                    <a:pt x="1685181" y="292099"/>
                  </a:lnTo>
                  <a:lnTo>
                    <a:pt x="1692257" y="304799"/>
                  </a:lnTo>
                  <a:lnTo>
                    <a:pt x="1920095" y="304799"/>
                  </a:lnTo>
                  <a:lnTo>
                    <a:pt x="1932490" y="317499"/>
                  </a:lnTo>
                  <a:lnTo>
                    <a:pt x="1834135" y="317499"/>
                  </a:lnTo>
                  <a:lnTo>
                    <a:pt x="1816086" y="330199"/>
                  </a:lnTo>
                  <a:lnTo>
                    <a:pt x="1796817" y="342899"/>
                  </a:lnTo>
                  <a:lnTo>
                    <a:pt x="1956520" y="342899"/>
                  </a:lnTo>
                  <a:lnTo>
                    <a:pt x="1968535" y="355599"/>
                  </a:lnTo>
                  <a:lnTo>
                    <a:pt x="1980196" y="368299"/>
                  </a:lnTo>
                  <a:lnTo>
                    <a:pt x="1883842" y="368299"/>
                  </a:lnTo>
                  <a:lnTo>
                    <a:pt x="1882323" y="380999"/>
                  </a:lnTo>
                  <a:lnTo>
                    <a:pt x="1858035" y="380999"/>
                  </a:lnTo>
                  <a:lnTo>
                    <a:pt x="1846241" y="393699"/>
                  </a:lnTo>
                  <a:lnTo>
                    <a:pt x="1863522" y="393699"/>
                  </a:lnTo>
                  <a:lnTo>
                    <a:pt x="1873627" y="406399"/>
                  </a:lnTo>
                  <a:lnTo>
                    <a:pt x="1885295" y="406399"/>
                  </a:lnTo>
                  <a:lnTo>
                    <a:pt x="1885279" y="419099"/>
                  </a:lnTo>
                  <a:lnTo>
                    <a:pt x="1880783" y="431799"/>
                  </a:lnTo>
                  <a:lnTo>
                    <a:pt x="1871372" y="431799"/>
                  </a:lnTo>
                  <a:lnTo>
                    <a:pt x="1879472" y="444499"/>
                  </a:lnTo>
                  <a:lnTo>
                    <a:pt x="2047134" y="444499"/>
                  </a:lnTo>
                  <a:lnTo>
                    <a:pt x="2055360" y="457199"/>
                  </a:lnTo>
                  <a:lnTo>
                    <a:pt x="1965787" y="457199"/>
                  </a:lnTo>
                  <a:lnTo>
                    <a:pt x="1965837" y="469899"/>
                  </a:lnTo>
                  <a:lnTo>
                    <a:pt x="1964101" y="469899"/>
                  </a:lnTo>
                  <a:lnTo>
                    <a:pt x="1959237" y="482599"/>
                  </a:lnTo>
                  <a:lnTo>
                    <a:pt x="1951763" y="482599"/>
                  </a:lnTo>
                  <a:lnTo>
                    <a:pt x="1942196" y="495299"/>
                  </a:lnTo>
                  <a:lnTo>
                    <a:pt x="1932888" y="495299"/>
                  </a:lnTo>
                  <a:lnTo>
                    <a:pt x="1965451" y="520699"/>
                  </a:lnTo>
                  <a:lnTo>
                    <a:pt x="1995807" y="546099"/>
                  </a:lnTo>
                  <a:lnTo>
                    <a:pt x="2024063" y="584199"/>
                  </a:lnTo>
                  <a:lnTo>
                    <a:pt x="2050327" y="609599"/>
                  </a:lnTo>
                  <a:lnTo>
                    <a:pt x="2122340" y="609599"/>
                  </a:lnTo>
                  <a:lnTo>
                    <a:pt x="2124218" y="622299"/>
                  </a:lnTo>
                  <a:lnTo>
                    <a:pt x="2120171" y="660399"/>
                  </a:lnTo>
                  <a:lnTo>
                    <a:pt x="2104616" y="711199"/>
                  </a:lnTo>
                  <a:lnTo>
                    <a:pt x="2075727" y="736599"/>
                  </a:lnTo>
                  <a:lnTo>
                    <a:pt x="2042264" y="774699"/>
                  </a:lnTo>
                  <a:lnTo>
                    <a:pt x="2008319" y="812799"/>
                  </a:lnTo>
                  <a:lnTo>
                    <a:pt x="1974067" y="863599"/>
                  </a:lnTo>
                  <a:lnTo>
                    <a:pt x="1905334" y="939799"/>
                  </a:lnTo>
                  <a:lnTo>
                    <a:pt x="1839139" y="1015999"/>
                  </a:lnTo>
                  <a:lnTo>
                    <a:pt x="1710926" y="1168399"/>
                  </a:lnTo>
                  <a:lnTo>
                    <a:pt x="1679313" y="1206499"/>
                  </a:lnTo>
                  <a:lnTo>
                    <a:pt x="1648048" y="1244599"/>
                  </a:lnTo>
                  <a:lnTo>
                    <a:pt x="1617216" y="1282699"/>
                  </a:lnTo>
                  <a:lnTo>
                    <a:pt x="1586904" y="1320799"/>
                  </a:lnTo>
                  <a:lnTo>
                    <a:pt x="1579478" y="1333499"/>
                  </a:lnTo>
                  <a:close/>
                </a:path>
                <a:path w="2124709" h="1511300">
                  <a:moveTo>
                    <a:pt x="1956520" y="342899"/>
                  </a:moveTo>
                  <a:lnTo>
                    <a:pt x="1848293" y="342899"/>
                  </a:lnTo>
                  <a:lnTo>
                    <a:pt x="1843596" y="330199"/>
                  </a:lnTo>
                  <a:lnTo>
                    <a:pt x="1838849" y="330199"/>
                  </a:lnTo>
                  <a:lnTo>
                    <a:pt x="1834135" y="317499"/>
                  </a:lnTo>
                  <a:lnTo>
                    <a:pt x="1932490" y="317499"/>
                  </a:lnTo>
                  <a:lnTo>
                    <a:pt x="1956520" y="342899"/>
                  </a:lnTo>
                  <a:close/>
                </a:path>
                <a:path w="2124709" h="1511300">
                  <a:moveTo>
                    <a:pt x="418321" y="380999"/>
                  </a:moveTo>
                  <a:lnTo>
                    <a:pt x="305381" y="380999"/>
                  </a:lnTo>
                  <a:lnTo>
                    <a:pt x="325316" y="368299"/>
                  </a:lnTo>
                  <a:lnTo>
                    <a:pt x="408889" y="368299"/>
                  </a:lnTo>
                  <a:lnTo>
                    <a:pt x="418321" y="380999"/>
                  </a:lnTo>
                  <a:close/>
                </a:path>
                <a:path w="2124709" h="1511300">
                  <a:moveTo>
                    <a:pt x="1944211" y="440060"/>
                  </a:moveTo>
                  <a:lnTo>
                    <a:pt x="1931778" y="419099"/>
                  </a:lnTo>
                  <a:lnTo>
                    <a:pt x="1916408" y="406399"/>
                  </a:lnTo>
                  <a:lnTo>
                    <a:pt x="1900817" y="393699"/>
                  </a:lnTo>
                  <a:lnTo>
                    <a:pt x="1885087" y="368299"/>
                  </a:lnTo>
                  <a:lnTo>
                    <a:pt x="1980196" y="368299"/>
                  </a:lnTo>
                  <a:lnTo>
                    <a:pt x="2003517" y="393699"/>
                  </a:lnTo>
                  <a:lnTo>
                    <a:pt x="2038908" y="431799"/>
                  </a:lnTo>
                  <a:lnTo>
                    <a:pt x="1942878" y="431799"/>
                  </a:lnTo>
                  <a:lnTo>
                    <a:pt x="1944211" y="440060"/>
                  </a:lnTo>
                  <a:close/>
                </a:path>
                <a:path w="2124709" h="1511300">
                  <a:moveTo>
                    <a:pt x="377537" y="546099"/>
                  </a:moveTo>
                  <a:lnTo>
                    <a:pt x="6609" y="546099"/>
                  </a:lnTo>
                  <a:lnTo>
                    <a:pt x="42255" y="507999"/>
                  </a:lnTo>
                  <a:lnTo>
                    <a:pt x="81429" y="482599"/>
                  </a:lnTo>
                  <a:lnTo>
                    <a:pt x="122718" y="469899"/>
                  </a:lnTo>
                  <a:lnTo>
                    <a:pt x="164709" y="444499"/>
                  </a:lnTo>
                  <a:lnTo>
                    <a:pt x="220483" y="419099"/>
                  </a:lnTo>
                  <a:lnTo>
                    <a:pt x="247570" y="406399"/>
                  </a:lnTo>
                  <a:lnTo>
                    <a:pt x="273316" y="393699"/>
                  </a:lnTo>
                  <a:lnTo>
                    <a:pt x="288157" y="380999"/>
                  </a:lnTo>
                  <a:lnTo>
                    <a:pt x="893575" y="380999"/>
                  </a:lnTo>
                  <a:lnTo>
                    <a:pt x="946015" y="393699"/>
                  </a:lnTo>
                  <a:lnTo>
                    <a:pt x="1401974" y="393699"/>
                  </a:lnTo>
                  <a:lnTo>
                    <a:pt x="1401472" y="406399"/>
                  </a:lnTo>
                  <a:lnTo>
                    <a:pt x="1401156" y="419099"/>
                  </a:lnTo>
                  <a:lnTo>
                    <a:pt x="1401062" y="431799"/>
                  </a:lnTo>
                  <a:lnTo>
                    <a:pt x="1400967" y="444499"/>
                  </a:lnTo>
                  <a:lnTo>
                    <a:pt x="306639" y="444499"/>
                  </a:lnTo>
                  <a:lnTo>
                    <a:pt x="294810" y="457199"/>
                  </a:lnTo>
                  <a:lnTo>
                    <a:pt x="259567" y="469899"/>
                  </a:lnTo>
                  <a:lnTo>
                    <a:pt x="224874" y="495299"/>
                  </a:lnTo>
                  <a:lnTo>
                    <a:pt x="157434" y="520699"/>
                  </a:lnTo>
                  <a:lnTo>
                    <a:pt x="206070" y="520699"/>
                  </a:lnTo>
                  <a:lnTo>
                    <a:pt x="223806" y="533399"/>
                  </a:lnTo>
                  <a:lnTo>
                    <a:pt x="363008" y="533399"/>
                  </a:lnTo>
                  <a:lnTo>
                    <a:pt x="377537" y="546099"/>
                  </a:lnTo>
                  <a:close/>
                </a:path>
                <a:path w="2124709" h="1511300">
                  <a:moveTo>
                    <a:pt x="1944927" y="444499"/>
                  </a:moveTo>
                  <a:lnTo>
                    <a:pt x="1910494" y="444499"/>
                  </a:lnTo>
                  <a:lnTo>
                    <a:pt x="1919812" y="431799"/>
                  </a:lnTo>
                  <a:lnTo>
                    <a:pt x="1939311" y="431799"/>
                  </a:lnTo>
                  <a:lnTo>
                    <a:pt x="1944211" y="440060"/>
                  </a:lnTo>
                  <a:lnTo>
                    <a:pt x="1944927" y="444499"/>
                  </a:lnTo>
                  <a:close/>
                </a:path>
                <a:path w="2124709" h="1511300">
                  <a:moveTo>
                    <a:pt x="2047134" y="444499"/>
                  </a:moveTo>
                  <a:lnTo>
                    <a:pt x="1946844" y="444499"/>
                  </a:lnTo>
                  <a:lnTo>
                    <a:pt x="1944211" y="440060"/>
                  </a:lnTo>
                  <a:lnTo>
                    <a:pt x="1942878" y="431799"/>
                  </a:lnTo>
                  <a:lnTo>
                    <a:pt x="2038908" y="431799"/>
                  </a:lnTo>
                  <a:lnTo>
                    <a:pt x="2047134" y="444499"/>
                  </a:lnTo>
                  <a:close/>
                </a:path>
                <a:path w="2124709" h="1511300">
                  <a:moveTo>
                    <a:pt x="319729" y="533399"/>
                  </a:moveTo>
                  <a:lnTo>
                    <a:pt x="223806" y="533399"/>
                  </a:lnTo>
                  <a:lnTo>
                    <a:pt x="265662" y="495299"/>
                  </a:lnTo>
                  <a:lnTo>
                    <a:pt x="314481" y="482599"/>
                  </a:lnTo>
                  <a:lnTo>
                    <a:pt x="368563" y="457199"/>
                  </a:lnTo>
                  <a:lnTo>
                    <a:pt x="426206" y="444499"/>
                  </a:lnTo>
                  <a:lnTo>
                    <a:pt x="481850" y="444499"/>
                  </a:lnTo>
                  <a:lnTo>
                    <a:pt x="484893" y="457199"/>
                  </a:lnTo>
                  <a:lnTo>
                    <a:pt x="487187" y="457199"/>
                  </a:lnTo>
                  <a:lnTo>
                    <a:pt x="486097" y="469899"/>
                  </a:lnTo>
                  <a:lnTo>
                    <a:pt x="481878" y="482599"/>
                  </a:lnTo>
                  <a:lnTo>
                    <a:pt x="466326" y="482599"/>
                  </a:lnTo>
                  <a:lnTo>
                    <a:pt x="319729" y="533399"/>
                  </a:lnTo>
                  <a:close/>
                </a:path>
                <a:path w="2124709" h="1511300">
                  <a:moveTo>
                    <a:pt x="1317232" y="520699"/>
                  </a:moveTo>
                  <a:lnTo>
                    <a:pt x="1104301" y="520699"/>
                  </a:lnTo>
                  <a:lnTo>
                    <a:pt x="1130154" y="507999"/>
                  </a:lnTo>
                  <a:lnTo>
                    <a:pt x="1156348" y="482599"/>
                  </a:lnTo>
                  <a:lnTo>
                    <a:pt x="1209816" y="457199"/>
                  </a:lnTo>
                  <a:lnTo>
                    <a:pt x="662887" y="457199"/>
                  </a:lnTo>
                  <a:lnTo>
                    <a:pt x="561250" y="444499"/>
                  </a:lnTo>
                  <a:lnTo>
                    <a:pt x="1400967" y="444499"/>
                  </a:lnTo>
                  <a:lnTo>
                    <a:pt x="1400852" y="457199"/>
                  </a:lnTo>
                  <a:lnTo>
                    <a:pt x="1400736" y="469899"/>
                  </a:lnTo>
                  <a:lnTo>
                    <a:pt x="1400621" y="482599"/>
                  </a:lnTo>
                  <a:lnTo>
                    <a:pt x="1400505" y="495299"/>
                  </a:lnTo>
                  <a:lnTo>
                    <a:pt x="1400012" y="507999"/>
                  </a:lnTo>
                  <a:lnTo>
                    <a:pt x="1329736" y="507999"/>
                  </a:lnTo>
                  <a:lnTo>
                    <a:pt x="1317232" y="520699"/>
                  </a:lnTo>
                  <a:close/>
                </a:path>
                <a:path w="2124709" h="1511300">
                  <a:moveTo>
                    <a:pt x="683453" y="558799"/>
                  </a:moveTo>
                  <a:lnTo>
                    <a:pt x="570520" y="558799"/>
                  </a:lnTo>
                  <a:lnTo>
                    <a:pt x="582251" y="546099"/>
                  </a:lnTo>
                  <a:lnTo>
                    <a:pt x="593936" y="546099"/>
                  </a:lnTo>
                  <a:lnTo>
                    <a:pt x="605587" y="533399"/>
                  </a:lnTo>
                  <a:lnTo>
                    <a:pt x="632613" y="520699"/>
                  </a:lnTo>
                  <a:lnTo>
                    <a:pt x="648216" y="507999"/>
                  </a:lnTo>
                  <a:lnTo>
                    <a:pt x="663973" y="507999"/>
                  </a:lnTo>
                  <a:lnTo>
                    <a:pt x="679837" y="495299"/>
                  </a:lnTo>
                  <a:lnTo>
                    <a:pt x="701677" y="482599"/>
                  </a:lnTo>
                  <a:lnTo>
                    <a:pt x="724094" y="469899"/>
                  </a:lnTo>
                  <a:lnTo>
                    <a:pt x="747110" y="457199"/>
                  </a:lnTo>
                  <a:lnTo>
                    <a:pt x="914071" y="457199"/>
                  </a:lnTo>
                  <a:lnTo>
                    <a:pt x="911695" y="469899"/>
                  </a:lnTo>
                  <a:lnTo>
                    <a:pt x="894434" y="469899"/>
                  </a:lnTo>
                  <a:lnTo>
                    <a:pt x="806144" y="495299"/>
                  </a:lnTo>
                  <a:lnTo>
                    <a:pt x="763669" y="507999"/>
                  </a:lnTo>
                  <a:lnTo>
                    <a:pt x="722678" y="533399"/>
                  </a:lnTo>
                  <a:lnTo>
                    <a:pt x="683453" y="558799"/>
                  </a:lnTo>
                  <a:close/>
                </a:path>
                <a:path w="2124709" h="1511300">
                  <a:moveTo>
                    <a:pt x="839888" y="571499"/>
                  </a:moveTo>
                  <a:lnTo>
                    <a:pt x="729582" y="571499"/>
                  </a:lnTo>
                  <a:lnTo>
                    <a:pt x="754446" y="546099"/>
                  </a:lnTo>
                  <a:lnTo>
                    <a:pt x="806192" y="520699"/>
                  </a:lnTo>
                  <a:lnTo>
                    <a:pt x="850611" y="507999"/>
                  </a:lnTo>
                  <a:lnTo>
                    <a:pt x="856613" y="507999"/>
                  </a:lnTo>
                  <a:lnTo>
                    <a:pt x="881029" y="495299"/>
                  </a:lnTo>
                  <a:lnTo>
                    <a:pt x="906117" y="482599"/>
                  </a:lnTo>
                  <a:lnTo>
                    <a:pt x="931966" y="469899"/>
                  </a:lnTo>
                  <a:lnTo>
                    <a:pt x="958665" y="457199"/>
                  </a:lnTo>
                  <a:lnTo>
                    <a:pt x="1204540" y="457199"/>
                  </a:lnTo>
                  <a:lnTo>
                    <a:pt x="1155129" y="469899"/>
                  </a:lnTo>
                  <a:lnTo>
                    <a:pt x="1107557" y="495299"/>
                  </a:lnTo>
                  <a:lnTo>
                    <a:pt x="985189" y="495299"/>
                  </a:lnTo>
                  <a:lnTo>
                    <a:pt x="980073" y="501859"/>
                  </a:lnTo>
                  <a:lnTo>
                    <a:pt x="879205" y="546099"/>
                  </a:lnTo>
                  <a:lnTo>
                    <a:pt x="869404" y="558799"/>
                  </a:lnTo>
                  <a:lnTo>
                    <a:pt x="849713" y="558799"/>
                  </a:lnTo>
                  <a:lnTo>
                    <a:pt x="839888" y="571499"/>
                  </a:lnTo>
                  <a:close/>
                </a:path>
                <a:path w="2124709" h="1511300">
                  <a:moveTo>
                    <a:pt x="2122340" y="609599"/>
                  </a:moveTo>
                  <a:lnTo>
                    <a:pt x="2050327" y="609599"/>
                  </a:lnTo>
                  <a:lnTo>
                    <a:pt x="2047248" y="596899"/>
                  </a:lnTo>
                  <a:lnTo>
                    <a:pt x="2042960" y="584199"/>
                  </a:lnTo>
                  <a:lnTo>
                    <a:pt x="2016227" y="533399"/>
                  </a:lnTo>
                  <a:lnTo>
                    <a:pt x="1983510" y="482599"/>
                  </a:lnTo>
                  <a:lnTo>
                    <a:pt x="1965787" y="457199"/>
                  </a:lnTo>
                  <a:lnTo>
                    <a:pt x="2055360" y="457199"/>
                  </a:lnTo>
                  <a:lnTo>
                    <a:pt x="2071812" y="482599"/>
                  </a:lnTo>
                  <a:lnTo>
                    <a:pt x="2099336" y="533399"/>
                  </a:lnTo>
                  <a:lnTo>
                    <a:pt x="2118584" y="584199"/>
                  </a:lnTo>
                  <a:lnTo>
                    <a:pt x="2122340" y="609599"/>
                  </a:lnTo>
                  <a:close/>
                </a:path>
                <a:path w="2124709" h="1511300">
                  <a:moveTo>
                    <a:pt x="490879" y="546099"/>
                  </a:moveTo>
                  <a:lnTo>
                    <a:pt x="377537" y="546099"/>
                  </a:lnTo>
                  <a:lnTo>
                    <a:pt x="413587" y="520699"/>
                  </a:lnTo>
                  <a:lnTo>
                    <a:pt x="431405" y="520699"/>
                  </a:lnTo>
                  <a:lnTo>
                    <a:pt x="462397" y="507999"/>
                  </a:lnTo>
                  <a:lnTo>
                    <a:pt x="469094" y="507999"/>
                  </a:lnTo>
                  <a:lnTo>
                    <a:pt x="475612" y="495299"/>
                  </a:lnTo>
                  <a:lnTo>
                    <a:pt x="522016" y="482599"/>
                  </a:lnTo>
                  <a:lnTo>
                    <a:pt x="566403" y="469899"/>
                  </a:lnTo>
                  <a:lnTo>
                    <a:pt x="677583" y="469899"/>
                  </a:lnTo>
                  <a:lnTo>
                    <a:pt x="679132" y="482599"/>
                  </a:lnTo>
                  <a:lnTo>
                    <a:pt x="679411" y="495299"/>
                  </a:lnTo>
                  <a:lnTo>
                    <a:pt x="662226" y="495299"/>
                  </a:lnTo>
                  <a:lnTo>
                    <a:pt x="573243" y="520699"/>
                  </a:lnTo>
                  <a:lnTo>
                    <a:pt x="530906" y="533399"/>
                  </a:lnTo>
                  <a:lnTo>
                    <a:pt x="490879" y="546099"/>
                  </a:lnTo>
                  <a:close/>
                </a:path>
                <a:path w="2124709" h="1511300">
                  <a:moveTo>
                    <a:pt x="980073" y="501859"/>
                  </a:moveTo>
                  <a:lnTo>
                    <a:pt x="985189" y="495299"/>
                  </a:lnTo>
                  <a:lnTo>
                    <a:pt x="995121" y="495299"/>
                  </a:lnTo>
                  <a:lnTo>
                    <a:pt x="980073" y="501859"/>
                  </a:lnTo>
                  <a:close/>
                </a:path>
                <a:path w="2124709" h="1511300">
                  <a:moveTo>
                    <a:pt x="1001203" y="558799"/>
                  </a:moveTo>
                  <a:lnTo>
                    <a:pt x="890159" y="558799"/>
                  </a:lnTo>
                  <a:lnTo>
                    <a:pt x="898056" y="546099"/>
                  </a:lnTo>
                  <a:lnTo>
                    <a:pt x="912522" y="546099"/>
                  </a:lnTo>
                  <a:lnTo>
                    <a:pt x="941318" y="520699"/>
                  </a:lnTo>
                  <a:lnTo>
                    <a:pt x="975283" y="507999"/>
                  </a:lnTo>
                  <a:lnTo>
                    <a:pt x="980073" y="501859"/>
                  </a:lnTo>
                  <a:lnTo>
                    <a:pt x="995121" y="495299"/>
                  </a:lnTo>
                  <a:lnTo>
                    <a:pt x="1107557" y="495299"/>
                  </a:lnTo>
                  <a:lnTo>
                    <a:pt x="1061459" y="520699"/>
                  </a:lnTo>
                  <a:lnTo>
                    <a:pt x="1016473" y="546099"/>
                  </a:lnTo>
                  <a:lnTo>
                    <a:pt x="1001203" y="558799"/>
                  </a:lnTo>
                  <a:close/>
                </a:path>
                <a:path w="2124709" h="1511300">
                  <a:moveTo>
                    <a:pt x="796534" y="1219199"/>
                  </a:moveTo>
                  <a:lnTo>
                    <a:pt x="45249" y="1219199"/>
                  </a:lnTo>
                  <a:lnTo>
                    <a:pt x="44477" y="1168399"/>
                  </a:lnTo>
                  <a:lnTo>
                    <a:pt x="41540" y="1054099"/>
                  </a:lnTo>
                  <a:lnTo>
                    <a:pt x="38245" y="965199"/>
                  </a:lnTo>
                  <a:lnTo>
                    <a:pt x="36824" y="914399"/>
                  </a:lnTo>
                  <a:lnTo>
                    <a:pt x="35597" y="876299"/>
                  </a:lnTo>
                  <a:lnTo>
                    <a:pt x="34636" y="825499"/>
                  </a:lnTo>
                  <a:lnTo>
                    <a:pt x="34051" y="812799"/>
                  </a:lnTo>
                  <a:lnTo>
                    <a:pt x="31434" y="736599"/>
                  </a:lnTo>
                  <a:lnTo>
                    <a:pt x="31552" y="723899"/>
                  </a:lnTo>
                  <a:lnTo>
                    <a:pt x="31670" y="711199"/>
                  </a:lnTo>
                  <a:lnTo>
                    <a:pt x="31788" y="698499"/>
                  </a:lnTo>
                  <a:lnTo>
                    <a:pt x="31907" y="685799"/>
                  </a:lnTo>
                  <a:lnTo>
                    <a:pt x="32025" y="673099"/>
                  </a:lnTo>
                  <a:lnTo>
                    <a:pt x="35895" y="622299"/>
                  </a:lnTo>
                  <a:lnTo>
                    <a:pt x="43115" y="596899"/>
                  </a:lnTo>
                  <a:lnTo>
                    <a:pt x="53754" y="571499"/>
                  </a:lnTo>
                  <a:lnTo>
                    <a:pt x="1321173" y="571499"/>
                  </a:lnTo>
                  <a:lnTo>
                    <a:pt x="1331784" y="558799"/>
                  </a:lnTo>
                  <a:lnTo>
                    <a:pt x="1330672" y="546099"/>
                  </a:lnTo>
                  <a:lnTo>
                    <a:pt x="1330004" y="533399"/>
                  </a:lnTo>
                  <a:lnTo>
                    <a:pt x="1329714" y="520699"/>
                  </a:lnTo>
                  <a:lnTo>
                    <a:pt x="1329736" y="507999"/>
                  </a:lnTo>
                  <a:lnTo>
                    <a:pt x="1400012" y="507999"/>
                  </a:lnTo>
                  <a:lnTo>
                    <a:pt x="1399519" y="520699"/>
                  </a:lnTo>
                  <a:lnTo>
                    <a:pt x="1397259" y="558799"/>
                  </a:lnTo>
                  <a:lnTo>
                    <a:pt x="1393093" y="584199"/>
                  </a:lnTo>
                  <a:lnTo>
                    <a:pt x="93241" y="584199"/>
                  </a:lnTo>
                  <a:lnTo>
                    <a:pt x="96988" y="596899"/>
                  </a:lnTo>
                  <a:lnTo>
                    <a:pt x="93874" y="609599"/>
                  </a:lnTo>
                  <a:lnTo>
                    <a:pt x="93694" y="622299"/>
                  </a:lnTo>
                  <a:lnTo>
                    <a:pt x="93869" y="634999"/>
                  </a:lnTo>
                  <a:lnTo>
                    <a:pt x="95158" y="698499"/>
                  </a:lnTo>
                  <a:lnTo>
                    <a:pt x="96135" y="736599"/>
                  </a:lnTo>
                  <a:lnTo>
                    <a:pt x="97390" y="774699"/>
                  </a:lnTo>
                  <a:lnTo>
                    <a:pt x="98818" y="812799"/>
                  </a:lnTo>
                  <a:lnTo>
                    <a:pt x="101407" y="888999"/>
                  </a:lnTo>
                  <a:lnTo>
                    <a:pt x="102620" y="914399"/>
                  </a:lnTo>
                  <a:lnTo>
                    <a:pt x="103920" y="939799"/>
                  </a:lnTo>
                  <a:lnTo>
                    <a:pt x="105279" y="977899"/>
                  </a:lnTo>
                  <a:lnTo>
                    <a:pt x="108977" y="1054099"/>
                  </a:lnTo>
                  <a:lnTo>
                    <a:pt x="111173" y="1104899"/>
                  </a:lnTo>
                  <a:lnTo>
                    <a:pt x="113092" y="1155699"/>
                  </a:lnTo>
                  <a:lnTo>
                    <a:pt x="114576" y="1206499"/>
                  </a:lnTo>
                  <a:lnTo>
                    <a:pt x="849004" y="1206499"/>
                  </a:lnTo>
                  <a:lnTo>
                    <a:pt x="796534" y="1219199"/>
                  </a:lnTo>
                  <a:close/>
                </a:path>
                <a:path w="2124709" h="1511300">
                  <a:moveTo>
                    <a:pt x="1246785" y="571499"/>
                  </a:moveTo>
                  <a:lnTo>
                    <a:pt x="1004709" y="571499"/>
                  </a:lnTo>
                  <a:lnTo>
                    <a:pt x="1034710" y="546099"/>
                  </a:lnTo>
                  <a:lnTo>
                    <a:pt x="1063996" y="533399"/>
                  </a:lnTo>
                  <a:lnTo>
                    <a:pt x="1077857" y="533399"/>
                  </a:lnTo>
                  <a:lnTo>
                    <a:pt x="1091296" y="520699"/>
                  </a:lnTo>
                  <a:lnTo>
                    <a:pt x="1307990" y="520699"/>
                  </a:lnTo>
                  <a:lnTo>
                    <a:pt x="1280449" y="546099"/>
                  </a:lnTo>
                  <a:lnTo>
                    <a:pt x="1266821" y="546099"/>
                  </a:lnTo>
                  <a:lnTo>
                    <a:pt x="1253547" y="558799"/>
                  </a:lnTo>
                  <a:lnTo>
                    <a:pt x="1249019" y="558799"/>
                  </a:lnTo>
                  <a:lnTo>
                    <a:pt x="1246785" y="571499"/>
                  </a:lnTo>
                  <a:close/>
                </a:path>
                <a:path w="2124709" h="1511300">
                  <a:moveTo>
                    <a:pt x="529237" y="558799"/>
                  </a:moveTo>
                  <a:lnTo>
                    <a:pt x="0" y="558799"/>
                  </a:lnTo>
                  <a:lnTo>
                    <a:pt x="315" y="546099"/>
                  </a:lnTo>
                  <a:lnTo>
                    <a:pt x="509641" y="546099"/>
                  </a:lnTo>
                  <a:lnTo>
                    <a:pt x="529237" y="558799"/>
                  </a:lnTo>
                  <a:close/>
                </a:path>
                <a:path w="2124709" h="1511300">
                  <a:moveTo>
                    <a:pt x="729582" y="571499"/>
                  </a:moveTo>
                  <a:lnTo>
                    <a:pt x="5382" y="571499"/>
                  </a:lnTo>
                  <a:lnTo>
                    <a:pt x="1665" y="558799"/>
                  </a:lnTo>
                  <a:lnTo>
                    <a:pt x="698528" y="558799"/>
                  </a:lnTo>
                  <a:lnTo>
                    <a:pt x="729582" y="571499"/>
                  </a:lnTo>
                  <a:close/>
                </a:path>
                <a:path w="2124709" h="1511300">
                  <a:moveTo>
                    <a:pt x="985999" y="571499"/>
                  </a:moveTo>
                  <a:lnTo>
                    <a:pt x="865577" y="571499"/>
                  </a:lnTo>
                  <a:lnTo>
                    <a:pt x="873796" y="558799"/>
                  </a:lnTo>
                  <a:lnTo>
                    <a:pt x="993591" y="558799"/>
                  </a:lnTo>
                  <a:lnTo>
                    <a:pt x="985999" y="571499"/>
                  </a:lnTo>
                  <a:close/>
                </a:path>
                <a:path w="2124709" h="1511300">
                  <a:moveTo>
                    <a:pt x="31817" y="584199"/>
                  </a:moveTo>
                  <a:lnTo>
                    <a:pt x="16821" y="584199"/>
                  </a:lnTo>
                  <a:lnTo>
                    <a:pt x="10575" y="571499"/>
                  </a:lnTo>
                  <a:lnTo>
                    <a:pt x="38789" y="571499"/>
                  </a:lnTo>
                  <a:lnTo>
                    <a:pt x="31817" y="584199"/>
                  </a:lnTo>
                  <a:close/>
                </a:path>
                <a:path w="2124709" h="1511300">
                  <a:moveTo>
                    <a:pt x="1383383" y="609599"/>
                  </a:moveTo>
                  <a:lnTo>
                    <a:pt x="294166" y="609599"/>
                  </a:lnTo>
                  <a:lnTo>
                    <a:pt x="239474" y="596899"/>
                  </a:lnTo>
                  <a:lnTo>
                    <a:pt x="187568" y="596899"/>
                  </a:lnTo>
                  <a:lnTo>
                    <a:pt x="138179" y="584199"/>
                  </a:lnTo>
                  <a:lnTo>
                    <a:pt x="1393093" y="584199"/>
                  </a:lnTo>
                  <a:lnTo>
                    <a:pt x="1389729" y="596899"/>
                  </a:lnTo>
                  <a:lnTo>
                    <a:pt x="1383383" y="609599"/>
                  </a:lnTo>
                  <a:close/>
                </a:path>
                <a:path w="2124709" h="1511300">
                  <a:moveTo>
                    <a:pt x="351546" y="622299"/>
                  </a:moveTo>
                  <a:lnTo>
                    <a:pt x="298612" y="622299"/>
                  </a:lnTo>
                  <a:lnTo>
                    <a:pt x="294821" y="609599"/>
                  </a:lnTo>
                  <a:lnTo>
                    <a:pt x="364837" y="609599"/>
                  </a:lnTo>
                  <a:lnTo>
                    <a:pt x="351546" y="622299"/>
                  </a:lnTo>
                  <a:close/>
                </a:path>
                <a:path w="2124709" h="1511300">
                  <a:moveTo>
                    <a:pt x="1322869" y="622299"/>
                  </a:moveTo>
                  <a:lnTo>
                    <a:pt x="425769" y="622299"/>
                  </a:lnTo>
                  <a:lnTo>
                    <a:pt x="405027" y="609599"/>
                  </a:lnTo>
                  <a:lnTo>
                    <a:pt x="1323088" y="609599"/>
                  </a:lnTo>
                  <a:lnTo>
                    <a:pt x="1322869" y="622299"/>
                  </a:lnTo>
                  <a:close/>
                </a:path>
                <a:path w="2124709" h="1511300">
                  <a:moveTo>
                    <a:pt x="510571" y="647699"/>
                  </a:moveTo>
                  <a:lnTo>
                    <a:pt x="446746" y="647699"/>
                  </a:lnTo>
                  <a:lnTo>
                    <a:pt x="443636" y="634999"/>
                  </a:lnTo>
                  <a:lnTo>
                    <a:pt x="441702" y="634999"/>
                  </a:lnTo>
                  <a:lnTo>
                    <a:pt x="443052" y="622299"/>
                  </a:lnTo>
                  <a:lnTo>
                    <a:pt x="562239" y="622299"/>
                  </a:lnTo>
                  <a:lnTo>
                    <a:pt x="535350" y="634999"/>
                  </a:lnTo>
                  <a:lnTo>
                    <a:pt x="510571" y="647699"/>
                  </a:lnTo>
                  <a:close/>
                </a:path>
                <a:path w="2124709" h="1511300">
                  <a:moveTo>
                    <a:pt x="1316905" y="634999"/>
                  </a:moveTo>
                  <a:lnTo>
                    <a:pt x="672845" y="634999"/>
                  </a:lnTo>
                  <a:lnTo>
                    <a:pt x="562239" y="622299"/>
                  </a:lnTo>
                  <a:lnTo>
                    <a:pt x="1320750" y="622299"/>
                  </a:lnTo>
                  <a:lnTo>
                    <a:pt x="1316905" y="634999"/>
                  </a:lnTo>
                  <a:close/>
                </a:path>
                <a:path w="2124709" h="1511300">
                  <a:moveTo>
                    <a:pt x="824170" y="647699"/>
                  </a:moveTo>
                  <a:lnTo>
                    <a:pt x="808217" y="647699"/>
                  </a:lnTo>
                  <a:lnTo>
                    <a:pt x="804508" y="634999"/>
                  </a:lnTo>
                  <a:lnTo>
                    <a:pt x="830853" y="634999"/>
                  </a:lnTo>
                  <a:lnTo>
                    <a:pt x="824170" y="647699"/>
                  </a:lnTo>
                  <a:close/>
                </a:path>
                <a:path w="2124709" h="1511300">
                  <a:moveTo>
                    <a:pt x="1306467" y="647699"/>
                  </a:moveTo>
                  <a:lnTo>
                    <a:pt x="923779" y="647699"/>
                  </a:lnTo>
                  <a:lnTo>
                    <a:pt x="897386" y="634999"/>
                  </a:lnTo>
                  <a:lnTo>
                    <a:pt x="1312179" y="634999"/>
                  </a:lnTo>
                  <a:lnTo>
                    <a:pt x="1306467" y="647699"/>
                  </a:lnTo>
                  <a:close/>
                </a:path>
                <a:path w="2124709" h="1511300">
                  <a:moveTo>
                    <a:pt x="1445111" y="1142999"/>
                  </a:moveTo>
                  <a:lnTo>
                    <a:pt x="1360565" y="1142999"/>
                  </a:lnTo>
                  <a:lnTo>
                    <a:pt x="1381288" y="1130299"/>
                  </a:lnTo>
                  <a:lnTo>
                    <a:pt x="1431375" y="1130299"/>
                  </a:lnTo>
                  <a:lnTo>
                    <a:pt x="1445111" y="1142999"/>
                  </a:lnTo>
                  <a:close/>
                </a:path>
                <a:path w="2124709" h="1511300">
                  <a:moveTo>
                    <a:pt x="1489162" y="1155699"/>
                  </a:moveTo>
                  <a:lnTo>
                    <a:pt x="740033" y="1155699"/>
                  </a:lnTo>
                  <a:lnTo>
                    <a:pt x="792772" y="1142999"/>
                  </a:lnTo>
                  <a:lnTo>
                    <a:pt x="1484701" y="1142999"/>
                  </a:lnTo>
                  <a:lnTo>
                    <a:pt x="1489162" y="1155699"/>
                  </a:lnTo>
                  <a:close/>
                </a:path>
                <a:path w="2124709" h="1511300">
                  <a:moveTo>
                    <a:pt x="1493621" y="1181099"/>
                  </a:moveTo>
                  <a:lnTo>
                    <a:pt x="513514" y="1181099"/>
                  </a:lnTo>
                  <a:lnTo>
                    <a:pt x="582692" y="1168399"/>
                  </a:lnTo>
                  <a:lnTo>
                    <a:pt x="634862" y="1155699"/>
                  </a:lnTo>
                  <a:lnTo>
                    <a:pt x="1492203" y="1155699"/>
                  </a:lnTo>
                  <a:lnTo>
                    <a:pt x="1493723" y="1168399"/>
                  </a:lnTo>
                  <a:lnTo>
                    <a:pt x="1493621" y="1181099"/>
                  </a:lnTo>
                  <a:close/>
                </a:path>
                <a:path w="2124709" h="1511300">
                  <a:moveTo>
                    <a:pt x="1489482" y="1193799"/>
                  </a:moveTo>
                  <a:lnTo>
                    <a:pt x="359982" y="1193799"/>
                  </a:lnTo>
                  <a:lnTo>
                    <a:pt x="410636" y="1181099"/>
                  </a:lnTo>
                  <a:lnTo>
                    <a:pt x="1492331" y="1181099"/>
                  </a:lnTo>
                  <a:lnTo>
                    <a:pt x="1489482" y="1193799"/>
                  </a:lnTo>
                  <a:close/>
                </a:path>
                <a:path w="2124709" h="1511300">
                  <a:moveTo>
                    <a:pt x="1465855" y="1498599"/>
                  </a:moveTo>
                  <a:lnTo>
                    <a:pt x="1406181" y="1498599"/>
                  </a:lnTo>
                  <a:lnTo>
                    <a:pt x="1403142" y="1485899"/>
                  </a:lnTo>
                  <a:lnTo>
                    <a:pt x="1401330" y="1485899"/>
                  </a:lnTo>
                  <a:lnTo>
                    <a:pt x="1400778" y="1473199"/>
                  </a:lnTo>
                  <a:lnTo>
                    <a:pt x="1401342" y="1447799"/>
                  </a:lnTo>
                  <a:lnTo>
                    <a:pt x="1402447" y="1422399"/>
                  </a:lnTo>
                  <a:lnTo>
                    <a:pt x="1403904" y="1409699"/>
                  </a:lnTo>
                  <a:lnTo>
                    <a:pt x="1405525" y="1384299"/>
                  </a:lnTo>
                  <a:lnTo>
                    <a:pt x="1408589" y="1346199"/>
                  </a:lnTo>
                  <a:lnTo>
                    <a:pt x="1410266" y="1295399"/>
                  </a:lnTo>
                  <a:lnTo>
                    <a:pt x="1409124" y="1257299"/>
                  </a:lnTo>
                  <a:lnTo>
                    <a:pt x="1403733" y="1206499"/>
                  </a:lnTo>
                  <a:lnTo>
                    <a:pt x="185488" y="1206499"/>
                  </a:lnTo>
                  <a:lnTo>
                    <a:pt x="259013" y="1193799"/>
                  </a:lnTo>
                  <a:lnTo>
                    <a:pt x="1485217" y="1193799"/>
                  </a:lnTo>
                  <a:lnTo>
                    <a:pt x="1479681" y="1206499"/>
                  </a:lnTo>
                  <a:lnTo>
                    <a:pt x="1483661" y="1231899"/>
                  </a:lnTo>
                  <a:lnTo>
                    <a:pt x="1485391" y="1269999"/>
                  </a:lnTo>
                  <a:lnTo>
                    <a:pt x="1485351" y="1308099"/>
                  </a:lnTo>
                  <a:lnTo>
                    <a:pt x="1484018" y="1333499"/>
                  </a:lnTo>
                  <a:lnTo>
                    <a:pt x="1579478" y="1333499"/>
                  </a:lnTo>
                  <a:lnTo>
                    <a:pt x="1557198" y="1371599"/>
                  </a:lnTo>
                  <a:lnTo>
                    <a:pt x="1528184" y="1409699"/>
                  </a:lnTo>
                  <a:lnTo>
                    <a:pt x="1499947" y="1447799"/>
                  </a:lnTo>
                  <a:lnTo>
                    <a:pt x="1472575" y="1485899"/>
                  </a:lnTo>
                  <a:lnTo>
                    <a:pt x="1465855" y="1498599"/>
                  </a:lnTo>
                  <a:close/>
                </a:path>
                <a:path w="2124709" h="1511300">
                  <a:moveTo>
                    <a:pt x="536089" y="1244599"/>
                  </a:moveTo>
                  <a:lnTo>
                    <a:pt x="38344" y="1244599"/>
                  </a:lnTo>
                  <a:lnTo>
                    <a:pt x="37055" y="1231899"/>
                  </a:lnTo>
                  <a:lnTo>
                    <a:pt x="39737" y="1219199"/>
                  </a:lnTo>
                  <a:lnTo>
                    <a:pt x="690881" y="1219199"/>
                  </a:lnTo>
                  <a:lnTo>
                    <a:pt x="638213" y="1231899"/>
                  </a:lnTo>
                  <a:lnTo>
                    <a:pt x="536089" y="1244599"/>
                  </a:lnTo>
                  <a:close/>
                </a:path>
                <a:path w="2124709" h="1511300">
                  <a:moveTo>
                    <a:pt x="435344" y="1257299"/>
                  </a:moveTo>
                  <a:lnTo>
                    <a:pt x="46036" y="1257299"/>
                  </a:lnTo>
                  <a:lnTo>
                    <a:pt x="41035" y="1244599"/>
                  </a:lnTo>
                  <a:lnTo>
                    <a:pt x="485845" y="1244599"/>
                  </a:lnTo>
                  <a:lnTo>
                    <a:pt x="435344" y="1257299"/>
                  </a:lnTo>
                  <a:close/>
                </a:path>
                <a:path w="2124709" h="1511300">
                  <a:moveTo>
                    <a:pt x="232437" y="1269999"/>
                  </a:moveTo>
                  <a:lnTo>
                    <a:pt x="120173" y="1269999"/>
                  </a:lnTo>
                  <a:lnTo>
                    <a:pt x="90291" y="1257299"/>
                  </a:lnTo>
                  <a:lnTo>
                    <a:pt x="283133" y="1257299"/>
                  </a:lnTo>
                  <a:lnTo>
                    <a:pt x="232437" y="1269999"/>
                  </a:lnTo>
                  <a:close/>
                </a:path>
                <a:path w="2124709" h="1511300">
                  <a:moveTo>
                    <a:pt x="1447363" y="1511299"/>
                  </a:moveTo>
                  <a:lnTo>
                    <a:pt x="1422085" y="1511299"/>
                  </a:lnTo>
                  <a:lnTo>
                    <a:pt x="1415813" y="1498599"/>
                  </a:lnTo>
                  <a:lnTo>
                    <a:pt x="1457283" y="1498599"/>
                  </a:lnTo>
                  <a:lnTo>
                    <a:pt x="1447363" y="1511299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4311" y="3676161"/>
              <a:ext cx="4333874" cy="5333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9308" y="3689754"/>
              <a:ext cx="3943349" cy="53720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實作過程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43988" y="2605794"/>
            <a:ext cx="6450330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b="1" dirty="0">
                <a:solidFill>
                  <a:srgbClr val="734429"/>
                </a:solidFill>
                <a:latin typeface="Arial"/>
                <a:cs typeface="Arial"/>
              </a:rPr>
              <a:t>2.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加入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⽩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砂糖、黃砂糖、</a:t>
            </a:r>
            <a:r>
              <a:rPr sz="2900" b="1" spc="105" dirty="0">
                <a:solidFill>
                  <a:srgbClr val="734429"/>
                </a:solidFill>
                <a:latin typeface="Arial"/>
                <a:cs typeface="Arial"/>
              </a:rPr>
              <a:t>3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顆雞蛋並打</a:t>
            </a:r>
            <a:r>
              <a:rPr sz="3250" b="1" spc="-409" dirty="0">
                <a:solidFill>
                  <a:srgbClr val="734429"/>
                </a:solidFill>
                <a:latin typeface="Microsoft JhengHei"/>
                <a:cs typeface="Microsoft JhengHei"/>
              </a:rPr>
              <a:t>發</a:t>
            </a:r>
            <a:endParaRPr sz="32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12843" y="9275421"/>
            <a:ext cx="7305675" cy="789940"/>
          </a:xfrm>
          <a:custGeom>
            <a:avLst/>
            <a:gdLst/>
            <a:ahLst/>
            <a:cxnLst/>
            <a:rect l="l" t="t" r="r" b="b"/>
            <a:pathLst>
              <a:path w="7305675" h="789940">
                <a:moveTo>
                  <a:pt x="6354802" y="789795"/>
                </a:moveTo>
                <a:lnTo>
                  <a:pt x="6328563" y="789380"/>
                </a:lnTo>
                <a:lnTo>
                  <a:pt x="6316141" y="788767"/>
                </a:lnTo>
                <a:lnTo>
                  <a:pt x="6296213" y="787730"/>
                </a:lnTo>
                <a:lnTo>
                  <a:pt x="6244826" y="784968"/>
                </a:lnTo>
                <a:lnTo>
                  <a:pt x="6216393" y="783585"/>
                </a:lnTo>
                <a:lnTo>
                  <a:pt x="6186986" y="782447"/>
                </a:lnTo>
                <a:lnTo>
                  <a:pt x="6160074" y="781670"/>
                </a:lnTo>
                <a:lnTo>
                  <a:pt x="6139125" y="781374"/>
                </a:lnTo>
                <a:lnTo>
                  <a:pt x="6121198" y="781183"/>
                </a:lnTo>
                <a:lnTo>
                  <a:pt x="6102515" y="780696"/>
                </a:lnTo>
                <a:lnTo>
                  <a:pt x="6085288" y="779986"/>
                </a:lnTo>
                <a:lnTo>
                  <a:pt x="6071728" y="779125"/>
                </a:lnTo>
                <a:lnTo>
                  <a:pt x="6049891" y="777672"/>
                </a:lnTo>
                <a:lnTo>
                  <a:pt x="6016747" y="776037"/>
                </a:lnTo>
                <a:lnTo>
                  <a:pt x="5970995" y="774166"/>
                </a:lnTo>
                <a:lnTo>
                  <a:pt x="5911334" y="772007"/>
                </a:lnTo>
                <a:lnTo>
                  <a:pt x="5836464" y="769506"/>
                </a:lnTo>
                <a:lnTo>
                  <a:pt x="5801199" y="768116"/>
                </a:lnTo>
                <a:lnTo>
                  <a:pt x="5765086" y="766274"/>
                </a:lnTo>
                <a:lnTo>
                  <a:pt x="5732364" y="764221"/>
                </a:lnTo>
                <a:lnTo>
                  <a:pt x="5707273" y="762195"/>
                </a:lnTo>
                <a:lnTo>
                  <a:pt x="5662473" y="758748"/>
                </a:lnTo>
                <a:lnTo>
                  <a:pt x="5613083" y="756679"/>
                </a:lnTo>
                <a:lnTo>
                  <a:pt x="5558963" y="755987"/>
                </a:lnTo>
                <a:lnTo>
                  <a:pt x="5499973" y="756670"/>
                </a:lnTo>
                <a:lnTo>
                  <a:pt x="5435972" y="758726"/>
                </a:lnTo>
                <a:lnTo>
                  <a:pt x="5390872" y="760507"/>
                </a:lnTo>
                <a:lnTo>
                  <a:pt x="5337530" y="762494"/>
                </a:lnTo>
                <a:lnTo>
                  <a:pt x="5282614" y="764446"/>
                </a:lnTo>
                <a:lnTo>
                  <a:pt x="5232791" y="766119"/>
                </a:lnTo>
                <a:lnTo>
                  <a:pt x="5133571" y="769375"/>
                </a:lnTo>
                <a:lnTo>
                  <a:pt x="5048400" y="772261"/>
                </a:lnTo>
                <a:lnTo>
                  <a:pt x="4998147" y="773080"/>
                </a:lnTo>
                <a:lnTo>
                  <a:pt x="4958693" y="773359"/>
                </a:lnTo>
                <a:lnTo>
                  <a:pt x="4911375" y="773556"/>
                </a:lnTo>
                <a:lnTo>
                  <a:pt x="4857455" y="773675"/>
                </a:lnTo>
                <a:lnTo>
                  <a:pt x="4798200" y="773719"/>
                </a:lnTo>
                <a:lnTo>
                  <a:pt x="4734872" y="773691"/>
                </a:lnTo>
                <a:lnTo>
                  <a:pt x="4668737" y="773596"/>
                </a:lnTo>
                <a:lnTo>
                  <a:pt x="4601059" y="773436"/>
                </a:lnTo>
                <a:lnTo>
                  <a:pt x="4533102" y="773216"/>
                </a:lnTo>
                <a:lnTo>
                  <a:pt x="4466131" y="772939"/>
                </a:lnTo>
                <a:lnTo>
                  <a:pt x="4401410" y="772608"/>
                </a:lnTo>
                <a:lnTo>
                  <a:pt x="4340204" y="772226"/>
                </a:lnTo>
                <a:lnTo>
                  <a:pt x="4283777" y="771798"/>
                </a:lnTo>
                <a:lnTo>
                  <a:pt x="4233393" y="771328"/>
                </a:lnTo>
                <a:lnTo>
                  <a:pt x="4190317" y="770817"/>
                </a:lnTo>
                <a:lnTo>
                  <a:pt x="4131147" y="769692"/>
                </a:lnTo>
                <a:lnTo>
                  <a:pt x="4119326" y="769380"/>
                </a:lnTo>
                <a:lnTo>
                  <a:pt x="4103975" y="769060"/>
                </a:lnTo>
                <a:lnTo>
                  <a:pt x="4062959" y="768397"/>
                </a:lnTo>
                <a:lnTo>
                  <a:pt x="3976719" y="767356"/>
                </a:lnTo>
                <a:lnTo>
                  <a:pt x="3903572" y="766637"/>
                </a:lnTo>
                <a:lnTo>
                  <a:pt x="3818562" y="765902"/>
                </a:lnTo>
                <a:lnTo>
                  <a:pt x="3670044" y="764779"/>
                </a:lnTo>
                <a:lnTo>
                  <a:pt x="3498018" y="763645"/>
                </a:lnTo>
                <a:lnTo>
                  <a:pt x="3304394" y="762512"/>
                </a:lnTo>
                <a:lnTo>
                  <a:pt x="3091083" y="761394"/>
                </a:lnTo>
                <a:lnTo>
                  <a:pt x="2632961" y="759277"/>
                </a:lnTo>
                <a:lnTo>
                  <a:pt x="2495312" y="758561"/>
                </a:lnTo>
                <a:lnTo>
                  <a:pt x="2371444" y="757836"/>
                </a:lnTo>
                <a:lnTo>
                  <a:pt x="2266403" y="757134"/>
                </a:lnTo>
                <a:lnTo>
                  <a:pt x="2185238" y="756489"/>
                </a:lnTo>
                <a:lnTo>
                  <a:pt x="2132995" y="755932"/>
                </a:lnTo>
                <a:lnTo>
                  <a:pt x="2098075" y="755286"/>
                </a:lnTo>
                <a:lnTo>
                  <a:pt x="2065533" y="754779"/>
                </a:lnTo>
                <a:lnTo>
                  <a:pt x="2023293" y="754196"/>
                </a:lnTo>
                <a:lnTo>
                  <a:pt x="1972978" y="753555"/>
                </a:lnTo>
                <a:lnTo>
                  <a:pt x="1916212" y="752878"/>
                </a:lnTo>
                <a:lnTo>
                  <a:pt x="1789823" y="751493"/>
                </a:lnTo>
                <a:lnTo>
                  <a:pt x="1723447" y="750825"/>
                </a:lnTo>
                <a:lnTo>
                  <a:pt x="1641476" y="750045"/>
                </a:lnTo>
                <a:lnTo>
                  <a:pt x="1572632" y="749449"/>
                </a:lnTo>
                <a:lnTo>
                  <a:pt x="1514575" y="749042"/>
                </a:lnTo>
                <a:lnTo>
                  <a:pt x="1464966" y="748829"/>
                </a:lnTo>
                <a:lnTo>
                  <a:pt x="1421466" y="748815"/>
                </a:lnTo>
                <a:lnTo>
                  <a:pt x="1381736" y="749004"/>
                </a:lnTo>
                <a:lnTo>
                  <a:pt x="1343436" y="749401"/>
                </a:lnTo>
                <a:lnTo>
                  <a:pt x="1304228" y="750012"/>
                </a:lnTo>
                <a:lnTo>
                  <a:pt x="1261773" y="750841"/>
                </a:lnTo>
                <a:lnTo>
                  <a:pt x="1176700" y="752689"/>
                </a:lnTo>
                <a:lnTo>
                  <a:pt x="1140276" y="753380"/>
                </a:lnTo>
                <a:lnTo>
                  <a:pt x="1065794" y="754470"/>
                </a:lnTo>
                <a:lnTo>
                  <a:pt x="1026011" y="754880"/>
                </a:lnTo>
                <a:lnTo>
                  <a:pt x="983382" y="755209"/>
                </a:lnTo>
                <a:lnTo>
                  <a:pt x="937044" y="755460"/>
                </a:lnTo>
                <a:lnTo>
                  <a:pt x="886133" y="755641"/>
                </a:lnTo>
                <a:lnTo>
                  <a:pt x="829788" y="755756"/>
                </a:lnTo>
                <a:lnTo>
                  <a:pt x="767144" y="755811"/>
                </a:lnTo>
                <a:lnTo>
                  <a:pt x="697339" y="755813"/>
                </a:lnTo>
                <a:lnTo>
                  <a:pt x="495335" y="755646"/>
                </a:lnTo>
                <a:lnTo>
                  <a:pt x="397988" y="755468"/>
                </a:lnTo>
                <a:lnTo>
                  <a:pt x="323612" y="755152"/>
                </a:lnTo>
                <a:lnTo>
                  <a:pt x="268353" y="754617"/>
                </a:lnTo>
                <a:lnTo>
                  <a:pt x="228354" y="753783"/>
                </a:lnTo>
                <a:lnTo>
                  <a:pt x="178716" y="750896"/>
                </a:lnTo>
                <a:lnTo>
                  <a:pt x="111869" y="740035"/>
                </a:lnTo>
                <a:lnTo>
                  <a:pt x="73126" y="729093"/>
                </a:lnTo>
                <a:lnTo>
                  <a:pt x="39182" y="701968"/>
                </a:lnTo>
                <a:lnTo>
                  <a:pt x="9304" y="636025"/>
                </a:lnTo>
                <a:lnTo>
                  <a:pt x="1551" y="591213"/>
                </a:lnTo>
                <a:lnTo>
                  <a:pt x="0" y="561416"/>
                </a:lnTo>
                <a:lnTo>
                  <a:pt x="218" y="521670"/>
                </a:lnTo>
                <a:lnTo>
                  <a:pt x="2059" y="477907"/>
                </a:lnTo>
                <a:lnTo>
                  <a:pt x="5377" y="436061"/>
                </a:lnTo>
                <a:lnTo>
                  <a:pt x="6982" y="414410"/>
                </a:lnTo>
                <a:lnTo>
                  <a:pt x="8586" y="382113"/>
                </a:lnTo>
                <a:lnTo>
                  <a:pt x="10028" y="342903"/>
                </a:lnTo>
                <a:lnTo>
                  <a:pt x="11151" y="300512"/>
                </a:lnTo>
                <a:lnTo>
                  <a:pt x="14082" y="204545"/>
                </a:lnTo>
                <a:lnTo>
                  <a:pt x="19208" y="146693"/>
                </a:lnTo>
                <a:lnTo>
                  <a:pt x="44543" y="92357"/>
                </a:lnTo>
                <a:lnTo>
                  <a:pt x="96005" y="64844"/>
                </a:lnTo>
                <a:lnTo>
                  <a:pt x="158240" y="53121"/>
                </a:lnTo>
                <a:lnTo>
                  <a:pt x="197771" y="48354"/>
                </a:lnTo>
                <a:lnTo>
                  <a:pt x="243419" y="44465"/>
                </a:lnTo>
                <a:lnTo>
                  <a:pt x="297601" y="41283"/>
                </a:lnTo>
                <a:lnTo>
                  <a:pt x="362734" y="38636"/>
                </a:lnTo>
                <a:lnTo>
                  <a:pt x="441236" y="36354"/>
                </a:lnTo>
                <a:lnTo>
                  <a:pt x="511023" y="34873"/>
                </a:lnTo>
                <a:lnTo>
                  <a:pt x="571599" y="34143"/>
                </a:lnTo>
                <a:lnTo>
                  <a:pt x="621827" y="34163"/>
                </a:lnTo>
                <a:lnTo>
                  <a:pt x="660568" y="34933"/>
                </a:lnTo>
                <a:lnTo>
                  <a:pt x="686686" y="36452"/>
                </a:lnTo>
                <a:lnTo>
                  <a:pt x="710161" y="37693"/>
                </a:lnTo>
                <a:lnTo>
                  <a:pt x="746682" y="38313"/>
                </a:lnTo>
                <a:lnTo>
                  <a:pt x="793593" y="38362"/>
                </a:lnTo>
                <a:lnTo>
                  <a:pt x="848240" y="37891"/>
                </a:lnTo>
                <a:lnTo>
                  <a:pt x="907970" y="36949"/>
                </a:lnTo>
                <a:lnTo>
                  <a:pt x="970128" y="35587"/>
                </a:lnTo>
                <a:lnTo>
                  <a:pt x="1032060" y="33854"/>
                </a:lnTo>
                <a:lnTo>
                  <a:pt x="1091111" y="31802"/>
                </a:lnTo>
                <a:lnTo>
                  <a:pt x="1144628" y="29480"/>
                </a:lnTo>
                <a:lnTo>
                  <a:pt x="1189956" y="26939"/>
                </a:lnTo>
                <a:lnTo>
                  <a:pt x="1212035" y="25997"/>
                </a:lnTo>
                <a:lnTo>
                  <a:pt x="1243752" y="25288"/>
                </a:lnTo>
                <a:lnTo>
                  <a:pt x="1280869" y="24880"/>
                </a:lnTo>
                <a:lnTo>
                  <a:pt x="1360489" y="24795"/>
                </a:lnTo>
                <a:lnTo>
                  <a:pt x="1398294" y="24289"/>
                </a:lnTo>
                <a:lnTo>
                  <a:pt x="1430964" y="23356"/>
                </a:lnTo>
                <a:lnTo>
                  <a:pt x="1456899" y="22030"/>
                </a:lnTo>
                <a:lnTo>
                  <a:pt x="1478106" y="20827"/>
                </a:lnTo>
                <a:lnTo>
                  <a:pt x="1501118" y="19935"/>
                </a:lnTo>
                <a:lnTo>
                  <a:pt x="1523161" y="19438"/>
                </a:lnTo>
                <a:lnTo>
                  <a:pt x="1541460" y="19424"/>
                </a:lnTo>
                <a:lnTo>
                  <a:pt x="1560313" y="19588"/>
                </a:lnTo>
                <a:lnTo>
                  <a:pt x="1594351" y="19736"/>
                </a:lnTo>
                <a:lnTo>
                  <a:pt x="1640798" y="19863"/>
                </a:lnTo>
                <a:lnTo>
                  <a:pt x="1696881" y="19961"/>
                </a:lnTo>
                <a:lnTo>
                  <a:pt x="1759825" y="20025"/>
                </a:lnTo>
                <a:lnTo>
                  <a:pt x="1826855" y="20048"/>
                </a:lnTo>
                <a:lnTo>
                  <a:pt x="1881059" y="20028"/>
                </a:lnTo>
                <a:lnTo>
                  <a:pt x="1930018" y="19957"/>
                </a:lnTo>
                <a:lnTo>
                  <a:pt x="1975003" y="19817"/>
                </a:lnTo>
                <a:lnTo>
                  <a:pt x="2017283" y="19588"/>
                </a:lnTo>
                <a:lnTo>
                  <a:pt x="2058130" y="19253"/>
                </a:lnTo>
                <a:lnTo>
                  <a:pt x="2098813" y="18793"/>
                </a:lnTo>
                <a:lnTo>
                  <a:pt x="2140603" y="18189"/>
                </a:lnTo>
                <a:lnTo>
                  <a:pt x="2184770" y="17424"/>
                </a:lnTo>
                <a:lnTo>
                  <a:pt x="2232585" y="16478"/>
                </a:lnTo>
                <a:lnTo>
                  <a:pt x="2285318" y="15334"/>
                </a:lnTo>
                <a:lnTo>
                  <a:pt x="2344239" y="13973"/>
                </a:lnTo>
                <a:lnTo>
                  <a:pt x="2410619" y="12376"/>
                </a:lnTo>
                <a:lnTo>
                  <a:pt x="2544682" y="9067"/>
                </a:lnTo>
                <a:lnTo>
                  <a:pt x="2648345" y="6565"/>
                </a:lnTo>
                <a:lnTo>
                  <a:pt x="2694386" y="5506"/>
                </a:lnTo>
                <a:lnTo>
                  <a:pt x="2737456" y="4567"/>
                </a:lnTo>
                <a:lnTo>
                  <a:pt x="2778222" y="3741"/>
                </a:lnTo>
                <a:lnTo>
                  <a:pt x="2817351" y="3019"/>
                </a:lnTo>
                <a:lnTo>
                  <a:pt x="2855510" y="2396"/>
                </a:lnTo>
                <a:lnTo>
                  <a:pt x="2931585" y="1415"/>
                </a:lnTo>
                <a:lnTo>
                  <a:pt x="2970835" y="1044"/>
                </a:lnTo>
                <a:lnTo>
                  <a:pt x="3011782" y="742"/>
                </a:lnTo>
                <a:lnTo>
                  <a:pt x="3055093" y="504"/>
                </a:lnTo>
                <a:lnTo>
                  <a:pt x="3101436" y="321"/>
                </a:lnTo>
                <a:lnTo>
                  <a:pt x="3151477" y="187"/>
                </a:lnTo>
                <a:lnTo>
                  <a:pt x="3205883" y="94"/>
                </a:lnTo>
                <a:lnTo>
                  <a:pt x="3265321" y="36"/>
                </a:lnTo>
                <a:lnTo>
                  <a:pt x="3480496" y="0"/>
                </a:lnTo>
                <a:lnTo>
                  <a:pt x="3562672" y="25"/>
                </a:lnTo>
                <a:lnTo>
                  <a:pt x="3710150" y="174"/>
                </a:lnTo>
                <a:lnTo>
                  <a:pt x="3775631" y="299"/>
                </a:lnTo>
                <a:lnTo>
                  <a:pt x="3835728" y="458"/>
                </a:lnTo>
                <a:lnTo>
                  <a:pt x="3890531" y="651"/>
                </a:lnTo>
                <a:lnTo>
                  <a:pt x="3940129" y="880"/>
                </a:lnTo>
                <a:lnTo>
                  <a:pt x="3984615" y="1143"/>
                </a:lnTo>
                <a:lnTo>
                  <a:pt x="4024076" y="1443"/>
                </a:lnTo>
                <a:lnTo>
                  <a:pt x="4088291" y="2151"/>
                </a:lnTo>
                <a:lnTo>
                  <a:pt x="4176392" y="3985"/>
                </a:lnTo>
                <a:lnTo>
                  <a:pt x="4216905" y="4578"/>
                </a:lnTo>
                <a:lnTo>
                  <a:pt x="4257929" y="4789"/>
                </a:lnTo>
                <a:lnTo>
                  <a:pt x="4302360" y="4619"/>
                </a:lnTo>
                <a:lnTo>
                  <a:pt x="4353091" y="4071"/>
                </a:lnTo>
                <a:lnTo>
                  <a:pt x="4476310" y="2136"/>
                </a:lnTo>
                <a:lnTo>
                  <a:pt x="4526758" y="1583"/>
                </a:lnTo>
                <a:lnTo>
                  <a:pt x="4569174" y="1554"/>
                </a:lnTo>
                <a:lnTo>
                  <a:pt x="4608372" y="2119"/>
                </a:lnTo>
                <a:lnTo>
                  <a:pt x="4649164" y="3348"/>
                </a:lnTo>
                <a:lnTo>
                  <a:pt x="4696364" y="5310"/>
                </a:lnTo>
                <a:lnTo>
                  <a:pt x="4754785" y="8074"/>
                </a:lnTo>
                <a:lnTo>
                  <a:pt x="4779899" y="9120"/>
                </a:lnTo>
                <a:lnTo>
                  <a:pt x="4815285" y="10367"/>
                </a:lnTo>
                <a:lnTo>
                  <a:pt x="4856242" y="11658"/>
                </a:lnTo>
                <a:lnTo>
                  <a:pt x="4898070" y="12837"/>
                </a:lnTo>
                <a:lnTo>
                  <a:pt x="4972901" y="14870"/>
                </a:lnTo>
                <a:lnTo>
                  <a:pt x="5034552" y="16695"/>
                </a:lnTo>
                <a:lnTo>
                  <a:pt x="5084435" y="18365"/>
                </a:lnTo>
                <a:lnTo>
                  <a:pt x="5123961" y="19930"/>
                </a:lnTo>
                <a:lnTo>
                  <a:pt x="5154542" y="21441"/>
                </a:lnTo>
                <a:lnTo>
                  <a:pt x="5177591" y="22950"/>
                </a:lnTo>
                <a:lnTo>
                  <a:pt x="5210182" y="24407"/>
                </a:lnTo>
                <a:lnTo>
                  <a:pt x="5259309" y="25363"/>
                </a:lnTo>
                <a:lnTo>
                  <a:pt x="5318465" y="25821"/>
                </a:lnTo>
                <a:lnTo>
                  <a:pt x="5381142" y="25784"/>
                </a:lnTo>
                <a:lnTo>
                  <a:pt x="5440834" y="25258"/>
                </a:lnTo>
                <a:lnTo>
                  <a:pt x="5491033" y="24244"/>
                </a:lnTo>
                <a:lnTo>
                  <a:pt x="5525231" y="22748"/>
                </a:lnTo>
                <a:lnTo>
                  <a:pt x="5539009" y="22038"/>
                </a:lnTo>
                <a:lnTo>
                  <a:pt x="5560076" y="21406"/>
                </a:lnTo>
                <a:lnTo>
                  <a:pt x="5627264" y="20346"/>
                </a:lnTo>
                <a:lnTo>
                  <a:pt x="5674979" y="19904"/>
                </a:lnTo>
                <a:lnTo>
                  <a:pt x="5733171" y="19510"/>
                </a:lnTo>
                <a:lnTo>
                  <a:pt x="5802636" y="19157"/>
                </a:lnTo>
                <a:lnTo>
                  <a:pt x="5884171" y="18838"/>
                </a:lnTo>
                <a:lnTo>
                  <a:pt x="6291071" y="17613"/>
                </a:lnTo>
                <a:lnTo>
                  <a:pt x="6449653" y="17043"/>
                </a:lnTo>
                <a:lnTo>
                  <a:pt x="6573635" y="16480"/>
                </a:lnTo>
                <a:lnTo>
                  <a:pt x="6624044" y="16191"/>
                </a:lnTo>
                <a:lnTo>
                  <a:pt x="6667476" y="15892"/>
                </a:lnTo>
                <a:lnTo>
                  <a:pt x="6735634" y="15249"/>
                </a:lnTo>
                <a:lnTo>
                  <a:pt x="6782566" y="14520"/>
                </a:lnTo>
                <a:lnTo>
                  <a:pt x="6822920" y="13197"/>
                </a:lnTo>
                <a:lnTo>
                  <a:pt x="6830588" y="12680"/>
                </a:lnTo>
                <a:lnTo>
                  <a:pt x="6873253" y="11042"/>
                </a:lnTo>
                <a:lnTo>
                  <a:pt x="6916884" y="13067"/>
                </a:lnTo>
                <a:lnTo>
                  <a:pt x="6961864" y="18787"/>
                </a:lnTo>
                <a:lnTo>
                  <a:pt x="7008575" y="28236"/>
                </a:lnTo>
                <a:lnTo>
                  <a:pt x="7024951" y="31953"/>
                </a:lnTo>
                <a:lnTo>
                  <a:pt x="7044359" y="36097"/>
                </a:lnTo>
                <a:lnTo>
                  <a:pt x="7064373" y="40162"/>
                </a:lnTo>
                <a:lnTo>
                  <a:pt x="7082565" y="43642"/>
                </a:lnTo>
                <a:lnTo>
                  <a:pt x="7110158" y="49194"/>
                </a:lnTo>
                <a:lnTo>
                  <a:pt x="7151618" y="60931"/>
                </a:lnTo>
                <a:lnTo>
                  <a:pt x="7199181" y="89924"/>
                </a:lnTo>
                <a:lnTo>
                  <a:pt x="7231406" y="122307"/>
                </a:lnTo>
                <a:lnTo>
                  <a:pt x="7258745" y="159208"/>
                </a:lnTo>
                <a:lnTo>
                  <a:pt x="7276551" y="195220"/>
                </a:lnTo>
                <a:lnTo>
                  <a:pt x="7291990" y="275893"/>
                </a:lnTo>
                <a:lnTo>
                  <a:pt x="7298364" y="335436"/>
                </a:lnTo>
                <a:lnTo>
                  <a:pt x="7303233" y="403058"/>
                </a:lnTo>
                <a:lnTo>
                  <a:pt x="7305345" y="464172"/>
                </a:lnTo>
                <a:lnTo>
                  <a:pt x="7304416" y="493651"/>
                </a:lnTo>
                <a:lnTo>
                  <a:pt x="7302049" y="535070"/>
                </a:lnTo>
                <a:lnTo>
                  <a:pt x="7298465" y="590343"/>
                </a:lnTo>
                <a:lnTo>
                  <a:pt x="7292213" y="636565"/>
                </a:lnTo>
                <a:lnTo>
                  <a:pt x="7273180" y="671905"/>
                </a:lnTo>
                <a:lnTo>
                  <a:pt x="7253281" y="694701"/>
                </a:lnTo>
                <a:lnTo>
                  <a:pt x="7246182" y="702289"/>
                </a:lnTo>
                <a:lnTo>
                  <a:pt x="7239624" y="709471"/>
                </a:lnTo>
                <a:lnTo>
                  <a:pt x="7234448" y="715338"/>
                </a:lnTo>
                <a:lnTo>
                  <a:pt x="7219091" y="729442"/>
                </a:lnTo>
                <a:lnTo>
                  <a:pt x="7168059" y="754365"/>
                </a:lnTo>
                <a:lnTo>
                  <a:pt x="7128370" y="767144"/>
                </a:lnTo>
                <a:lnTo>
                  <a:pt x="7079549" y="777691"/>
                </a:lnTo>
                <a:lnTo>
                  <a:pt x="6993307" y="781397"/>
                </a:lnTo>
                <a:lnTo>
                  <a:pt x="6958283" y="782374"/>
                </a:lnTo>
                <a:lnTo>
                  <a:pt x="6923695" y="783594"/>
                </a:lnTo>
                <a:lnTo>
                  <a:pt x="6893532" y="784899"/>
                </a:lnTo>
                <a:lnTo>
                  <a:pt x="6871779" y="786136"/>
                </a:lnTo>
                <a:lnTo>
                  <a:pt x="6848475" y="787356"/>
                </a:lnTo>
                <a:lnTo>
                  <a:pt x="6822164" y="787709"/>
                </a:lnTo>
                <a:lnTo>
                  <a:pt x="6788363" y="787179"/>
                </a:lnTo>
                <a:lnTo>
                  <a:pt x="6742589" y="785756"/>
                </a:lnTo>
                <a:lnTo>
                  <a:pt x="6683118" y="784041"/>
                </a:lnTo>
                <a:lnTo>
                  <a:pt x="6627219" y="783212"/>
                </a:lnTo>
                <a:lnTo>
                  <a:pt x="6574804" y="783268"/>
                </a:lnTo>
                <a:lnTo>
                  <a:pt x="6525783" y="784211"/>
                </a:lnTo>
                <a:lnTo>
                  <a:pt x="6480067" y="786039"/>
                </a:lnTo>
                <a:lnTo>
                  <a:pt x="6434750" y="788033"/>
                </a:lnTo>
                <a:lnTo>
                  <a:pt x="6391596" y="789315"/>
                </a:lnTo>
                <a:lnTo>
                  <a:pt x="6354802" y="789795"/>
                </a:lnTo>
                <a:close/>
              </a:path>
            </a:pathLst>
          </a:custGeom>
          <a:solidFill>
            <a:srgbClr val="AEE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567085" y="9354819"/>
            <a:ext cx="6229350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b="1" dirty="0">
                <a:solidFill>
                  <a:srgbClr val="734429"/>
                </a:solidFill>
                <a:latin typeface="Arial"/>
                <a:cs typeface="Arial"/>
              </a:rPr>
              <a:t>3.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將打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發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後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的</a:t>
            </a:r>
            <a:r>
              <a:rPr sz="3250" b="1" spc="-365" dirty="0">
                <a:solidFill>
                  <a:srgbClr val="734429"/>
                </a:solidFill>
                <a:latin typeface="Malgun Gothic"/>
                <a:cs typeface="Malgun Gothic"/>
              </a:rPr>
              <a:t>蛋糕糊與</a:t>
            </a:r>
            <a:r>
              <a:rPr sz="3250" b="1" spc="-365" dirty="0">
                <a:solidFill>
                  <a:srgbClr val="734429"/>
                </a:solidFill>
                <a:latin typeface="Microsoft JhengHei"/>
                <a:cs typeface="Microsoft JhengHei"/>
              </a:rPr>
              <a:t>⽢</a:t>
            </a:r>
            <a:r>
              <a:rPr sz="3250" b="1" spc="-375" dirty="0">
                <a:solidFill>
                  <a:srgbClr val="734429"/>
                </a:solidFill>
                <a:latin typeface="Malgun Gothic"/>
                <a:cs typeface="Malgun Gothic"/>
              </a:rPr>
              <a:t>納許攪拌均勻</a:t>
            </a:r>
            <a:endParaRPr sz="325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80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635" cy="10334625"/>
            <a:chOff x="0" y="0"/>
            <a:chExt cx="18288635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2763" y="0"/>
              <a:ext cx="2542540" cy="10287000"/>
            </a:xfrm>
            <a:custGeom>
              <a:avLst/>
              <a:gdLst/>
              <a:ahLst/>
              <a:cxnLst/>
              <a:rect l="l" t="t" r="r" b="b"/>
              <a:pathLst>
                <a:path w="2542540" h="10287000">
                  <a:moveTo>
                    <a:pt x="355557" y="10050888"/>
                  </a:moveTo>
                  <a:lnTo>
                    <a:pt x="310439" y="10003634"/>
                  </a:lnTo>
                  <a:lnTo>
                    <a:pt x="361624" y="9954329"/>
                  </a:lnTo>
                  <a:lnTo>
                    <a:pt x="412241" y="9904694"/>
                  </a:lnTo>
                  <a:lnTo>
                    <a:pt x="473505" y="9966616"/>
                  </a:lnTo>
                  <a:lnTo>
                    <a:pt x="467551" y="9983893"/>
                  </a:lnTo>
                  <a:lnTo>
                    <a:pt x="427980" y="10022644"/>
                  </a:lnTo>
                  <a:lnTo>
                    <a:pt x="420797" y="10029595"/>
                  </a:lnTo>
                  <a:lnTo>
                    <a:pt x="363091" y="10029595"/>
                  </a:lnTo>
                  <a:lnTo>
                    <a:pt x="355557" y="10050888"/>
                  </a:lnTo>
                  <a:close/>
                </a:path>
                <a:path w="2542540" h="10287000">
                  <a:moveTo>
                    <a:pt x="217510" y="10183088"/>
                  </a:moveTo>
                  <a:lnTo>
                    <a:pt x="171808" y="10132914"/>
                  </a:lnTo>
                  <a:lnTo>
                    <a:pt x="224162" y="10084805"/>
                  </a:lnTo>
                  <a:lnTo>
                    <a:pt x="276052" y="10036274"/>
                  </a:lnTo>
                  <a:lnTo>
                    <a:pt x="337634" y="10101541"/>
                  </a:lnTo>
                  <a:lnTo>
                    <a:pt x="333631" y="10112854"/>
                  </a:lnTo>
                  <a:lnTo>
                    <a:pt x="286799" y="10156595"/>
                  </a:lnTo>
                  <a:lnTo>
                    <a:pt x="227124" y="10156595"/>
                  </a:lnTo>
                  <a:lnTo>
                    <a:pt x="217510" y="10183088"/>
                  </a:lnTo>
                  <a:close/>
                </a:path>
                <a:path w="2542540" h="10287000">
                  <a:moveTo>
                    <a:pt x="86462" y="10286999"/>
                  </a:moveTo>
                  <a:lnTo>
                    <a:pt x="55113" y="10286999"/>
                  </a:lnTo>
                  <a:lnTo>
                    <a:pt x="30488" y="10258676"/>
                  </a:lnTo>
                  <a:lnTo>
                    <a:pt x="83927" y="10211807"/>
                  </a:lnTo>
                  <a:lnTo>
                    <a:pt x="136806" y="10164614"/>
                  </a:lnTo>
                  <a:lnTo>
                    <a:pt x="199104" y="10233808"/>
                  </a:lnTo>
                  <a:lnTo>
                    <a:pt x="197565" y="10238049"/>
                  </a:lnTo>
                  <a:lnTo>
                    <a:pt x="146513" y="10283595"/>
                  </a:lnTo>
                  <a:lnTo>
                    <a:pt x="87727" y="10283595"/>
                  </a:lnTo>
                  <a:lnTo>
                    <a:pt x="86462" y="10286999"/>
                  </a:lnTo>
                  <a:close/>
                </a:path>
                <a:path w="2542540" h="10287000">
                  <a:moveTo>
                    <a:pt x="1239115" y="9050540"/>
                  </a:moveTo>
                  <a:lnTo>
                    <a:pt x="1186356" y="9011635"/>
                  </a:lnTo>
                  <a:lnTo>
                    <a:pt x="1207382" y="8982977"/>
                  </a:lnTo>
                  <a:lnTo>
                    <a:pt x="1228249" y="8954244"/>
                  </a:lnTo>
                  <a:lnTo>
                    <a:pt x="1248956" y="8925437"/>
                  </a:lnTo>
                  <a:lnTo>
                    <a:pt x="1269502" y="8896554"/>
                  </a:lnTo>
                  <a:lnTo>
                    <a:pt x="1338543" y="8945415"/>
                  </a:lnTo>
                  <a:lnTo>
                    <a:pt x="1330442" y="8975186"/>
                  </a:lnTo>
                  <a:lnTo>
                    <a:pt x="1326422" y="8980837"/>
                  </a:lnTo>
                  <a:lnTo>
                    <a:pt x="1305443" y="9010024"/>
                  </a:lnTo>
                  <a:lnTo>
                    <a:pt x="1302849" y="9013595"/>
                  </a:lnTo>
                  <a:lnTo>
                    <a:pt x="1249552" y="9013595"/>
                  </a:lnTo>
                  <a:lnTo>
                    <a:pt x="1239115" y="9050540"/>
                  </a:lnTo>
                  <a:close/>
                </a:path>
                <a:path w="2542540" h="10287000">
                  <a:moveTo>
                    <a:pt x="1147312" y="9220883"/>
                  </a:moveTo>
                  <a:lnTo>
                    <a:pt x="1072143" y="9162403"/>
                  </a:lnTo>
                  <a:lnTo>
                    <a:pt x="1093885" y="9134316"/>
                  </a:lnTo>
                  <a:lnTo>
                    <a:pt x="1115476" y="9106146"/>
                  </a:lnTo>
                  <a:lnTo>
                    <a:pt x="1136915" y="9077893"/>
                  </a:lnTo>
                  <a:lnTo>
                    <a:pt x="1158203" y="9049557"/>
                  </a:lnTo>
                  <a:lnTo>
                    <a:pt x="1225238" y="9099664"/>
                  </a:lnTo>
                  <a:lnTo>
                    <a:pt x="1216534" y="9130471"/>
                  </a:lnTo>
                  <a:lnTo>
                    <a:pt x="1212924" y="9135277"/>
                  </a:lnTo>
                  <a:lnTo>
                    <a:pt x="1208888" y="9140595"/>
                  </a:lnTo>
                  <a:lnTo>
                    <a:pt x="1177361" y="9140595"/>
                  </a:lnTo>
                  <a:lnTo>
                    <a:pt x="1158199" y="9206819"/>
                  </a:lnTo>
                  <a:lnTo>
                    <a:pt x="1147312" y="9220883"/>
                  </a:lnTo>
                  <a:close/>
                </a:path>
                <a:path w="2542540" h="10287000">
                  <a:moveTo>
                    <a:pt x="1027626" y="9370757"/>
                  </a:moveTo>
                  <a:lnTo>
                    <a:pt x="953965" y="9310389"/>
                  </a:lnTo>
                  <a:lnTo>
                    <a:pt x="976423" y="9282853"/>
                  </a:lnTo>
                  <a:lnTo>
                    <a:pt x="998736" y="9255228"/>
                  </a:lnTo>
                  <a:lnTo>
                    <a:pt x="1020905" y="9227514"/>
                  </a:lnTo>
                  <a:lnTo>
                    <a:pt x="1042929" y="9199710"/>
                  </a:lnTo>
                  <a:lnTo>
                    <a:pt x="1117725" y="9258669"/>
                  </a:lnTo>
                  <a:lnTo>
                    <a:pt x="1110654" y="9267595"/>
                  </a:lnTo>
                  <a:lnTo>
                    <a:pt x="1065828" y="9267595"/>
                  </a:lnTo>
                  <a:lnTo>
                    <a:pt x="1039174" y="9356597"/>
                  </a:lnTo>
                  <a:lnTo>
                    <a:pt x="1027626" y="9370757"/>
                  </a:lnTo>
                  <a:close/>
                </a:path>
                <a:path w="2542540" h="10287000">
                  <a:moveTo>
                    <a:pt x="904355" y="9517375"/>
                  </a:moveTo>
                  <a:lnTo>
                    <a:pt x="832230" y="9455180"/>
                  </a:lnTo>
                  <a:lnTo>
                    <a:pt x="855374" y="9428213"/>
                  </a:lnTo>
                  <a:lnTo>
                    <a:pt x="878369" y="9401164"/>
                  </a:lnTo>
                  <a:lnTo>
                    <a:pt x="901215" y="9374035"/>
                  </a:lnTo>
                  <a:lnTo>
                    <a:pt x="923912" y="9346823"/>
                  </a:lnTo>
                  <a:lnTo>
                    <a:pt x="981461" y="9394595"/>
                  </a:lnTo>
                  <a:lnTo>
                    <a:pt x="950456" y="9394595"/>
                  </a:lnTo>
                  <a:lnTo>
                    <a:pt x="917033" y="9502603"/>
                  </a:lnTo>
                  <a:lnTo>
                    <a:pt x="904355" y="9517375"/>
                  </a:lnTo>
                  <a:close/>
                </a:path>
                <a:path w="2542540" h="10287000">
                  <a:moveTo>
                    <a:pt x="788562" y="9648595"/>
                  </a:moveTo>
                  <a:lnTo>
                    <a:pt x="763570" y="9648595"/>
                  </a:lnTo>
                  <a:lnTo>
                    <a:pt x="706753" y="9597097"/>
                  </a:lnTo>
                  <a:lnTo>
                    <a:pt x="730577" y="9570691"/>
                  </a:lnTo>
                  <a:lnTo>
                    <a:pt x="754253" y="9544202"/>
                  </a:lnTo>
                  <a:lnTo>
                    <a:pt x="777783" y="9517632"/>
                  </a:lnTo>
                  <a:lnTo>
                    <a:pt x="801165" y="9490980"/>
                  </a:lnTo>
                  <a:lnTo>
                    <a:pt x="863823" y="9545694"/>
                  </a:lnTo>
                  <a:lnTo>
                    <a:pt x="854796" y="9574260"/>
                  </a:lnTo>
                  <a:lnTo>
                    <a:pt x="849219" y="9580617"/>
                  </a:lnTo>
                  <a:lnTo>
                    <a:pt x="825394" y="9607522"/>
                  </a:lnTo>
                  <a:lnTo>
                    <a:pt x="801428" y="9634335"/>
                  </a:lnTo>
                  <a:lnTo>
                    <a:pt x="788562" y="9648595"/>
                  </a:lnTo>
                  <a:close/>
                </a:path>
                <a:path w="2542540" h="10287000">
                  <a:moveTo>
                    <a:pt x="623384" y="9778903"/>
                  </a:moveTo>
                  <a:lnTo>
                    <a:pt x="578001" y="9735706"/>
                  </a:lnTo>
                  <a:lnTo>
                    <a:pt x="626725" y="9684046"/>
                  </a:lnTo>
                  <a:lnTo>
                    <a:pt x="674929" y="9631994"/>
                  </a:lnTo>
                  <a:lnTo>
                    <a:pt x="736738" y="9688710"/>
                  </a:lnTo>
                  <a:lnTo>
                    <a:pt x="728302" y="9714609"/>
                  </a:lnTo>
                  <a:lnTo>
                    <a:pt x="696301" y="9749082"/>
                  </a:lnTo>
                  <a:lnTo>
                    <a:pt x="671406" y="9775595"/>
                  </a:lnTo>
                  <a:lnTo>
                    <a:pt x="624493" y="9775595"/>
                  </a:lnTo>
                  <a:lnTo>
                    <a:pt x="623384" y="9778903"/>
                  </a:lnTo>
                  <a:close/>
                </a:path>
                <a:path w="2542540" h="10287000">
                  <a:moveTo>
                    <a:pt x="490806" y="9916413"/>
                  </a:moveTo>
                  <a:lnTo>
                    <a:pt x="445715" y="9871377"/>
                  </a:lnTo>
                  <a:lnTo>
                    <a:pt x="495712" y="9820866"/>
                  </a:lnTo>
                  <a:lnTo>
                    <a:pt x="545213" y="9769946"/>
                  </a:lnTo>
                  <a:lnTo>
                    <a:pt x="606570" y="9829058"/>
                  </a:lnTo>
                  <a:lnTo>
                    <a:pt x="599164" y="9851148"/>
                  </a:lnTo>
                  <a:lnTo>
                    <a:pt x="563734" y="9887524"/>
                  </a:lnTo>
                  <a:lnTo>
                    <a:pt x="548883" y="9902595"/>
                  </a:lnTo>
                  <a:lnTo>
                    <a:pt x="495568" y="9902595"/>
                  </a:lnTo>
                  <a:lnTo>
                    <a:pt x="490806" y="9916413"/>
                  </a:lnTo>
                  <a:close/>
                </a:path>
                <a:path w="2542540" h="10287000">
                  <a:moveTo>
                    <a:pt x="1482429" y="8753725"/>
                  </a:moveTo>
                  <a:lnTo>
                    <a:pt x="1402919" y="8701302"/>
                  </a:lnTo>
                  <a:lnTo>
                    <a:pt x="1422382" y="8671620"/>
                  </a:lnTo>
                  <a:lnTo>
                    <a:pt x="1441693" y="8641844"/>
                  </a:lnTo>
                  <a:lnTo>
                    <a:pt x="1460854" y="8611976"/>
                  </a:lnTo>
                  <a:lnTo>
                    <a:pt x="1479862" y="8582014"/>
                  </a:lnTo>
                  <a:lnTo>
                    <a:pt x="1553486" y="8628464"/>
                  </a:lnTo>
                  <a:lnTo>
                    <a:pt x="1552465" y="8632595"/>
                  </a:lnTo>
                  <a:lnTo>
                    <a:pt x="1520612" y="8632595"/>
                  </a:lnTo>
                  <a:lnTo>
                    <a:pt x="1494466" y="8735369"/>
                  </a:lnTo>
                  <a:lnTo>
                    <a:pt x="1482429" y="8753725"/>
                  </a:lnTo>
                  <a:close/>
                </a:path>
                <a:path w="2542540" h="10287000">
                  <a:moveTo>
                    <a:pt x="1351906" y="8896305"/>
                  </a:moveTo>
                  <a:lnTo>
                    <a:pt x="1296738" y="8857799"/>
                  </a:lnTo>
                  <a:lnTo>
                    <a:pt x="1316993" y="8828625"/>
                  </a:lnTo>
                  <a:lnTo>
                    <a:pt x="1337086" y="8799375"/>
                  </a:lnTo>
                  <a:lnTo>
                    <a:pt x="1357019" y="8770049"/>
                  </a:lnTo>
                  <a:lnTo>
                    <a:pt x="1376790" y="8740648"/>
                  </a:lnTo>
                  <a:lnTo>
                    <a:pt x="1419733" y="8769371"/>
                  </a:lnTo>
                  <a:lnTo>
                    <a:pt x="1388660" y="8886595"/>
                  </a:lnTo>
                  <a:lnTo>
                    <a:pt x="1354548" y="8886595"/>
                  </a:lnTo>
                  <a:lnTo>
                    <a:pt x="1351906" y="8896305"/>
                  </a:lnTo>
                  <a:close/>
                </a:path>
                <a:path w="2542540" h="10287000">
                  <a:moveTo>
                    <a:pt x="1565579" y="8579545"/>
                  </a:moveTo>
                  <a:lnTo>
                    <a:pt x="1504990" y="8541886"/>
                  </a:lnTo>
                  <a:lnTo>
                    <a:pt x="1523646" y="8511699"/>
                  </a:lnTo>
                  <a:lnTo>
                    <a:pt x="1542142" y="8481430"/>
                  </a:lnTo>
                  <a:lnTo>
                    <a:pt x="1560476" y="8451079"/>
                  </a:lnTo>
                  <a:lnTo>
                    <a:pt x="1578649" y="8420645"/>
                  </a:lnTo>
                  <a:lnTo>
                    <a:pt x="1654671" y="8465778"/>
                  </a:lnTo>
                  <a:lnTo>
                    <a:pt x="1649463" y="8487819"/>
                  </a:lnTo>
                  <a:lnTo>
                    <a:pt x="1642130" y="8500099"/>
                  </a:lnTo>
                  <a:lnTo>
                    <a:pt x="1638810" y="8505595"/>
                  </a:lnTo>
                  <a:lnTo>
                    <a:pt x="1583859" y="8505595"/>
                  </a:lnTo>
                  <a:lnTo>
                    <a:pt x="1565579" y="8579545"/>
                  </a:lnTo>
                  <a:close/>
                </a:path>
                <a:path w="2542540" h="10287000">
                  <a:moveTo>
                    <a:pt x="1666172" y="8417095"/>
                  </a:moveTo>
                  <a:lnTo>
                    <a:pt x="1602623" y="8379949"/>
                  </a:lnTo>
                  <a:lnTo>
                    <a:pt x="1620467" y="8349242"/>
                  </a:lnTo>
                  <a:lnTo>
                    <a:pt x="1638142" y="8318463"/>
                  </a:lnTo>
                  <a:lnTo>
                    <a:pt x="1655646" y="8287613"/>
                  </a:lnTo>
                  <a:lnTo>
                    <a:pt x="1672981" y="8256691"/>
                  </a:lnTo>
                  <a:lnTo>
                    <a:pt x="1725951" y="8286208"/>
                  </a:lnTo>
                  <a:lnTo>
                    <a:pt x="1704805" y="8378595"/>
                  </a:lnTo>
                  <a:lnTo>
                    <a:pt x="1675268" y="8378595"/>
                  </a:lnTo>
                  <a:lnTo>
                    <a:pt x="1666172" y="8417095"/>
                  </a:lnTo>
                  <a:close/>
                </a:path>
                <a:path w="2542540" h="10287000">
                  <a:moveTo>
                    <a:pt x="1784539" y="8251595"/>
                  </a:moveTo>
                  <a:lnTo>
                    <a:pt x="1762130" y="8251595"/>
                  </a:lnTo>
                  <a:lnTo>
                    <a:pt x="1695875" y="8215271"/>
                  </a:lnTo>
                  <a:lnTo>
                    <a:pt x="1712858" y="8184103"/>
                  </a:lnTo>
                  <a:lnTo>
                    <a:pt x="1729667" y="8152868"/>
                  </a:lnTo>
                  <a:lnTo>
                    <a:pt x="1746302" y="8121565"/>
                  </a:lnTo>
                  <a:lnTo>
                    <a:pt x="1762764" y="8090194"/>
                  </a:lnTo>
                  <a:lnTo>
                    <a:pt x="1828737" y="8124595"/>
                  </a:lnTo>
                  <a:lnTo>
                    <a:pt x="1818231" y="8124595"/>
                  </a:lnTo>
                  <a:lnTo>
                    <a:pt x="1794611" y="8233110"/>
                  </a:lnTo>
                  <a:lnTo>
                    <a:pt x="1784539" y="8251595"/>
                  </a:lnTo>
                  <a:close/>
                </a:path>
                <a:path w="2542540" h="10287000">
                  <a:moveTo>
                    <a:pt x="1853955" y="8083856"/>
                  </a:moveTo>
                  <a:lnTo>
                    <a:pt x="1784456" y="8048230"/>
                  </a:lnTo>
                  <a:lnTo>
                    <a:pt x="1800567" y="8016597"/>
                  </a:lnTo>
                  <a:lnTo>
                    <a:pt x="1816502" y="7984896"/>
                  </a:lnTo>
                  <a:lnTo>
                    <a:pt x="1832263" y="7953124"/>
                  </a:lnTo>
                  <a:lnTo>
                    <a:pt x="1847850" y="7921284"/>
                  </a:lnTo>
                  <a:lnTo>
                    <a:pt x="1931107" y="7961769"/>
                  </a:lnTo>
                  <a:lnTo>
                    <a:pt x="1929084" y="7971950"/>
                  </a:lnTo>
                  <a:lnTo>
                    <a:pt x="1916515" y="7997595"/>
                  </a:lnTo>
                  <a:lnTo>
                    <a:pt x="1872078" y="7997595"/>
                  </a:lnTo>
                  <a:lnTo>
                    <a:pt x="1853955" y="8083856"/>
                  </a:lnTo>
                  <a:close/>
                </a:path>
                <a:path w="2542540" h="10287000">
                  <a:moveTo>
                    <a:pt x="1940748" y="7913227"/>
                  </a:moveTo>
                  <a:lnTo>
                    <a:pt x="1868386" y="7878670"/>
                  </a:lnTo>
                  <a:lnTo>
                    <a:pt x="1883582" y="7846629"/>
                  </a:lnTo>
                  <a:lnTo>
                    <a:pt x="1898606" y="7814512"/>
                  </a:lnTo>
                  <a:lnTo>
                    <a:pt x="1913456" y="7782319"/>
                  </a:lnTo>
                  <a:lnTo>
                    <a:pt x="1928134" y="7750050"/>
                  </a:lnTo>
                  <a:lnTo>
                    <a:pt x="1991497" y="7778666"/>
                  </a:lnTo>
                  <a:lnTo>
                    <a:pt x="1973950" y="7870595"/>
                  </a:lnTo>
                  <a:lnTo>
                    <a:pt x="1949216" y="7870595"/>
                  </a:lnTo>
                  <a:lnTo>
                    <a:pt x="1940748" y="7913227"/>
                  </a:lnTo>
                  <a:close/>
                </a:path>
                <a:path w="2542540" h="10287000">
                  <a:moveTo>
                    <a:pt x="2022558" y="7740208"/>
                  </a:moveTo>
                  <a:lnTo>
                    <a:pt x="1947427" y="7706918"/>
                  </a:lnTo>
                  <a:lnTo>
                    <a:pt x="1961716" y="7674432"/>
                  </a:lnTo>
                  <a:lnTo>
                    <a:pt x="1975823" y="7641885"/>
                  </a:lnTo>
                  <a:lnTo>
                    <a:pt x="1989748" y="7609279"/>
                  </a:lnTo>
                  <a:lnTo>
                    <a:pt x="2003490" y="7576614"/>
                  </a:lnTo>
                  <a:lnTo>
                    <a:pt x="2090788" y="7613061"/>
                  </a:lnTo>
                  <a:lnTo>
                    <a:pt x="2090314" y="7615833"/>
                  </a:lnTo>
                  <a:lnTo>
                    <a:pt x="2089993" y="7616595"/>
                  </a:lnTo>
                  <a:lnTo>
                    <a:pt x="2045187" y="7616595"/>
                  </a:lnTo>
                  <a:lnTo>
                    <a:pt x="2022558" y="7740208"/>
                  </a:lnTo>
                  <a:close/>
                </a:path>
                <a:path w="2542540" h="10287000">
                  <a:moveTo>
                    <a:pt x="2099080" y="7564629"/>
                  </a:moveTo>
                  <a:lnTo>
                    <a:pt x="2021552" y="7532912"/>
                  </a:lnTo>
                  <a:lnTo>
                    <a:pt x="2034897" y="7500038"/>
                  </a:lnTo>
                  <a:lnTo>
                    <a:pt x="2048056" y="7467108"/>
                  </a:lnTo>
                  <a:lnTo>
                    <a:pt x="2061030" y="7434122"/>
                  </a:lnTo>
                  <a:lnTo>
                    <a:pt x="2073818" y="7401080"/>
                  </a:lnTo>
                  <a:lnTo>
                    <a:pt x="2143259" y="7427739"/>
                  </a:lnTo>
                  <a:lnTo>
                    <a:pt x="2133163" y="7489595"/>
                  </a:lnTo>
                  <a:lnTo>
                    <a:pt x="2111927" y="7489595"/>
                  </a:lnTo>
                  <a:lnTo>
                    <a:pt x="2099080" y="7564629"/>
                  </a:lnTo>
                  <a:close/>
                </a:path>
                <a:path w="2542540" h="10287000">
                  <a:moveTo>
                    <a:pt x="2151112" y="7379622"/>
                  </a:moveTo>
                  <a:lnTo>
                    <a:pt x="2090595" y="7356893"/>
                  </a:lnTo>
                  <a:lnTo>
                    <a:pt x="2102979" y="7323644"/>
                  </a:lnTo>
                  <a:lnTo>
                    <a:pt x="2115174" y="7290347"/>
                  </a:lnTo>
                  <a:lnTo>
                    <a:pt x="2127178" y="7257003"/>
                  </a:lnTo>
                  <a:lnTo>
                    <a:pt x="2138992" y="7223612"/>
                  </a:lnTo>
                  <a:lnTo>
                    <a:pt x="2192745" y="7242463"/>
                  </a:lnTo>
                  <a:lnTo>
                    <a:pt x="2174108" y="7362595"/>
                  </a:lnTo>
                  <a:lnTo>
                    <a:pt x="2153891" y="7362595"/>
                  </a:lnTo>
                  <a:lnTo>
                    <a:pt x="2151112" y="7379622"/>
                  </a:lnTo>
                  <a:close/>
                </a:path>
                <a:path w="2542540" h="10287000">
                  <a:moveTo>
                    <a:pt x="2218121" y="7200746"/>
                  </a:moveTo>
                  <a:lnTo>
                    <a:pt x="2154473" y="7178947"/>
                  </a:lnTo>
                  <a:lnTo>
                    <a:pt x="2165874" y="7145357"/>
                  </a:lnTo>
                  <a:lnTo>
                    <a:pt x="2177085" y="7111715"/>
                  </a:lnTo>
                  <a:lnTo>
                    <a:pt x="2188106" y="7078020"/>
                  </a:lnTo>
                  <a:lnTo>
                    <a:pt x="2198939" y="7044272"/>
                  </a:lnTo>
                  <a:lnTo>
                    <a:pt x="2272938" y="7067799"/>
                  </a:lnTo>
                  <a:lnTo>
                    <a:pt x="2267445" y="7108595"/>
                  </a:lnTo>
                  <a:lnTo>
                    <a:pt x="2231668" y="7108595"/>
                  </a:lnTo>
                  <a:lnTo>
                    <a:pt x="2218121" y="7200746"/>
                  </a:lnTo>
                  <a:close/>
                </a:path>
                <a:path w="2542540" h="10287000">
                  <a:moveTo>
                    <a:pt x="2279416" y="7019698"/>
                  </a:moveTo>
                  <a:lnTo>
                    <a:pt x="2213101" y="6999152"/>
                  </a:lnTo>
                  <a:lnTo>
                    <a:pt x="2223492" y="6965278"/>
                  </a:lnTo>
                  <a:lnTo>
                    <a:pt x="2233694" y="6931349"/>
                  </a:lnTo>
                  <a:lnTo>
                    <a:pt x="2243706" y="6897362"/>
                  </a:lnTo>
                  <a:lnTo>
                    <a:pt x="2253530" y="6863320"/>
                  </a:lnTo>
                  <a:lnTo>
                    <a:pt x="2313888" y="6880555"/>
                  </a:lnTo>
                  <a:lnTo>
                    <a:pt x="2301122" y="6981595"/>
                  </a:lnTo>
                  <a:lnTo>
                    <a:pt x="2284547" y="6981595"/>
                  </a:lnTo>
                  <a:lnTo>
                    <a:pt x="2279416" y="7019698"/>
                  </a:lnTo>
                  <a:close/>
                </a:path>
                <a:path w="2542540" h="10287000">
                  <a:moveTo>
                    <a:pt x="2334778" y="6836823"/>
                  </a:moveTo>
                  <a:lnTo>
                    <a:pt x="2266337" y="6817829"/>
                  </a:lnTo>
                  <a:lnTo>
                    <a:pt x="2275732" y="6783604"/>
                  </a:lnTo>
                  <a:lnTo>
                    <a:pt x="2284930" y="6749344"/>
                  </a:lnTo>
                  <a:lnTo>
                    <a:pt x="2293930" y="6715051"/>
                  </a:lnTo>
                  <a:lnTo>
                    <a:pt x="2302734" y="6680724"/>
                  </a:lnTo>
                  <a:lnTo>
                    <a:pt x="2365496" y="6696632"/>
                  </a:lnTo>
                  <a:lnTo>
                    <a:pt x="2362106" y="6727595"/>
                  </a:lnTo>
                  <a:lnTo>
                    <a:pt x="2347662" y="6727595"/>
                  </a:lnTo>
                  <a:lnTo>
                    <a:pt x="2334778" y="6836823"/>
                  </a:lnTo>
                  <a:close/>
                </a:path>
                <a:path w="2542540" h="10287000">
                  <a:moveTo>
                    <a:pt x="2370745" y="6648696"/>
                  </a:moveTo>
                  <a:lnTo>
                    <a:pt x="2314186" y="6634810"/>
                  </a:lnTo>
                  <a:lnTo>
                    <a:pt x="2322484" y="6600595"/>
                  </a:lnTo>
                  <a:lnTo>
                    <a:pt x="2330689" y="6565919"/>
                  </a:lnTo>
                  <a:lnTo>
                    <a:pt x="2338645" y="6531423"/>
                  </a:lnTo>
                  <a:lnTo>
                    <a:pt x="2346403" y="6496894"/>
                  </a:lnTo>
                  <a:lnTo>
                    <a:pt x="2398676" y="6508485"/>
                  </a:lnTo>
                  <a:lnTo>
                    <a:pt x="2389376" y="6600595"/>
                  </a:lnTo>
                  <a:lnTo>
                    <a:pt x="2376012" y="6600595"/>
                  </a:lnTo>
                  <a:lnTo>
                    <a:pt x="2370745" y="6648696"/>
                  </a:lnTo>
                  <a:close/>
                </a:path>
                <a:path w="2542540" h="10287000">
                  <a:moveTo>
                    <a:pt x="2426890" y="6465790"/>
                  </a:moveTo>
                  <a:lnTo>
                    <a:pt x="2356459" y="6450725"/>
                  </a:lnTo>
                  <a:lnTo>
                    <a:pt x="2363779" y="6416015"/>
                  </a:lnTo>
                  <a:lnTo>
                    <a:pt x="2370904" y="6381264"/>
                  </a:lnTo>
                  <a:lnTo>
                    <a:pt x="2377831" y="6346595"/>
                  </a:lnTo>
                  <a:lnTo>
                    <a:pt x="2384561" y="6311636"/>
                  </a:lnTo>
                  <a:lnTo>
                    <a:pt x="2449797" y="6324048"/>
                  </a:lnTo>
                  <a:lnTo>
                    <a:pt x="2448009" y="6346595"/>
                  </a:lnTo>
                  <a:lnTo>
                    <a:pt x="2437382" y="6346595"/>
                  </a:lnTo>
                  <a:lnTo>
                    <a:pt x="2426890" y="6465790"/>
                  </a:lnTo>
                  <a:close/>
                </a:path>
                <a:path w="2542540" h="10287000">
                  <a:moveTo>
                    <a:pt x="2453601" y="6276091"/>
                  </a:moveTo>
                  <a:lnTo>
                    <a:pt x="2393238" y="6265077"/>
                  </a:lnTo>
                  <a:lnTo>
                    <a:pt x="2399493" y="6230233"/>
                  </a:lnTo>
                  <a:lnTo>
                    <a:pt x="2405548" y="6195369"/>
                  </a:lnTo>
                  <a:lnTo>
                    <a:pt x="2411404" y="6160483"/>
                  </a:lnTo>
                  <a:lnTo>
                    <a:pt x="2417059" y="6125576"/>
                  </a:lnTo>
                  <a:lnTo>
                    <a:pt x="2473593" y="6134572"/>
                  </a:lnTo>
                  <a:lnTo>
                    <a:pt x="2467597" y="6219595"/>
                  </a:lnTo>
                  <a:lnTo>
                    <a:pt x="2458081" y="6219595"/>
                  </a:lnTo>
                  <a:lnTo>
                    <a:pt x="2453601" y="6276091"/>
                  </a:lnTo>
                  <a:close/>
                </a:path>
                <a:path w="2542540" h="10287000">
                  <a:moveTo>
                    <a:pt x="2485225" y="6088112"/>
                  </a:moveTo>
                  <a:lnTo>
                    <a:pt x="2424307" y="6078889"/>
                  </a:lnTo>
                  <a:lnTo>
                    <a:pt x="2429516" y="6043808"/>
                  </a:lnTo>
                  <a:lnTo>
                    <a:pt x="2434527" y="6008681"/>
                  </a:lnTo>
                  <a:lnTo>
                    <a:pt x="2439340" y="5973510"/>
                  </a:lnTo>
                  <a:lnTo>
                    <a:pt x="2443956" y="5938293"/>
                  </a:lnTo>
                  <a:lnTo>
                    <a:pt x="2501100" y="5945617"/>
                  </a:lnTo>
                  <a:lnTo>
                    <a:pt x="2500046" y="5965595"/>
                  </a:lnTo>
                  <a:lnTo>
                    <a:pt x="2492780" y="5965595"/>
                  </a:lnTo>
                  <a:lnTo>
                    <a:pt x="2485225" y="6088112"/>
                  </a:lnTo>
                  <a:close/>
                </a:path>
                <a:path w="2542540" h="10287000">
                  <a:moveTo>
                    <a:pt x="2503623" y="5897769"/>
                  </a:moveTo>
                  <a:lnTo>
                    <a:pt x="2449799" y="5891283"/>
                  </a:lnTo>
                  <a:lnTo>
                    <a:pt x="2453926" y="5856191"/>
                  </a:lnTo>
                  <a:lnTo>
                    <a:pt x="2457856" y="5821060"/>
                  </a:lnTo>
                  <a:lnTo>
                    <a:pt x="2461589" y="5785889"/>
                  </a:lnTo>
                  <a:lnTo>
                    <a:pt x="2465123" y="5750679"/>
                  </a:lnTo>
                  <a:lnTo>
                    <a:pt x="2516497" y="5755689"/>
                  </a:lnTo>
                  <a:lnTo>
                    <a:pt x="2512871" y="5838595"/>
                  </a:lnTo>
                  <a:lnTo>
                    <a:pt x="2506744" y="5838595"/>
                  </a:lnTo>
                  <a:lnTo>
                    <a:pt x="2503623" y="5897769"/>
                  </a:lnTo>
                  <a:close/>
                </a:path>
                <a:path w="2542540" h="10287000">
                  <a:moveTo>
                    <a:pt x="2523512" y="5708494"/>
                  </a:moveTo>
                  <a:lnTo>
                    <a:pt x="2469528" y="5703642"/>
                  </a:lnTo>
                  <a:lnTo>
                    <a:pt x="2472607" y="5668250"/>
                  </a:lnTo>
                  <a:lnTo>
                    <a:pt x="2475485" y="5632853"/>
                  </a:lnTo>
                  <a:lnTo>
                    <a:pt x="2478160" y="5597450"/>
                  </a:lnTo>
                  <a:lnTo>
                    <a:pt x="2480634" y="5562042"/>
                  </a:lnTo>
                  <a:lnTo>
                    <a:pt x="2532117" y="5565491"/>
                  </a:lnTo>
                  <a:lnTo>
                    <a:pt x="2531630" y="5584595"/>
                  </a:lnTo>
                  <a:lnTo>
                    <a:pt x="2527807" y="5584595"/>
                  </a:lnTo>
                  <a:lnTo>
                    <a:pt x="2523512" y="5708494"/>
                  </a:lnTo>
                  <a:close/>
                </a:path>
                <a:path w="2542540" h="10287000">
                  <a:moveTo>
                    <a:pt x="2533337" y="5517701"/>
                  </a:moveTo>
                  <a:lnTo>
                    <a:pt x="2483620" y="5514749"/>
                  </a:lnTo>
                  <a:lnTo>
                    <a:pt x="2485616" y="5479462"/>
                  </a:lnTo>
                  <a:lnTo>
                    <a:pt x="2487412" y="5444167"/>
                  </a:lnTo>
                  <a:lnTo>
                    <a:pt x="2489009" y="5408866"/>
                  </a:lnTo>
                  <a:lnTo>
                    <a:pt x="2490336" y="5375338"/>
                  </a:lnTo>
                  <a:lnTo>
                    <a:pt x="2490407" y="5373557"/>
                  </a:lnTo>
                  <a:lnTo>
                    <a:pt x="2538868" y="5375338"/>
                  </a:lnTo>
                  <a:lnTo>
                    <a:pt x="2537527" y="5457595"/>
                  </a:lnTo>
                  <a:lnTo>
                    <a:pt x="2534871" y="5457595"/>
                  </a:lnTo>
                  <a:lnTo>
                    <a:pt x="2533412" y="5514749"/>
                  </a:lnTo>
                  <a:lnTo>
                    <a:pt x="2533337" y="5517701"/>
                  </a:lnTo>
                  <a:close/>
                </a:path>
                <a:path w="2542540" h="10287000">
                  <a:moveTo>
                    <a:pt x="2541977" y="5327805"/>
                  </a:moveTo>
                  <a:lnTo>
                    <a:pt x="2491964" y="5326343"/>
                  </a:lnTo>
                  <a:lnTo>
                    <a:pt x="2492901" y="5290873"/>
                  </a:lnTo>
                  <a:lnTo>
                    <a:pt x="2493638" y="5255369"/>
                  </a:lnTo>
                  <a:lnTo>
                    <a:pt x="2494174" y="5219832"/>
                  </a:lnTo>
                  <a:lnTo>
                    <a:pt x="2494506" y="5184574"/>
                  </a:lnTo>
                  <a:lnTo>
                    <a:pt x="2494509" y="5184261"/>
                  </a:lnTo>
                  <a:lnTo>
                    <a:pt x="2541836" y="5184574"/>
                  </a:lnTo>
                  <a:lnTo>
                    <a:pt x="2541970" y="5203595"/>
                  </a:lnTo>
                  <a:lnTo>
                    <a:pt x="2542292" y="5203595"/>
                  </a:lnTo>
                  <a:lnTo>
                    <a:pt x="2542251" y="5219832"/>
                  </a:lnTo>
                  <a:lnTo>
                    <a:pt x="2542161" y="5255369"/>
                  </a:lnTo>
                  <a:lnTo>
                    <a:pt x="2542071" y="5290873"/>
                  </a:lnTo>
                  <a:lnTo>
                    <a:pt x="2541977" y="5327805"/>
                  </a:lnTo>
                  <a:close/>
                </a:path>
                <a:path w="2542540" h="10287000">
                  <a:moveTo>
                    <a:pt x="2541501" y="5136714"/>
                  </a:moveTo>
                  <a:lnTo>
                    <a:pt x="2494645" y="5136714"/>
                  </a:lnTo>
                  <a:lnTo>
                    <a:pt x="2494511" y="5101169"/>
                  </a:lnTo>
                  <a:lnTo>
                    <a:pt x="2494280" y="5076595"/>
                  </a:lnTo>
                  <a:lnTo>
                    <a:pt x="2494177" y="5065598"/>
                  </a:lnTo>
                  <a:lnTo>
                    <a:pt x="2493642" y="5030045"/>
                  </a:lnTo>
                  <a:lnTo>
                    <a:pt x="2492907" y="4994509"/>
                  </a:lnTo>
                  <a:lnTo>
                    <a:pt x="2538242" y="4993443"/>
                  </a:lnTo>
                  <a:lnTo>
                    <a:pt x="2539598" y="5076595"/>
                  </a:lnTo>
                  <a:lnTo>
                    <a:pt x="2541079" y="5076595"/>
                  </a:lnTo>
                  <a:lnTo>
                    <a:pt x="2541501" y="5136714"/>
                  </a:lnTo>
                  <a:close/>
                </a:path>
                <a:path w="2542540" h="10287000">
                  <a:moveTo>
                    <a:pt x="2491619" y="4947237"/>
                  </a:moveTo>
                  <a:lnTo>
                    <a:pt x="2490422" y="4911884"/>
                  </a:lnTo>
                  <a:lnTo>
                    <a:pt x="2489026" y="4876539"/>
                  </a:lnTo>
                  <a:lnTo>
                    <a:pt x="2487429" y="4841203"/>
                  </a:lnTo>
                  <a:lnTo>
                    <a:pt x="2485633" y="4805876"/>
                  </a:lnTo>
                  <a:lnTo>
                    <a:pt x="2527150" y="4803648"/>
                  </a:lnTo>
                  <a:lnTo>
                    <a:pt x="2527807" y="4822595"/>
                  </a:lnTo>
                  <a:lnTo>
                    <a:pt x="2531630" y="4822595"/>
                  </a:lnTo>
                  <a:lnTo>
                    <a:pt x="2534776" y="4945899"/>
                  </a:lnTo>
                  <a:lnTo>
                    <a:pt x="2491619" y="4947237"/>
                  </a:lnTo>
                  <a:close/>
                </a:path>
                <a:path w="2542540" h="10287000">
                  <a:moveTo>
                    <a:pt x="2482933" y="4758866"/>
                  </a:moveTo>
                  <a:lnTo>
                    <a:pt x="2480660" y="4723398"/>
                  </a:lnTo>
                  <a:lnTo>
                    <a:pt x="2478185" y="4687945"/>
                  </a:lnTo>
                  <a:lnTo>
                    <a:pt x="2475509" y="4652506"/>
                  </a:lnTo>
                  <a:lnTo>
                    <a:pt x="2472632" y="4617083"/>
                  </a:lnTo>
                  <a:lnTo>
                    <a:pt x="2514836" y="4613534"/>
                  </a:lnTo>
                  <a:lnTo>
                    <a:pt x="2518425" y="4695595"/>
                  </a:lnTo>
                  <a:lnTo>
                    <a:pt x="2523405" y="4695595"/>
                  </a:lnTo>
                  <a:lnTo>
                    <a:pt x="2525508" y="4756259"/>
                  </a:lnTo>
                  <a:lnTo>
                    <a:pt x="2482933" y="4758866"/>
                  </a:lnTo>
                  <a:close/>
                </a:path>
                <a:path w="2542540" h="10287000">
                  <a:moveTo>
                    <a:pt x="2468492" y="4569984"/>
                  </a:moveTo>
                  <a:lnTo>
                    <a:pt x="2465158" y="4534735"/>
                  </a:lnTo>
                  <a:lnTo>
                    <a:pt x="2461626" y="4499519"/>
                  </a:lnTo>
                  <a:lnTo>
                    <a:pt x="2457895" y="4464336"/>
                  </a:lnTo>
                  <a:lnTo>
                    <a:pt x="2453967" y="4429186"/>
                  </a:lnTo>
                  <a:lnTo>
                    <a:pt x="2491748" y="4424854"/>
                  </a:lnTo>
                  <a:lnTo>
                    <a:pt x="2492780" y="4441595"/>
                  </a:lnTo>
                  <a:lnTo>
                    <a:pt x="2500046" y="4441595"/>
                  </a:lnTo>
                  <a:lnTo>
                    <a:pt x="2506632" y="4566486"/>
                  </a:lnTo>
                  <a:lnTo>
                    <a:pt x="2468492" y="4569984"/>
                  </a:lnTo>
                  <a:close/>
                </a:path>
                <a:path w="2542540" h="10287000">
                  <a:moveTo>
                    <a:pt x="2448419" y="4382376"/>
                  </a:moveTo>
                  <a:lnTo>
                    <a:pt x="2444006" y="4347129"/>
                  </a:lnTo>
                  <a:lnTo>
                    <a:pt x="2439393" y="4311913"/>
                  </a:lnTo>
                  <a:lnTo>
                    <a:pt x="2434580" y="4276729"/>
                  </a:lnTo>
                  <a:lnTo>
                    <a:pt x="2429567" y="4241575"/>
                  </a:lnTo>
                  <a:lnTo>
                    <a:pt x="2470979" y="4235550"/>
                  </a:lnTo>
                  <a:lnTo>
                    <a:pt x="2476553" y="4314595"/>
                  </a:lnTo>
                  <a:lnTo>
                    <a:pt x="2484949" y="4314595"/>
                  </a:lnTo>
                  <a:lnTo>
                    <a:pt x="2488824" y="4377434"/>
                  </a:lnTo>
                  <a:lnTo>
                    <a:pt x="2448419" y="4382376"/>
                  </a:lnTo>
                  <a:close/>
                </a:path>
                <a:path w="2542540" h="10287000">
                  <a:moveTo>
                    <a:pt x="2422583" y="4194821"/>
                  </a:moveTo>
                  <a:lnTo>
                    <a:pt x="2417124" y="4159860"/>
                  </a:lnTo>
                  <a:lnTo>
                    <a:pt x="2411464" y="4124921"/>
                  </a:lnTo>
                  <a:lnTo>
                    <a:pt x="2405606" y="4090004"/>
                  </a:lnTo>
                  <a:lnTo>
                    <a:pt x="2399547" y="4055110"/>
                  </a:lnTo>
                  <a:lnTo>
                    <a:pt x="2425277" y="4050567"/>
                  </a:lnTo>
                  <a:lnTo>
                    <a:pt x="2426203" y="4060595"/>
                  </a:lnTo>
                  <a:lnTo>
                    <a:pt x="2448009" y="4060595"/>
                  </a:lnTo>
                  <a:lnTo>
                    <a:pt x="2458081" y="4187595"/>
                  </a:lnTo>
                  <a:lnTo>
                    <a:pt x="2467597" y="4187595"/>
                  </a:lnTo>
                  <a:lnTo>
                    <a:pt x="2467620" y="4187920"/>
                  </a:lnTo>
                  <a:lnTo>
                    <a:pt x="2422583" y="4194821"/>
                  </a:lnTo>
                  <a:close/>
                </a:path>
                <a:path w="2542540" h="10287000">
                  <a:moveTo>
                    <a:pt x="2391167" y="4008664"/>
                  </a:moveTo>
                  <a:lnTo>
                    <a:pt x="2384637" y="3973791"/>
                  </a:lnTo>
                  <a:lnTo>
                    <a:pt x="2377907" y="3938948"/>
                  </a:lnTo>
                  <a:lnTo>
                    <a:pt x="2370977" y="3904135"/>
                  </a:lnTo>
                  <a:lnTo>
                    <a:pt x="2363849" y="3869353"/>
                  </a:lnTo>
                  <a:lnTo>
                    <a:pt x="2395057" y="3862865"/>
                  </a:lnTo>
                  <a:lnTo>
                    <a:pt x="2402198" y="3933595"/>
                  </a:lnTo>
                  <a:lnTo>
                    <a:pt x="2414475" y="3933595"/>
                  </a:lnTo>
                  <a:lnTo>
                    <a:pt x="2420901" y="4003183"/>
                  </a:lnTo>
                  <a:lnTo>
                    <a:pt x="2391167" y="4008664"/>
                  </a:lnTo>
                  <a:close/>
                </a:path>
                <a:path w="2542540" h="10287000">
                  <a:moveTo>
                    <a:pt x="2354053" y="3823111"/>
                  </a:moveTo>
                  <a:lnTo>
                    <a:pt x="2346491" y="3788538"/>
                  </a:lnTo>
                  <a:lnTo>
                    <a:pt x="2338731" y="3753993"/>
                  </a:lnTo>
                  <a:lnTo>
                    <a:pt x="2330773" y="3719476"/>
                  </a:lnTo>
                  <a:lnTo>
                    <a:pt x="2322616" y="3684986"/>
                  </a:lnTo>
                  <a:lnTo>
                    <a:pt x="2347592" y="3679005"/>
                  </a:lnTo>
                  <a:lnTo>
                    <a:pt x="2347662" y="3679595"/>
                  </a:lnTo>
                  <a:lnTo>
                    <a:pt x="2362106" y="3679595"/>
                  </a:lnTo>
                  <a:lnTo>
                    <a:pt x="2376012" y="3806595"/>
                  </a:lnTo>
                  <a:lnTo>
                    <a:pt x="2389376" y="3806595"/>
                  </a:lnTo>
                  <a:lnTo>
                    <a:pt x="2390255" y="3815300"/>
                  </a:lnTo>
                  <a:lnTo>
                    <a:pt x="2354053" y="3823111"/>
                  </a:lnTo>
                  <a:close/>
                </a:path>
                <a:path w="2542540" h="10287000">
                  <a:moveTo>
                    <a:pt x="2311441" y="3639089"/>
                  </a:moveTo>
                  <a:lnTo>
                    <a:pt x="2302831" y="3604706"/>
                  </a:lnTo>
                  <a:lnTo>
                    <a:pt x="2294023" y="3570354"/>
                  </a:lnTo>
                  <a:lnTo>
                    <a:pt x="2285018" y="3536033"/>
                  </a:lnTo>
                  <a:lnTo>
                    <a:pt x="2275814" y="3501742"/>
                  </a:lnTo>
                  <a:lnTo>
                    <a:pt x="2309585" y="3492576"/>
                  </a:lnTo>
                  <a:lnTo>
                    <a:pt x="2317168" y="3552595"/>
                  </a:lnTo>
                  <a:lnTo>
                    <a:pt x="2332682" y="3552595"/>
                  </a:lnTo>
                  <a:lnTo>
                    <a:pt x="2341992" y="3631529"/>
                  </a:lnTo>
                  <a:lnTo>
                    <a:pt x="2311441" y="3639089"/>
                  </a:lnTo>
                  <a:close/>
                </a:path>
                <a:path w="2542540" h="10287000">
                  <a:moveTo>
                    <a:pt x="2263263" y="3456172"/>
                  </a:moveTo>
                  <a:lnTo>
                    <a:pt x="2253635" y="3422084"/>
                  </a:lnTo>
                  <a:lnTo>
                    <a:pt x="2243814" y="3388044"/>
                  </a:lnTo>
                  <a:lnTo>
                    <a:pt x="2233803" y="3354054"/>
                  </a:lnTo>
                  <a:lnTo>
                    <a:pt x="2223600" y="3320112"/>
                  </a:lnTo>
                  <a:lnTo>
                    <a:pt x="2251623" y="3311602"/>
                  </a:lnTo>
                  <a:lnTo>
                    <a:pt x="2267445" y="3425595"/>
                  </a:lnTo>
                  <a:lnTo>
                    <a:pt x="2301122" y="3425595"/>
                  </a:lnTo>
                  <a:lnTo>
                    <a:pt x="2303562" y="3444911"/>
                  </a:lnTo>
                  <a:lnTo>
                    <a:pt x="2263263" y="3456172"/>
                  </a:lnTo>
                  <a:close/>
                </a:path>
                <a:path w="2542540" h="10287000">
                  <a:moveTo>
                    <a:pt x="2209700" y="3274939"/>
                  </a:moveTo>
                  <a:lnTo>
                    <a:pt x="2199058" y="3241140"/>
                  </a:lnTo>
                  <a:lnTo>
                    <a:pt x="2188225" y="3207384"/>
                  </a:lnTo>
                  <a:lnTo>
                    <a:pt x="2176507" y="3171595"/>
                  </a:lnTo>
                  <a:lnTo>
                    <a:pt x="2165982" y="3140005"/>
                  </a:lnTo>
                  <a:lnTo>
                    <a:pt x="2187773" y="3132677"/>
                  </a:lnTo>
                  <a:lnTo>
                    <a:pt x="2193811" y="3171595"/>
                  </a:lnTo>
                  <a:lnTo>
                    <a:pt x="2212998" y="3171595"/>
                  </a:lnTo>
                  <a:lnTo>
                    <a:pt x="2227380" y="3269427"/>
                  </a:lnTo>
                  <a:lnTo>
                    <a:pt x="2209700" y="3274939"/>
                  </a:lnTo>
                  <a:close/>
                </a:path>
                <a:path w="2542540" h="10287000">
                  <a:moveTo>
                    <a:pt x="2150750" y="3095254"/>
                  </a:moveTo>
                  <a:lnTo>
                    <a:pt x="2139122" y="3061797"/>
                  </a:lnTo>
                  <a:lnTo>
                    <a:pt x="2127303" y="3028386"/>
                  </a:lnTo>
                  <a:lnTo>
                    <a:pt x="2115293" y="2995021"/>
                  </a:lnTo>
                  <a:lnTo>
                    <a:pt x="2103093" y="2961701"/>
                  </a:lnTo>
                  <a:lnTo>
                    <a:pt x="2138243" y="2948721"/>
                  </a:lnTo>
                  <a:lnTo>
                    <a:pt x="2153891" y="3044595"/>
                  </a:lnTo>
                  <a:lnTo>
                    <a:pt x="2174108" y="3044595"/>
                  </a:lnTo>
                  <a:lnTo>
                    <a:pt x="2180383" y="3085046"/>
                  </a:lnTo>
                  <a:lnTo>
                    <a:pt x="2150750" y="3095254"/>
                  </a:lnTo>
                  <a:close/>
                </a:path>
                <a:path w="2542540" h="10287000">
                  <a:moveTo>
                    <a:pt x="2086559" y="2917423"/>
                  </a:moveTo>
                  <a:lnTo>
                    <a:pt x="2073953" y="2884312"/>
                  </a:lnTo>
                  <a:lnTo>
                    <a:pt x="2061162" y="2851256"/>
                  </a:lnTo>
                  <a:lnTo>
                    <a:pt x="2048186" y="2818257"/>
                  </a:lnTo>
                  <a:lnTo>
                    <a:pt x="2035025" y="2785313"/>
                  </a:lnTo>
                  <a:lnTo>
                    <a:pt x="2043588" y="2781865"/>
                  </a:lnTo>
                  <a:lnTo>
                    <a:pt x="2045187" y="2790595"/>
                  </a:lnTo>
                  <a:lnTo>
                    <a:pt x="2067936" y="2790595"/>
                  </a:lnTo>
                  <a:lnTo>
                    <a:pt x="2089930" y="2916150"/>
                  </a:lnTo>
                  <a:lnTo>
                    <a:pt x="2086559" y="2917423"/>
                  </a:lnTo>
                  <a:close/>
                </a:path>
                <a:path w="2542540" h="10287000">
                  <a:moveTo>
                    <a:pt x="2017204" y="2741520"/>
                  </a:moveTo>
                  <a:lnTo>
                    <a:pt x="2003635" y="2708767"/>
                  </a:lnTo>
                  <a:lnTo>
                    <a:pt x="1989885" y="2676077"/>
                  </a:lnTo>
                  <a:lnTo>
                    <a:pt x="1975953" y="2643449"/>
                  </a:lnTo>
                  <a:lnTo>
                    <a:pt x="1961839" y="2610884"/>
                  </a:lnTo>
                  <a:lnTo>
                    <a:pt x="1986107" y="2600288"/>
                  </a:lnTo>
                  <a:lnTo>
                    <a:pt x="1998191" y="2663595"/>
                  </a:lnTo>
                  <a:lnTo>
                    <a:pt x="2021938" y="2663595"/>
                  </a:lnTo>
                  <a:lnTo>
                    <a:pt x="2034873" y="2734256"/>
                  </a:lnTo>
                  <a:lnTo>
                    <a:pt x="2017204" y="2741520"/>
                  </a:lnTo>
                  <a:close/>
                </a:path>
                <a:path w="2542540" h="10287000">
                  <a:moveTo>
                    <a:pt x="1942781" y="2567654"/>
                  </a:moveTo>
                  <a:lnTo>
                    <a:pt x="1928855" y="2536595"/>
                  </a:lnTo>
                  <a:lnTo>
                    <a:pt x="1973950" y="2536595"/>
                  </a:lnTo>
                  <a:lnTo>
                    <a:pt x="1976973" y="2552433"/>
                  </a:lnTo>
                  <a:lnTo>
                    <a:pt x="1942781" y="2567654"/>
                  </a:lnTo>
                  <a:close/>
                </a:path>
                <a:path w="2542540" h="10287000">
                  <a:moveTo>
                    <a:pt x="1920081" y="2517283"/>
                  </a:moveTo>
                  <a:lnTo>
                    <a:pt x="1913622" y="2503082"/>
                  </a:lnTo>
                  <a:lnTo>
                    <a:pt x="1898770" y="2470882"/>
                  </a:lnTo>
                  <a:lnTo>
                    <a:pt x="1883737" y="2438739"/>
                  </a:lnTo>
                  <a:lnTo>
                    <a:pt x="1902399" y="2429950"/>
                  </a:lnTo>
                  <a:lnTo>
                    <a:pt x="1920081" y="2517283"/>
                  </a:lnTo>
                  <a:close/>
                </a:path>
                <a:path w="2542540" h="10287000">
                  <a:moveTo>
                    <a:pt x="1863436" y="2396027"/>
                  </a:moveTo>
                  <a:lnTo>
                    <a:pt x="1848023" y="2364109"/>
                  </a:lnTo>
                  <a:lnTo>
                    <a:pt x="1832428" y="2332247"/>
                  </a:lnTo>
                  <a:lnTo>
                    <a:pt x="1816651" y="2300440"/>
                  </a:lnTo>
                  <a:lnTo>
                    <a:pt x="1800691" y="2268687"/>
                  </a:lnTo>
                  <a:lnTo>
                    <a:pt x="1813764" y="2262073"/>
                  </a:lnTo>
                  <a:lnTo>
                    <a:pt x="1818231" y="2282595"/>
                  </a:lnTo>
                  <a:lnTo>
                    <a:pt x="1845395" y="2282595"/>
                  </a:lnTo>
                  <a:lnTo>
                    <a:pt x="1868697" y="2393503"/>
                  </a:lnTo>
                  <a:lnTo>
                    <a:pt x="1863436" y="2396027"/>
                  </a:lnTo>
                  <a:close/>
                </a:path>
                <a:path w="2542540" h="10287000">
                  <a:moveTo>
                    <a:pt x="1779228" y="2226624"/>
                  </a:moveTo>
                  <a:lnTo>
                    <a:pt x="1762934" y="2195171"/>
                  </a:lnTo>
                  <a:lnTo>
                    <a:pt x="1746468" y="2163788"/>
                  </a:lnTo>
                  <a:lnTo>
                    <a:pt x="1742114" y="2155595"/>
                  </a:lnTo>
                  <a:lnTo>
                    <a:pt x="1790588" y="2155595"/>
                  </a:lnTo>
                  <a:lnTo>
                    <a:pt x="1803346" y="2214209"/>
                  </a:lnTo>
                  <a:lnTo>
                    <a:pt x="1779228" y="2226624"/>
                  </a:lnTo>
                  <a:close/>
                </a:path>
                <a:path w="2542540" h="10287000">
                  <a:moveTo>
                    <a:pt x="1727657" y="2128440"/>
                  </a:moveTo>
                  <a:lnTo>
                    <a:pt x="1713020" y="2101238"/>
                  </a:lnTo>
                  <a:lnTo>
                    <a:pt x="1720504" y="2097186"/>
                  </a:lnTo>
                  <a:lnTo>
                    <a:pt x="1727657" y="2128440"/>
                  </a:lnTo>
                  <a:close/>
                </a:path>
                <a:path w="2542540" h="10287000">
                  <a:moveTo>
                    <a:pt x="1690353" y="2059715"/>
                  </a:moveTo>
                  <a:lnTo>
                    <a:pt x="1673169" y="2028595"/>
                  </a:lnTo>
                  <a:lnTo>
                    <a:pt x="1655814" y="1997724"/>
                  </a:lnTo>
                  <a:lnTo>
                    <a:pt x="1638289" y="1966834"/>
                  </a:lnTo>
                  <a:lnTo>
                    <a:pt x="1620593" y="1936015"/>
                  </a:lnTo>
                  <a:lnTo>
                    <a:pt x="1649456" y="1919343"/>
                  </a:lnTo>
                  <a:lnTo>
                    <a:pt x="1675268" y="2028595"/>
                  </a:lnTo>
                  <a:lnTo>
                    <a:pt x="1704805" y="2028595"/>
                  </a:lnTo>
                  <a:lnTo>
                    <a:pt x="1709514" y="2049168"/>
                  </a:lnTo>
                  <a:lnTo>
                    <a:pt x="1690353" y="2059715"/>
                  </a:lnTo>
                  <a:close/>
                </a:path>
                <a:path w="2542540" h="10287000">
                  <a:moveTo>
                    <a:pt x="1571847" y="1853003"/>
                  </a:moveTo>
                  <a:lnTo>
                    <a:pt x="1560677" y="1834294"/>
                  </a:lnTo>
                  <a:lnTo>
                    <a:pt x="1542340" y="1803937"/>
                  </a:lnTo>
                  <a:lnTo>
                    <a:pt x="1524414" y="1774595"/>
                  </a:lnTo>
                  <a:lnTo>
                    <a:pt x="1552465" y="1774595"/>
                  </a:lnTo>
                  <a:lnTo>
                    <a:pt x="1571847" y="1853003"/>
                  </a:lnTo>
                  <a:close/>
                </a:path>
                <a:path w="2542540" h="10287000">
                  <a:moveTo>
                    <a:pt x="1498924" y="1733410"/>
                  </a:moveTo>
                  <a:lnTo>
                    <a:pt x="1480083" y="1703372"/>
                  </a:lnTo>
                  <a:lnTo>
                    <a:pt x="1461070" y="1673398"/>
                  </a:lnTo>
                  <a:lnTo>
                    <a:pt x="1444519" y="1647595"/>
                  </a:lnTo>
                  <a:lnTo>
                    <a:pt x="1488303" y="1647595"/>
                  </a:lnTo>
                  <a:lnTo>
                    <a:pt x="1508599" y="1727375"/>
                  </a:lnTo>
                  <a:lnTo>
                    <a:pt x="1498924" y="1733410"/>
                  </a:lnTo>
                  <a:close/>
                </a:path>
                <a:path w="2542540" h="10287000">
                  <a:moveTo>
                    <a:pt x="1396610" y="1574184"/>
                  </a:moveTo>
                  <a:lnTo>
                    <a:pt x="1376989" y="1544689"/>
                  </a:lnTo>
                  <a:lnTo>
                    <a:pt x="1360789" y="1520595"/>
                  </a:lnTo>
                  <a:lnTo>
                    <a:pt x="1388660" y="1520595"/>
                  </a:lnTo>
                  <a:lnTo>
                    <a:pt x="1401931" y="1570663"/>
                  </a:lnTo>
                  <a:lnTo>
                    <a:pt x="1396610" y="1574184"/>
                  </a:lnTo>
                  <a:close/>
                </a:path>
                <a:path w="2542540" h="10287000">
                  <a:moveTo>
                    <a:pt x="1350355" y="1505185"/>
                  </a:moveTo>
                  <a:lnTo>
                    <a:pt x="1337278" y="1485943"/>
                  </a:lnTo>
                  <a:lnTo>
                    <a:pt x="1317187" y="1456694"/>
                  </a:lnTo>
                  <a:lnTo>
                    <a:pt x="1334001" y="1445084"/>
                  </a:lnTo>
                  <a:lnTo>
                    <a:pt x="1350355" y="1505185"/>
                  </a:lnTo>
                  <a:close/>
                </a:path>
                <a:path w="2542540" h="10287000">
                  <a:moveTo>
                    <a:pt x="1290162" y="1417829"/>
                  </a:moveTo>
                  <a:lnTo>
                    <a:pt x="1273102" y="1393595"/>
                  </a:lnTo>
                  <a:lnTo>
                    <a:pt x="1319991" y="1393595"/>
                  </a:lnTo>
                  <a:lnTo>
                    <a:pt x="1320755" y="1396404"/>
                  </a:lnTo>
                  <a:lnTo>
                    <a:pt x="1290162" y="1417829"/>
                  </a:lnTo>
                  <a:close/>
                </a:path>
                <a:path w="2542540" h="10287000">
                  <a:moveTo>
                    <a:pt x="1234117" y="1338958"/>
                  </a:moveTo>
                  <a:lnTo>
                    <a:pt x="1228397" y="1331000"/>
                  </a:lnTo>
                  <a:lnTo>
                    <a:pt x="1207508" y="1302234"/>
                  </a:lnTo>
                  <a:lnTo>
                    <a:pt x="1220967" y="1292410"/>
                  </a:lnTo>
                  <a:lnTo>
                    <a:pt x="1234117" y="1338958"/>
                  </a:lnTo>
                  <a:close/>
                </a:path>
                <a:path w="2542540" h="10287000">
                  <a:moveTo>
                    <a:pt x="1174826" y="1257835"/>
                  </a:moveTo>
                  <a:lnTo>
                    <a:pt x="1158420" y="1235772"/>
                  </a:lnTo>
                  <a:lnTo>
                    <a:pt x="1137131" y="1207431"/>
                  </a:lnTo>
                  <a:lnTo>
                    <a:pt x="1115692" y="1179174"/>
                  </a:lnTo>
                  <a:lnTo>
                    <a:pt x="1094102" y="1151001"/>
                  </a:lnTo>
                  <a:lnTo>
                    <a:pt x="1108910" y="1139596"/>
                  </a:lnTo>
                  <a:lnTo>
                    <a:pt x="1140614" y="1139596"/>
                  </a:lnTo>
                  <a:lnTo>
                    <a:pt x="1174826" y="1257835"/>
                  </a:lnTo>
                  <a:close/>
                </a:path>
                <a:path w="2542540" h="10287000">
                  <a:moveTo>
                    <a:pt x="1053682" y="1099035"/>
                  </a:moveTo>
                  <a:lnTo>
                    <a:pt x="1043174" y="1085639"/>
                  </a:lnTo>
                  <a:lnTo>
                    <a:pt x="1021116" y="1057789"/>
                  </a:lnTo>
                  <a:lnTo>
                    <a:pt x="998913" y="1030029"/>
                  </a:lnTo>
                  <a:lnTo>
                    <a:pt x="984832" y="1012596"/>
                  </a:lnTo>
                  <a:lnTo>
                    <a:pt x="1027795" y="1012596"/>
                  </a:lnTo>
                  <a:lnTo>
                    <a:pt x="1053682" y="1099035"/>
                  </a:lnTo>
                  <a:close/>
                </a:path>
                <a:path w="2542540" h="10287000">
                  <a:moveTo>
                    <a:pt x="929551" y="945040"/>
                  </a:moveTo>
                  <a:lnTo>
                    <a:pt x="924149" y="938500"/>
                  </a:lnTo>
                  <a:lnTo>
                    <a:pt x="901445" y="911279"/>
                  </a:lnTo>
                  <a:lnTo>
                    <a:pt x="879819" y="885596"/>
                  </a:lnTo>
                  <a:lnTo>
                    <a:pt x="911156" y="885596"/>
                  </a:lnTo>
                  <a:lnTo>
                    <a:pt x="929551" y="945040"/>
                  </a:lnTo>
                  <a:close/>
                </a:path>
                <a:path w="2542540" h="10287000">
                  <a:moveTo>
                    <a:pt x="866473" y="869881"/>
                  </a:moveTo>
                  <a:lnTo>
                    <a:pt x="855595" y="857085"/>
                  </a:lnTo>
                  <a:lnTo>
                    <a:pt x="860977" y="852489"/>
                  </a:lnTo>
                  <a:lnTo>
                    <a:pt x="866473" y="869881"/>
                  </a:lnTo>
                  <a:close/>
                </a:path>
                <a:path w="2542540" h="10287000">
                  <a:moveTo>
                    <a:pt x="824722" y="821164"/>
                  </a:moveTo>
                  <a:lnTo>
                    <a:pt x="801438" y="794371"/>
                  </a:lnTo>
                  <a:lnTo>
                    <a:pt x="778007" y="767660"/>
                  </a:lnTo>
                  <a:lnTo>
                    <a:pt x="769981" y="758596"/>
                  </a:lnTo>
                  <a:lnTo>
                    <a:pt x="831306" y="758596"/>
                  </a:lnTo>
                  <a:lnTo>
                    <a:pt x="845420" y="803261"/>
                  </a:lnTo>
                  <a:lnTo>
                    <a:pt x="824722" y="821164"/>
                  </a:lnTo>
                  <a:close/>
                </a:path>
                <a:path w="2542540" h="10287000">
                  <a:moveTo>
                    <a:pt x="738151" y="722819"/>
                  </a:moveTo>
                  <a:lnTo>
                    <a:pt x="730703" y="714486"/>
                  </a:lnTo>
                  <a:lnTo>
                    <a:pt x="734366" y="711197"/>
                  </a:lnTo>
                  <a:lnTo>
                    <a:pt x="738151" y="722819"/>
                  </a:lnTo>
                  <a:close/>
                </a:path>
                <a:path w="2542540" h="10287000">
                  <a:moveTo>
                    <a:pt x="699061" y="679466"/>
                  </a:moveTo>
                  <a:lnTo>
                    <a:pt x="655158" y="631596"/>
                  </a:lnTo>
                  <a:lnTo>
                    <a:pt x="708439" y="631596"/>
                  </a:lnTo>
                  <a:lnTo>
                    <a:pt x="718326" y="661952"/>
                  </a:lnTo>
                  <a:lnTo>
                    <a:pt x="699061" y="679466"/>
                  </a:lnTo>
                  <a:close/>
                </a:path>
                <a:path w="2542540" h="10287000">
                  <a:moveTo>
                    <a:pt x="607294" y="580293"/>
                  </a:moveTo>
                  <a:lnTo>
                    <a:pt x="602682" y="575380"/>
                  </a:lnTo>
                  <a:lnTo>
                    <a:pt x="604935" y="573255"/>
                  </a:lnTo>
                  <a:lnTo>
                    <a:pt x="607294" y="580293"/>
                  </a:lnTo>
                  <a:close/>
                </a:path>
                <a:path w="2542540" h="10287000">
                  <a:moveTo>
                    <a:pt x="570076" y="541014"/>
                  </a:moveTo>
                  <a:lnTo>
                    <a:pt x="535058" y="504596"/>
                  </a:lnTo>
                  <a:lnTo>
                    <a:pt x="581917" y="504596"/>
                  </a:lnTo>
                  <a:lnTo>
                    <a:pt x="588295" y="523622"/>
                  </a:lnTo>
                  <a:lnTo>
                    <a:pt x="570076" y="541014"/>
                  </a:lnTo>
                  <a:close/>
                </a:path>
                <a:path w="2542540" h="10287000">
                  <a:moveTo>
                    <a:pt x="474067" y="442204"/>
                  </a:moveTo>
                  <a:lnTo>
                    <a:pt x="470918" y="439009"/>
                  </a:lnTo>
                  <a:lnTo>
                    <a:pt x="472445" y="437498"/>
                  </a:lnTo>
                  <a:lnTo>
                    <a:pt x="474067" y="442204"/>
                  </a:lnTo>
                  <a:close/>
                </a:path>
                <a:path w="2542540" h="10287000">
                  <a:moveTo>
                    <a:pt x="437620" y="405567"/>
                  </a:moveTo>
                  <a:lnTo>
                    <a:pt x="409449" y="377596"/>
                  </a:lnTo>
                  <a:lnTo>
                    <a:pt x="451801" y="377596"/>
                  </a:lnTo>
                  <a:lnTo>
                    <a:pt x="455328" y="387829"/>
                  </a:lnTo>
                  <a:lnTo>
                    <a:pt x="437620" y="405567"/>
                  </a:lnTo>
                  <a:close/>
                </a:path>
                <a:path w="2542540" h="10287000">
                  <a:moveTo>
                    <a:pt x="338628" y="308458"/>
                  </a:moveTo>
                  <a:lnTo>
                    <a:pt x="336340" y="306244"/>
                  </a:lnTo>
                  <a:lnTo>
                    <a:pt x="337440" y="305101"/>
                  </a:lnTo>
                  <a:lnTo>
                    <a:pt x="338628" y="308458"/>
                  </a:lnTo>
                  <a:close/>
                </a:path>
                <a:path w="2542540" h="10287000">
                  <a:moveTo>
                    <a:pt x="302123" y="273474"/>
                  </a:moveTo>
                  <a:lnTo>
                    <a:pt x="277985" y="250596"/>
                  </a:lnTo>
                  <a:lnTo>
                    <a:pt x="318154" y="250596"/>
                  </a:lnTo>
                  <a:lnTo>
                    <a:pt x="319712" y="254999"/>
                  </a:lnTo>
                  <a:lnTo>
                    <a:pt x="302123" y="273474"/>
                  </a:lnTo>
                  <a:close/>
                </a:path>
                <a:path w="2542540" h="10287000">
                  <a:moveTo>
                    <a:pt x="201134" y="178979"/>
                  </a:moveTo>
                  <a:lnTo>
                    <a:pt x="198177" y="176249"/>
                  </a:lnTo>
                  <a:lnTo>
                    <a:pt x="199587" y="174715"/>
                  </a:lnTo>
                  <a:lnTo>
                    <a:pt x="201134" y="178979"/>
                  </a:lnTo>
                  <a:close/>
                </a:path>
                <a:path w="2542540" h="10287000">
                  <a:moveTo>
                    <a:pt x="163342" y="144421"/>
                  </a:moveTo>
                  <a:lnTo>
                    <a:pt x="140313" y="123596"/>
                  </a:lnTo>
                  <a:lnTo>
                    <a:pt x="181036" y="123596"/>
                  </a:lnTo>
                  <a:lnTo>
                    <a:pt x="181385" y="124556"/>
                  </a:lnTo>
                  <a:lnTo>
                    <a:pt x="163342" y="144421"/>
                  </a:lnTo>
                  <a:close/>
                </a:path>
                <a:path w="2542540" h="10287000">
                  <a:moveTo>
                    <a:pt x="61734" y="53680"/>
                  </a:moveTo>
                  <a:lnTo>
                    <a:pt x="57519" y="49967"/>
                  </a:lnTo>
                  <a:lnTo>
                    <a:pt x="59509" y="47698"/>
                  </a:lnTo>
                  <a:lnTo>
                    <a:pt x="61734" y="53680"/>
                  </a:lnTo>
                  <a:close/>
                </a:path>
                <a:path w="2542540" h="10287000">
                  <a:moveTo>
                    <a:pt x="21813" y="18828"/>
                  </a:moveTo>
                  <a:lnTo>
                    <a:pt x="0" y="0"/>
                  </a:lnTo>
                  <a:lnTo>
                    <a:pt x="38136" y="0"/>
                  </a:lnTo>
                  <a:lnTo>
                    <a:pt x="21813" y="1882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7606" y="7816740"/>
              <a:ext cx="2656516" cy="17858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94504" y="6504244"/>
              <a:ext cx="2394018" cy="37827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580799" y="5658337"/>
              <a:ext cx="867410" cy="806450"/>
            </a:xfrm>
            <a:custGeom>
              <a:avLst/>
              <a:gdLst/>
              <a:ahLst/>
              <a:cxnLst/>
              <a:rect l="l" t="t" r="r" b="b"/>
              <a:pathLst>
                <a:path w="867409" h="806450">
                  <a:moveTo>
                    <a:pt x="242583" y="806087"/>
                  </a:moveTo>
                  <a:lnTo>
                    <a:pt x="285333" y="805215"/>
                  </a:lnTo>
                  <a:lnTo>
                    <a:pt x="333991" y="790410"/>
                  </a:lnTo>
                  <a:lnTo>
                    <a:pt x="376206" y="763328"/>
                  </a:lnTo>
                  <a:lnTo>
                    <a:pt x="409360" y="726651"/>
                  </a:lnTo>
                  <a:lnTo>
                    <a:pt x="430833" y="683061"/>
                  </a:lnTo>
                  <a:lnTo>
                    <a:pt x="438008" y="635239"/>
                  </a:lnTo>
                  <a:lnTo>
                    <a:pt x="461388" y="670391"/>
                  </a:lnTo>
                  <a:lnTo>
                    <a:pt x="494546" y="701941"/>
                  </a:lnTo>
                  <a:lnTo>
                    <a:pt x="535205" y="729035"/>
                  </a:lnTo>
                  <a:lnTo>
                    <a:pt x="581088" y="750817"/>
                  </a:lnTo>
                  <a:lnTo>
                    <a:pt x="629920" y="766433"/>
                  </a:lnTo>
                  <a:lnTo>
                    <a:pt x="679424" y="775028"/>
                  </a:lnTo>
                  <a:lnTo>
                    <a:pt x="727324" y="775747"/>
                  </a:lnTo>
                  <a:lnTo>
                    <a:pt x="771343" y="767736"/>
                  </a:lnTo>
                  <a:lnTo>
                    <a:pt x="804063" y="751630"/>
                  </a:lnTo>
                  <a:lnTo>
                    <a:pt x="827720" y="727517"/>
                  </a:lnTo>
                  <a:lnTo>
                    <a:pt x="842548" y="697384"/>
                  </a:lnTo>
                  <a:lnTo>
                    <a:pt x="848782" y="663218"/>
                  </a:lnTo>
                  <a:lnTo>
                    <a:pt x="846657" y="627005"/>
                  </a:lnTo>
                  <a:lnTo>
                    <a:pt x="818266" y="556389"/>
                  </a:lnTo>
                  <a:lnTo>
                    <a:pt x="792468" y="525959"/>
                  </a:lnTo>
                  <a:lnTo>
                    <a:pt x="759249" y="501431"/>
                  </a:lnTo>
                  <a:lnTo>
                    <a:pt x="718842" y="484791"/>
                  </a:lnTo>
                  <a:lnTo>
                    <a:pt x="755687" y="465187"/>
                  </a:lnTo>
                  <a:lnTo>
                    <a:pt x="791584" y="436523"/>
                  </a:lnTo>
                  <a:lnTo>
                    <a:pt x="823598" y="401042"/>
                  </a:lnTo>
                  <a:lnTo>
                    <a:pt x="848796" y="360985"/>
                  </a:lnTo>
                  <a:lnTo>
                    <a:pt x="864241" y="318595"/>
                  </a:lnTo>
                  <a:lnTo>
                    <a:pt x="867000" y="276116"/>
                  </a:lnTo>
                  <a:lnTo>
                    <a:pt x="854137" y="235788"/>
                  </a:lnTo>
                  <a:lnTo>
                    <a:pt x="825641" y="197283"/>
                  </a:lnTo>
                  <a:lnTo>
                    <a:pt x="792681" y="172657"/>
                  </a:lnTo>
                  <a:lnTo>
                    <a:pt x="756574" y="160469"/>
                  </a:lnTo>
                  <a:lnTo>
                    <a:pt x="718638" y="159278"/>
                  </a:lnTo>
                  <a:lnTo>
                    <a:pt x="680188" y="167642"/>
                  </a:lnTo>
                  <a:lnTo>
                    <a:pt x="642543" y="184120"/>
                  </a:lnTo>
                  <a:lnTo>
                    <a:pt x="607020" y="207271"/>
                  </a:lnTo>
                  <a:lnTo>
                    <a:pt x="574936" y="235654"/>
                  </a:lnTo>
                  <a:lnTo>
                    <a:pt x="547608" y="267827"/>
                  </a:lnTo>
                  <a:lnTo>
                    <a:pt x="553915" y="217008"/>
                  </a:lnTo>
                  <a:lnTo>
                    <a:pt x="552709" y="168803"/>
                  </a:lnTo>
                  <a:lnTo>
                    <a:pt x="544421" y="124383"/>
                  </a:lnTo>
                  <a:lnTo>
                    <a:pt x="529478" y="84918"/>
                  </a:lnTo>
                  <a:lnTo>
                    <a:pt x="508312" y="51577"/>
                  </a:lnTo>
                  <a:lnTo>
                    <a:pt x="449022" y="7948"/>
                  </a:lnTo>
                  <a:lnTo>
                    <a:pt x="411758" y="0"/>
                  </a:lnTo>
                  <a:lnTo>
                    <a:pt x="369986" y="2855"/>
                  </a:lnTo>
                  <a:lnTo>
                    <a:pt x="323374" y="21103"/>
                  </a:lnTo>
                  <a:lnTo>
                    <a:pt x="289676" y="52302"/>
                  </a:lnTo>
                  <a:lnTo>
                    <a:pt x="267787" y="92722"/>
                  </a:lnTo>
                  <a:lnTo>
                    <a:pt x="256606" y="138636"/>
                  </a:lnTo>
                  <a:lnTo>
                    <a:pt x="255027" y="186316"/>
                  </a:lnTo>
                  <a:lnTo>
                    <a:pt x="261949" y="232034"/>
                  </a:lnTo>
                  <a:lnTo>
                    <a:pt x="231865" y="198246"/>
                  </a:lnTo>
                  <a:lnTo>
                    <a:pt x="191645" y="177169"/>
                  </a:lnTo>
                  <a:lnTo>
                    <a:pt x="146209" y="169365"/>
                  </a:lnTo>
                  <a:lnTo>
                    <a:pt x="100477" y="175394"/>
                  </a:lnTo>
                  <a:lnTo>
                    <a:pt x="59371" y="195818"/>
                  </a:lnTo>
                  <a:lnTo>
                    <a:pt x="27897" y="228834"/>
                  </a:lnTo>
                  <a:lnTo>
                    <a:pt x="8000" y="269819"/>
                  </a:lnTo>
                  <a:lnTo>
                    <a:pt x="0" y="315099"/>
                  </a:lnTo>
                  <a:lnTo>
                    <a:pt x="4218" y="360998"/>
                  </a:lnTo>
                  <a:lnTo>
                    <a:pt x="20977" y="403842"/>
                  </a:lnTo>
                  <a:lnTo>
                    <a:pt x="49129" y="440007"/>
                  </a:lnTo>
                  <a:lnTo>
                    <a:pt x="85633" y="467832"/>
                  </a:lnTo>
                  <a:lnTo>
                    <a:pt x="127963" y="486589"/>
                  </a:lnTo>
                  <a:lnTo>
                    <a:pt x="173597" y="495555"/>
                  </a:lnTo>
                  <a:lnTo>
                    <a:pt x="220011" y="494003"/>
                  </a:lnTo>
                  <a:lnTo>
                    <a:pt x="179150" y="503957"/>
                  </a:lnTo>
                  <a:lnTo>
                    <a:pt x="143533" y="525925"/>
                  </a:lnTo>
                  <a:lnTo>
                    <a:pt x="114916" y="557119"/>
                  </a:lnTo>
                  <a:lnTo>
                    <a:pt x="95056" y="594751"/>
                  </a:lnTo>
                  <a:lnTo>
                    <a:pt x="85710" y="636033"/>
                  </a:lnTo>
                  <a:lnTo>
                    <a:pt x="88634" y="678178"/>
                  </a:lnTo>
                  <a:lnTo>
                    <a:pt x="104002" y="717411"/>
                  </a:lnTo>
                  <a:lnTo>
                    <a:pt x="129315" y="751014"/>
                  </a:lnTo>
                  <a:lnTo>
                    <a:pt x="162340" y="777791"/>
                  </a:lnTo>
                  <a:lnTo>
                    <a:pt x="200840" y="796547"/>
                  </a:lnTo>
                  <a:lnTo>
                    <a:pt x="242583" y="8060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54669" y="5632189"/>
              <a:ext cx="920115" cy="859155"/>
            </a:xfrm>
            <a:custGeom>
              <a:avLst/>
              <a:gdLst/>
              <a:ahLst/>
              <a:cxnLst/>
              <a:rect l="l" t="t" r="r" b="b"/>
              <a:pathLst>
                <a:path w="920115" h="859154">
                  <a:moveTo>
                    <a:pt x="553574" y="222379"/>
                  </a:moveTo>
                  <a:lnTo>
                    <a:pt x="606405" y="221441"/>
                  </a:lnTo>
                  <a:lnTo>
                    <a:pt x="602766" y="179286"/>
                  </a:lnTo>
                  <a:lnTo>
                    <a:pt x="602609" y="177462"/>
                  </a:lnTo>
                  <a:lnTo>
                    <a:pt x="602573" y="177042"/>
                  </a:lnTo>
                  <a:lnTo>
                    <a:pt x="602417" y="175238"/>
                  </a:lnTo>
                  <a:lnTo>
                    <a:pt x="602368" y="174671"/>
                  </a:lnTo>
                  <a:lnTo>
                    <a:pt x="591854" y="131245"/>
                  </a:lnTo>
                  <a:lnTo>
                    <a:pt x="575062" y="92182"/>
                  </a:lnTo>
                  <a:lnTo>
                    <a:pt x="552191" y="58499"/>
                  </a:lnTo>
                  <a:lnTo>
                    <a:pt x="494953" y="14226"/>
                  </a:lnTo>
                  <a:lnTo>
                    <a:pt x="424702" y="0"/>
                  </a:lnTo>
                  <a:lnTo>
                    <a:pt x="416418" y="339"/>
                  </a:lnTo>
                  <a:lnTo>
                    <a:pt x="359675" y="13051"/>
                  </a:lnTo>
                  <a:lnTo>
                    <a:pt x="307466" y="48424"/>
                  </a:lnTo>
                  <a:lnTo>
                    <a:pt x="302942" y="54166"/>
                  </a:lnTo>
                  <a:lnTo>
                    <a:pt x="433370" y="51850"/>
                  </a:lnTo>
                  <a:lnTo>
                    <a:pt x="462989" y="57368"/>
                  </a:lnTo>
                  <a:lnTo>
                    <a:pt x="512345" y="91696"/>
                  </a:lnTo>
                  <a:lnTo>
                    <a:pt x="535875" y="130357"/>
                  </a:lnTo>
                  <a:lnTo>
                    <a:pt x="550036" y="177975"/>
                  </a:lnTo>
                  <a:lnTo>
                    <a:pt x="553235" y="218124"/>
                  </a:lnTo>
                  <a:lnTo>
                    <a:pt x="553357" y="219659"/>
                  </a:lnTo>
                  <a:lnTo>
                    <a:pt x="553469" y="221057"/>
                  </a:lnTo>
                  <a:lnTo>
                    <a:pt x="553574" y="222379"/>
                  </a:lnTo>
                  <a:close/>
                </a:path>
                <a:path w="920115" h="859154">
                  <a:moveTo>
                    <a:pt x="288649" y="284008"/>
                  </a:moveTo>
                  <a:lnTo>
                    <a:pt x="297828" y="282131"/>
                  </a:lnTo>
                  <a:lnTo>
                    <a:pt x="305738" y="277140"/>
                  </a:lnTo>
                  <a:lnTo>
                    <a:pt x="311225" y="269929"/>
                  </a:lnTo>
                  <a:lnTo>
                    <a:pt x="313886" y="261283"/>
                  </a:lnTo>
                  <a:lnTo>
                    <a:pt x="313315" y="251989"/>
                  </a:lnTo>
                  <a:lnTo>
                    <a:pt x="307101" y="211225"/>
                  </a:lnTo>
                  <a:lnTo>
                    <a:pt x="308106" y="174883"/>
                  </a:lnTo>
                  <a:lnTo>
                    <a:pt x="316360" y="133548"/>
                  </a:lnTo>
                  <a:lnTo>
                    <a:pt x="344799" y="84349"/>
                  </a:lnTo>
                  <a:lnTo>
                    <a:pt x="379824" y="60657"/>
                  </a:lnTo>
                  <a:lnTo>
                    <a:pt x="433370" y="51850"/>
                  </a:lnTo>
                  <a:lnTo>
                    <a:pt x="302942" y="54166"/>
                  </a:lnTo>
                  <a:lnTo>
                    <a:pt x="272758" y="101767"/>
                  </a:lnTo>
                  <a:lnTo>
                    <a:pt x="256997" y="161347"/>
                  </a:lnTo>
                  <a:lnTo>
                    <a:pt x="254815" y="191344"/>
                  </a:lnTo>
                  <a:lnTo>
                    <a:pt x="80930" y="194433"/>
                  </a:lnTo>
                  <a:lnTo>
                    <a:pt x="69869" y="201334"/>
                  </a:lnTo>
                  <a:lnTo>
                    <a:pt x="47437" y="223454"/>
                  </a:lnTo>
                  <a:lnTo>
                    <a:pt x="166763" y="221335"/>
                  </a:lnTo>
                  <a:lnTo>
                    <a:pt x="197333" y="224445"/>
                  </a:lnTo>
                  <a:lnTo>
                    <a:pt x="225096" y="234341"/>
                  </a:lnTo>
                  <a:lnTo>
                    <a:pt x="248405" y="250194"/>
                  </a:lnTo>
                  <a:lnTo>
                    <a:pt x="265614" y="271174"/>
                  </a:lnTo>
                  <a:lnTo>
                    <a:pt x="271700" y="278251"/>
                  </a:lnTo>
                  <a:lnTo>
                    <a:pt x="279659" y="282622"/>
                  </a:lnTo>
                  <a:lnTo>
                    <a:pt x="288649" y="284008"/>
                  </a:lnTo>
                  <a:close/>
                </a:path>
                <a:path w="920115" h="859154">
                  <a:moveTo>
                    <a:pt x="739392" y="828393"/>
                  </a:moveTo>
                  <a:lnTo>
                    <a:pt x="789794" y="822614"/>
                  </a:lnTo>
                  <a:lnTo>
                    <a:pt x="845680" y="798411"/>
                  </a:lnTo>
                  <a:lnTo>
                    <a:pt x="876096" y="766948"/>
                  </a:lnTo>
                  <a:lnTo>
                    <a:pt x="895027" y="726149"/>
                  </a:lnTo>
                  <a:lnTo>
                    <a:pt x="901127" y="677984"/>
                  </a:lnTo>
                  <a:lnTo>
                    <a:pt x="895484" y="637518"/>
                  </a:lnTo>
                  <a:lnTo>
                    <a:pt x="894652" y="631827"/>
                  </a:lnTo>
                  <a:lnTo>
                    <a:pt x="876547" y="585587"/>
                  </a:lnTo>
                  <a:lnTo>
                    <a:pt x="846241" y="542886"/>
                  </a:lnTo>
                  <a:lnTo>
                    <a:pt x="803405" y="507968"/>
                  </a:lnTo>
                  <a:lnTo>
                    <a:pt x="837035" y="480091"/>
                  </a:lnTo>
                  <a:lnTo>
                    <a:pt x="866897" y="447277"/>
                  </a:lnTo>
                  <a:lnTo>
                    <a:pt x="891414" y="411174"/>
                  </a:lnTo>
                  <a:lnTo>
                    <a:pt x="909009" y="373432"/>
                  </a:lnTo>
                  <a:lnTo>
                    <a:pt x="919539" y="309417"/>
                  </a:lnTo>
                  <a:lnTo>
                    <a:pt x="919391" y="306367"/>
                  </a:lnTo>
                  <a:lnTo>
                    <a:pt x="902957" y="249327"/>
                  </a:lnTo>
                  <a:lnTo>
                    <a:pt x="868091" y="202957"/>
                  </a:lnTo>
                  <a:lnTo>
                    <a:pt x="829905" y="175251"/>
                  </a:lnTo>
                  <a:lnTo>
                    <a:pt x="791666" y="161969"/>
                  </a:lnTo>
                  <a:lnTo>
                    <a:pt x="756637" y="158867"/>
                  </a:lnTo>
                  <a:lnTo>
                    <a:pt x="718490" y="163620"/>
                  </a:lnTo>
                  <a:lnTo>
                    <a:pt x="679962" y="176088"/>
                  </a:lnTo>
                  <a:lnTo>
                    <a:pt x="642213" y="195589"/>
                  </a:lnTo>
                  <a:lnTo>
                    <a:pt x="618092" y="213003"/>
                  </a:lnTo>
                  <a:lnTo>
                    <a:pt x="757553" y="210526"/>
                  </a:lnTo>
                  <a:lnTo>
                    <a:pt x="787511" y="214135"/>
                  </a:lnTo>
                  <a:lnTo>
                    <a:pt x="814227" y="226045"/>
                  </a:lnTo>
                  <a:lnTo>
                    <a:pt x="837612" y="246200"/>
                  </a:lnTo>
                  <a:lnTo>
                    <a:pt x="857580" y="274544"/>
                  </a:lnTo>
                  <a:lnTo>
                    <a:pt x="864827" y="292203"/>
                  </a:lnTo>
                  <a:lnTo>
                    <a:pt x="864957" y="292520"/>
                  </a:lnTo>
                  <a:lnTo>
                    <a:pt x="867827" y="312156"/>
                  </a:lnTo>
                  <a:lnTo>
                    <a:pt x="866189" y="333383"/>
                  </a:lnTo>
                  <a:lnTo>
                    <a:pt x="860040" y="356125"/>
                  </a:lnTo>
                  <a:lnTo>
                    <a:pt x="839642" y="396567"/>
                  </a:lnTo>
                  <a:lnTo>
                    <a:pt x="809812" y="434217"/>
                  </a:lnTo>
                  <a:lnTo>
                    <a:pt x="773934" y="465522"/>
                  </a:lnTo>
                  <a:lnTo>
                    <a:pt x="735393" y="486931"/>
                  </a:lnTo>
                  <a:lnTo>
                    <a:pt x="728368" y="491070"/>
                  </a:lnTo>
                  <a:lnTo>
                    <a:pt x="723085" y="497015"/>
                  </a:lnTo>
                  <a:lnTo>
                    <a:pt x="719863" y="504272"/>
                  </a:lnTo>
                  <a:lnTo>
                    <a:pt x="719102" y="511547"/>
                  </a:lnTo>
                  <a:lnTo>
                    <a:pt x="719019" y="512347"/>
                  </a:lnTo>
                  <a:lnTo>
                    <a:pt x="720736" y="520280"/>
                  </a:lnTo>
                  <a:lnTo>
                    <a:pt x="724730" y="527146"/>
                  </a:lnTo>
                  <a:lnTo>
                    <a:pt x="730629" y="532488"/>
                  </a:lnTo>
                  <a:lnTo>
                    <a:pt x="738062" y="535845"/>
                  </a:lnTo>
                  <a:lnTo>
                    <a:pt x="787014" y="559213"/>
                  </a:lnTo>
                  <a:lnTo>
                    <a:pt x="821488" y="594627"/>
                  </a:lnTo>
                  <a:lnTo>
                    <a:pt x="842021" y="636381"/>
                  </a:lnTo>
                  <a:lnTo>
                    <a:pt x="849152" y="678768"/>
                  </a:lnTo>
                  <a:lnTo>
                    <a:pt x="847684" y="699670"/>
                  </a:lnTo>
                  <a:lnTo>
                    <a:pt x="822135" y="751060"/>
                  </a:lnTo>
                  <a:lnTo>
                    <a:pt x="778016" y="772299"/>
                  </a:lnTo>
                  <a:lnTo>
                    <a:pt x="738472" y="776739"/>
                  </a:lnTo>
                  <a:lnTo>
                    <a:pt x="552356" y="780045"/>
                  </a:lnTo>
                  <a:lnTo>
                    <a:pt x="595499" y="800548"/>
                  </a:lnTo>
                  <a:lnTo>
                    <a:pt x="642343" y="816096"/>
                  </a:lnTo>
                  <a:lnTo>
                    <a:pt x="690779" y="825624"/>
                  </a:lnTo>
                  <a:lnTo>
                    <a:pt x="739392" y="828393"/>
                  </a:lnTo>
                  <a:close/>
                </a:path>
                <a:path w="920115" h="859154">
                  <a:moveTo>
                    <a:pt x="80930" y="194433"/>
                  </a:moveTo>
                  <a:lnTo>
                    <a:pt x="254815" y="191344"/>
                  </a:lnTo>
                  <a:lnTo>
                    <a:pt x="234540" y="181773"/>
                  </a:lnTo>
                  <a:lnTo>
                    <a:pt x="212755" y="174868"/>
                  </a:lnTo>
                  <a:lnTo>
                    <a:pt x="189758" y="170785"/>
                  </a:lnTo>
                  <a:lnTo>
                    <a:pt x="165845" y="169677"/>
                  </a:lnTo>
                  <a:lnTo>
                    <a:pt x="139610" y="172107"/>
                  </a:lnTo>
                  <a:lnTo>
                    <a:pt x="114476" y="178322"/>
                  </a:lnTo>
                  <a:lnTo>
                    <a:pt x="91033" y="188129"/>
                  </a:lnTo>
                  <a:lnTo>
                    <a:pt x="80930" y="194433"/>
                  </a:lnTo>
                  <a:close/>
                </a:path>
                <a:path w="920115" h="859154">
                  <a:moveTo>
                    <a:pt x="571973" y="319756"/>
                  </a:moveTo>
                  <a:lnTo>
                    <a:pt x="580568" y="318901"/>
                  </a:lnTo>
                  <a:lnTo>
                    <a:pt x="588414" y="315299"/>
                  </a:lnTo>
                  <a:lnTo>
                    <a:pt x="594776" y="309141"/>
                  </a:lnTo>
                  <a:lnTo>
                    <a:pt x="630330" y="269400"/>
                  </a:lnTo>
                  <a:lnTo>
                    <a:pt x="671402" y="238449"/>
                  </a:lnTo>
                  <a:lnTo>
                    <a:pt x="714856" y="218190"/>
                  </a:lnTo>
                  <a:lnTo>
                    <a:pt x="757553" y="210526"/>
                  </a:lnTo>
                  <a:lnTo>
                    <a:pt x="618092" y="213003"/>
                  </a:lnTo>
                  <a:lnTo>
                    <a:pt x="606405" y="221441"/>
                  </a:lnTo>
                  <a:lnTo>
                    <a:pt x="553574" y="222379"/>
                  </a:lnTo>
                  <a:lnTo>
                    <a:pt x="554234" y="230663"/>
                  </a:lnTo>
                  <a:lnTo>
                    <a:pt x="554323" y="231782"/>
                  </a:lnTo>
                  <a:lnTo>
                    <a:pt x="548235" y="289012"/>
                  </a:lnTo>
                  <a:lnTo>
                    <a:pt x="548036" y="297829"/>
                  </a:lnTo>
                  <a:lnTo>
                    <a:pt x="550726" y="305988"/>
                  </a:lnTo>
                  <a:lnTo>
                    <a:pt x="555953" y="312822"/>
                  </a:lnTo>
                  <a:lnTo>
                    <a:pt x="563212" y="317567"/>
                  </a:lnTo>
                  <a:lnTo>
                    <a:pt x="562970" y="317571"/>
                  </a:lnTo>
                  <a:lnTo>
                    <a:pt x="571973" y="319756"/>
                  </a:lnTo>
                  <a:close/>
                </a:path>
                <a:path w="920115" h="859154">
                  <a:moveTo>
                    <a:pt x="73805" y="499008"/>
                  </a:moveTo>
                  <a:lnTo>
                    <a:pt x="218617" y="496436"/>
                  </a:lnTo>
                  <a:lnTo>
                    <a:pt x="174070" y="491427"/>
                  </a:lnTo>
                  <a:lnTo>
                    <a:pt x="132004" y="475469"/>
                  </a:lnTo>
                  <a:lnTo>
                    <a:pt x="96236" y="450195"/>
                  </a:lnTo>
                  <a:lnTo>
                    <a:pt x="69655" y="417138"/>
                  </a:lnTo>
                  <a:lnTo>
                    <a:pt x="53620" y="371022"/>
                  </a:lnTo>
                  <a:lnTo>
                    <a:pt x="54172" y="328953"/>
                  </a:lnTo>
                  <a:lnTo>
                    <a:pt x="54181" y="328251"/>
                  </a:lnTo>
                  <a:lnTo>
                    <a:pt x="54226" y="324787"/>
                  </a:lnTo>
                  <a:lnTo>
                    <a:pt x="70462" y="277639"/>
                  </a:lnTo>
                  <a:lnTo>
                    <a:pt x="101133" y="242604"/>
                  </a:lnTo>
                  <a:lnTo>
                    <a:pt x="148634" y="222975"/>
                  </a:lnTo>
                  <a:lnTo>
                    <a:pt x="166763" y="221335"/>
                  </a:lnTo>
                  <a:lnTo>
                    <a:pt x="47437" y="223454"/>
                  </a:lnTo>
                  <a:lnTo>
                    <a:pt x="38614" y="232154"/>
                  </a:lnTo>
                  <a:lnTo>
                    <a:pt x="16261" y="269839"/>
                  </a:lnTo>
                  <a:lnTo>
                    <a:pt x="3245" y="312071"/>
                  </a:lnTo>
                  <a:lnTo>
                    <a:pt x="18" y="356275"/>
                  </a:lnTo>
                  <a:lnTo>
                    <a:pt x="0" y="356530"/>
                  </a:lnTo>
                  <a:lnTo>
                    <a:pt x="6961" y="400896"/>
                  </a:lnTo>
                  <a:lnTo>
                    <a:pt x="24563" y="442850"/>
                  </a:lnTo>
                  <a:lnTo>
                    <a:pt x="47362" y="474401"/>
                  </a:lnTo>
                  <a:lnTo>
                    <a:pt x="73805" y="499008"/>
                  </a:lnTo>
                  <a:close/>
                </a:path>
                <a:path w="920115" h="859154">
                  <a:moveTo>
                    <a:pt x="231232" y="495886"/>
                  </a:moveTo>
                  <a:lnTo>
                    <a:pt x="253448" y="495491"/>
                  </a:lnTo>
                  <a:lnTo>
                    <a:pt x="244312" y="494383"/>
                  </a:lnTo>
                  <a:lnTo>
                    <a:pt x="239753" y="494706"/>
                  </a:lnTo>
                  <a:lnTo>
                    <a:pt x="235158" y="495242"/>
                  </a:lnTo>
                  <a:lnTo>
                    <a:pt x="231232" y="495886"/>
                  </a:lnTo>
                  <a:close/>
                </a:path>
                <a:path w="920115" h="859154">
                  <a:moveTo>
                    <a:pt x="154433" y="809751"/>
                  </a:moveTo>
                  <a:lnTo>
                    <a:pt x="289409" y="807354"/>
                  </a:lnTo>
                  <a:lnTo>
                    <a:pt x="238868" y="799623"/>
                  </a:lnTo>
                  <a:lnTo>
                    <a:pt x="194169" y="776747"/>
                  </a:lnTo>
                  <a:lnTo>
                    <a:pt x="159761" y="741967"/>
                  </a:lnTo>
                  <a:lnTo>
                    <a:pt x="140092" y="698523"/>
                  </a:lnTo>
                  <a:lnTo>
                    <a:pt x="137347" y="674368"/>
                  </a:lnTo>
                  <a:lnTo>
                    <a:pt x="137320" y="674127"/>
                  </a:lnTo>
                  <a:lnTo>
                    <a:pt x="139725" y="650941"/>
                  </a:lnTo>
                  <a:lnTo>
                    <a:pt x="139813" y="650083"/>
                  </a:lnTo>
                  <a:lnTo>
                    <a:pt x="160474" y="600794"/>
                  </a:lnTo>
                  <a:lnTo>
                    <a:pt x="194960" y="565306"/>
                  </a:lnTo>
                  <a:lnTo>
                    <a:pt x="237365" y="547253"/>
                  </a:lnTo>
                  <a:lnTo>
                    <a:pt x="241622" y="546855"/>
                  </a:lnTo>
                  <a:lnTo>
                    <a:pt x="245903" y="546324"/>
                  </a:lnTo>
                  <a:lnTo>
                    <a:pt x="271953" y="517407"/>
                  </a:lnTo>
                  <a:lnTo>
                    <a:pt x="271965" y="517266"/>
                  </a:lnTo>
                  <a:lnTo>
                    <a:pt x="268944" y="507740"/>
                  </a:lnTo>
                  <a:lnTo>
                    <a:pt x="262768" y="500280"/>
                  </a:lnTo>
                  <a:lnTo>
                    <a:pt x="254075" y="495480"/>
                  </a:lnTo>
                  <a:lnTo>
                    <a:pt x="231985" y="495873"/>
                  </a:lnTo>
                  <a:lnTo>
                    <a:pt x="226968" y="496287"/>
                  </a:lnTo>
                  <a:lnTo>
                    <a:pt x="73805" y="499008"/>
                  </a:lnTo>
                  <a:lnTo>
                    <a:pt x="76054" y="501100"/>
                  </a:lnTo>
                  <a:lnTo>
                    <a:pt x="109574" y="522374"/>
                  </a:lnTo>
                  <a:lnTo>
                    <a:pt x="146856" y="537648"/>
                  </a:lnTo>
                  <a:lnTo>
                    <a:pt x="138782" y="545477"/>
                  </a:lnTo>
                  <a:lnTo>
                    <a:pt x="99486" y="605117"/>
                  </a:lnTo>
                  <a:lnTo>
                    <a:pt x="85388" y="675049"/>
                  </a:lnTo>
                  <a:lnTo>
                    <a:pt x="85364" y="675291"/>
                  </a:lnTo>
                  <a:lnTo>
                    <a:pt x="89439" y="710127"/>
                  </a:lnTo>
                  <a:lnTo>
                    <a:pt x="104715" y="750832"/>
                  </a:lnTo>
                  <a:lnTo>
                    <a:pt x="129637" y="786932"/>
                  </a:lnTo>
                  <a:lnTo>
                    <a:pt x="154433" y="809751"/>
                  </a:lnTo>
                  <a:close/>
                </a:path>
                <a:path w="920115" h="859154">
                  <a:moveTo>
                    <a:pt x="552356" y="780045"/>
                  </a:moveTo>
                  <a:lnTo>
                    <a:pt x="738472" y="776739"/>
                  </a:lnTo>
                  <a:lnTo>
                    <a:pt x="687417" y="772789"/>
                  </a:lnTo>
                  <a:lnTo>
                    <a:pt x="636321" y="760098"/>
                  </a:lnTo>
                  <a:lnTo>
                    <a:pt x="587987" y="740080"/>
                  </a:lnTo>
                  <a:lnTo>
                    <a:pt x="545215" y="714148"/>
                  </a:lnTo>
                  <a:lnTo>
                    <a:pt x="510806" y="683715"/>
                  </a:lnTo>
                  <a:lnTo>
                    <a:pt x="487560" y="650192"/>
                  </a:lnTo>
                  <a:lnTo>
                    <a:pt x="483348" y="643982"/>
                  </a:lnTo>
                  <a:lnTo>
                    <a:pt x="481880" y="642778"/>
                  </a:lnTo>
                  <a:lnTo>
                    <a:pt x="477447" y="639237"/>
                  </a:lnTo>
                  <a:lnTo>
                    <a:pt x="470999" y="636468"/>
                  </a:lnTo>
                  <a:lnTo>
                    <a:pt x="463688" y="635555"/>
                  </a:lnTo>
                  <a:lnTo>
                    <a:pt x="461851" y="635587"/>
                  </a:lnTo>
                  <a:lnTo>
                    <a:pt x="432048" y="701946"/>
                  </a:lnTo>
                  <a:lnTo>
                    <a:pt x="420014" y="726198"/>
                  </a:lnTo>
                  <a:lnTo>
                    <a:pt x="478672" y="725156"/>
                  </a:lnTo>
                  <a:lnTo>
                    <a:pt x="512249" y="754339"/>
                  </a:lnTo>
                  <a:lnTo>
                    <a:pt x="551549" y="779642"/>
                  </a:lnTo>
                  <a:lnTo>
                    <a:pt x="552356" y="780045"/>
                  </a:lnTo>
                  <a:close/>
                </a:path>
                <a:path w="920115" h="859154">
                  <a:moveTo>
                    <a:pt x="290325" y="859008"/>
                  </a:moveTo>
                  <a:lnTo>
                    <a:pt x="358697" y="845188"/>
                  </a:lnTo>
                  <a:lnTo>
                    <a:pt x="397969" y="824710"/>
                  </a:lnTo>
                  <a:lnTo>
                    <a:pt x="431917" y="796911"/>
                  </a:lnTo>
                  <a:lnTo>
                    <a:pt x="459249" y="763243"/>
                  </a:lnTo>
                  <a:lnTo>
                    <a:pt x="478672" y="725156"/>
                  </a:lnTo>
                  <a:lnTo>
                    <a:pt x="420014" y="726198"/>
                  </a:lnTo>
                  <a:lnTo>
                    <a:pt x="413765" y="738791"/>
                  </a:lnTo>
                  <a:lnTo>
                    <a:pt x="385472" y="769980"/>
                  </a:lnTo>
                  <a:lnTo>
                    <a:pt x="349338" y="793124"/>
                  </a:lnTo>
                  <a:lnTo>
                    <a:pt x="307531" y="805831"/>
                  </a:lnTo>
                  <a:lnTo>
                    <a:pt x="154433" y="809751"/>
                  </a:lnTo>
                  <a:lnTo>
                    <a:pt x="162432" y="817113"/>
                  </a:lnTo>
                  <a:lnTo>
                    <a:pt x="201328" y="840062"/>
                  </a:lnTo>
                  <a:lnTo>
                    <a:pt x="244550" y="854465"/>
                  </a:lnTo>
                  <a:lnTo>
                    <a:pt x="290325" y="8590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45703" y="6015899"/>
              <a:ext cx="142136" cy="14537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4855" y="358844"/>
              <a:ext cx="867410" cy="806450"/>
            </a:xfrm>
            <a:custGeom>
              <a:avLst/>
              <a:gdLst/>
              <a:ahLst/>
              <a:cxnLst/>
              <a:rect l="l" t="t" r="r" b="b"/>
              <a:pathLst>
                <a:path w="867410" h="806450">
                  <a:moveTo>
                    <a:pt x="242583" y="806087"/>
                  </a:moveTo>
                  <a:lnTo>
                    <a:pt x="285333" y="805215"/>
                  </a:lnTo>
                  <a:lnTo>
                    <a:pt x="333991" y="790410"/>
                  </a:lnTo>
                  <a:lnTo>
                    <a:pt x="376206" y="763328"/>
                  </a:lnTo>
                  <a:lnTo>
                    <a:pt x="409360" y="726651"/>
                  </a:lnTo>
                  <a:lnTo>
                    <a:pt x="430833" y="683061"/>
                  </a:lnTo>
                  <a:lnTo>
                    <a:pt x="438008" y="635239"/>
                  </a:lnTo>
                  <a:lnTo>
                    <a:pt x="461388" y="670391"/>
                  </a:lnTo>
                  <a:lnTo>
                    <a:pt x="494546" y="701941"/>
                  </a:lnTo>
                  <a:lnTo>
                    <a:pt x="535205" y="729035"/>
                  </a:lnTo>
                  <a:lnTo>
                    <a:pt x="581088" y="750817"/>
                  </a:lnTo>
                  <a:lnTo>
                    <a:pt x="629920" y="766433"/>
                  </a:lnTo>
                  <a:lnTo>
                    <a:pt x="679424" y="775028"/>
                  </a:lnTo>
                  <a:lnTo>
                    <a:pt x="727324" y="775747"/>
                  </a:lnTo>
                  <a:lnTo>
                    <a:pt x="771343" y="767736"/>
                  </a:lnTo>
                  <a:lnTo>
                    <a:pt x="804063" y="751630"/>
                  </a:lnTo>
                  <a:lnTo>
                    <a:pt x="827720" y="727517"/>
                  </a:lnTo>
                  <a:lnTo>
                    <a:pt x="842548" y="697384"/>
                  </a:lnTo>
                  <a:lnTo>
                    <a:pt x="848782" y="663218"/>
                  </a:lnTo>
                  <a:lnTo>
                    <a:pt x="846657" y="627005"/>
                  </a:lnTo>
                  <a:lnTo>
                    <a:pt x="818266" y="556389"/>
                  </a:lnTo>
                  <a:lnTo>
                    <a:pt x="792468" y="525959"/>
                  </a:lnTo>
                  <a:lnTo>
                    <a:pt x="759249" y="501431"/>
                  </a:lnTo>
                  <a:lnTo>
                    <a:pt x="718842" y="484791"/>
                  </a:lnTo>
                  <a:lnTo>
                    <a:pt x="755687" y="465187"/>
                  </a:lnTo>
                  <a:lnTo>
                    <a:pt x="791584" y="436523"/>
                  </a:lnTo>
                  <a:lnTo>
                    <a:pt x="823598" y="401042"/>
                  </a:lnTo>
                  <a:lnTo>
                    <a:pt x="848796" y="360985"/>
                  </a:lnTo>
                  <a:lnTo>
                    <a:pt x="864241" y="318595"/>
                  </a:lnTo>
                  <a:lnTo>
                    <a:pt x="867000" y="276116"/>
                  </a:lnTo>
                  <a:lnTo>
                    <a:pt x="854137" y="235788"/>
                  </a:lnTo>
                  <a:lnTo>
                    <a:pt x="825641" y="197283"/>
                  </a:lnTo>
                  <a:lnTo>
                    <a:pt x="792681" y="172657"/>
                  </a:lnTo>
                  <a:lnTo>
                    <a:pt x="756574" y="160469"/>
                  </a:lnTo>
                  <a:lnTo>
                    <a:pt x="718638" y="159278"/>
                  </a:lnTo>
                  <a:lnTo>
                    <a:pt x="680188" y="167642"/>
                  </a:lnTo>
                  <a:lnTo>
                    <a:pt x="642543" y="184120"/>
                  </a:lnTo>
                  <a:lnTo>
                    <a:pt x="607020" y="207271"/>
                  </a:lnTo>
                  <a:lnTo>
                    <a:pt x="574936" y="235654"/>
                  </a:lnTo>
                  <a:lnTo>
                    <a:pt x="547608" y="267827"/>
                  </a:lnTo>
                  <a:lnTo>
                    <a:pt x="553915" y="217008"/>
                  </a:lnTo>
                  <a:lnTo>
                    <a:pt x="552709" y="168803"/>
                  </a:lnTo>
                  <a:lnTo>
                    <a:pt x="544421" y="124383"/>
                  </a:lnTo>
                  <a:lnTo>
                    <a:pt x="529478" y="84918"/>
                  </a:lnTo>
                  <a:lnTo>
                    <a:pt x="508312" y="51577"/>
                  </a:lnTo>
                  <a:lnTo>
                    <a:pt x="449022" y="7948"/>
                  </a:lnTo>
                  <a:lnTo>
                    <a:pt x="411758" y="0"/>
                  </a:lnTo>
                  <a:lnTo>
                    <a:pt x="369986" y="2855"/>
                  </a:lnTo>
                  <a:lnTo>
                    <a:pt x="323374" y="21103"/>
                  </a:lnTo>
                  <a:lnTo>
                    <a:pt x="289676" y="52302"/>
                  </a:lnTo>
                  <a:lnTo>
                    <a:pt x="267787" y="92722"/>
                  </a:lnTo>
                  <a:lnTo>
                    <a:pt x="256606" y="138636"/>
                  </a:lnTo>
                  <a:lnTo>
                    <a:pt x="255027" y="186316"/>
                  </a:lnTo>
                  <a:lnTo>
                    <a:pt x="261949" y="232034"/>
                  </a:lnTo>
                  <a:lnTo>
                    <a:pt x="231865" y="198246"/>
                  </a:lnTo>
                  <a:lnTo>
                    <a:pt x="191645" y="177169"/>
                  </a:lnTo>
                  <a:lnTo>
                    <a:pt x="146209" y="169365"/>
                  </a:lnTo>
                  <a:lnTo>
                    <a:pt x="100477" y="175394"/>
                  </a:lnTo>
                  <a:lnTo>
                    <a:pt x="59371" y="195818"/>
                  </a:lnTo>
                  <a:lnTo>
                    <a:pt x="27897" y="228834"/>
                  </a:lnTo>
                  <a:lnTo>
                    <a:pt x="8000" y="269819"/>
                  </a:lnTo>
                  <a:lnTo>
                    <a:pt x="0" y="315099"/>
                  </a:lnTo>
                  <a:lnTo>
                    <a:pt x="4218" y="360998"/>
                  </a:lnTo>
                  <a:lnTo>
                    <a:pt x="20977" y="403842"/>
                  </a:lnTo>
                  <a:lnTo>
                    <a:pt x="49129" y="440007"/>
                  </a:lnTo>
                  <a:lnTo>
                    <a:pt x="85633" y="467832"/>
                  </a:lnTo>
                  <a:lnTo>
                    <a:pt x="127963" y="486589"/>
                  </a:lnTo>
                  <a:lnTo>
                    <a:pt x="173597" y="495555"/>
                  </a:lnTo>
                  <a:lnTo>
                    <a:pt x="220011" y="494003"/>
                  </a:lnTo>
                  <a:lnTo>
                    <a:pt x="179150" y="503957"/>
                  </a:lnTo>
                  <a:lnTo>
                    <a:pt x="143533" y="525925"/>
                  </a:lnTo>
                  <a:lnTo>
                    <a:pt x="114916" y="557119"/>
                  </a:lnTo>
                  <a:lnTo>
                    <a:pt x="95056" y="594751"/>
                  </a:lnTo>
                  <a:lnTo>
                    <a:pt x="85710" y="636033"/>
                  </a:lnTo>
                  <a:lnTo>
                    <a:pt x="88634" y="678178"/>
                  </a:lnTo>
                  <a:lnTo>
                    <a:pt x="104002" y="717411"/>
                  </a:lnTo>
                  <a:lnTo>
                    <a:pt x="129315" y="751014"/>
                  </a:lnTo>
                  <a:lnTo>
                    <a:pt x="162340" y="777791"/>
                  </a:lnTo>
                  <a:lnTo>
                    <a:pt x="200840" y="796547"/>
                  </a:lnTo>
                  <a:lnTo>
                    <a:pt x="242583" y="806087"/>
                  </a:lnTo>
                  <a:close/>
                </a:path>
              </a:pathLst>
            </a:custGeom>
            <a:solidFill>
              <a:srgbClr val="D5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8725" y="332695"/>
              <a:ext cx="920115" cy="859155"/>
            </a:xfrm>
            <a:custGeom>
              <a:avLst/>
              <a:gdLst/>
              <a:ahLst/>
              <a:cxnLst/>
              <a:rect l="l" t="t" r="r" b="b"/>
              <a:pathLst>
                <a:path w="920115" h="859155">
                  <a:moveTo>
                    <a:pt x="553574" y="222379"/>
                  </a:moveTo>
                  <a:lnTo>
                    <a:pt x="606405" y="221441"/>
                  </a:lnTo>
                  <a:lnTo>
                    <a:pt x="602766" y="179286"/>
                  </a:lnTo>
                  <a:lnTo>
                    <a:pt x="602609" y="177462"/>
                  </a:lnTo>
                  <a:lnTo>
                    <a:pt x="602573" y="177042"/>
                  </a:lnTo>
                  <a:lnTo>
                    <a:pt x="602417" y="175238"/>
                  </a:lnTo>
                  <a:lnTo>
                    <a:pt x="602368" y="174671"/>
                  </a:lnTo>
                  <a:lnTo>
                    <a:pt x="591854" y="131245"/>
                  </a:lnTo>
                  <a:lnTo>
                    <a:pt x="575062" y="92182"/>
                  </a:lnTo>
                  <a:lnTo>
                    <a:pt x="552191" y="58499"/>
                  </a:lnTo>
                  <a:lnTo>
                    <a:pt x="494953" y="14226"/>
                  </a:lnTo>
                  <a:lnTo>
                    <a:pt x="424702" y="0"/>
                  </a:lnTo>
                  <a:lnTo>
                    <a:pt x="416418" y="339"/>
                  </a:lnTo>
                  <a:lnTo>
                    <a:pt x="359675" y="13051"/>
                  </a:lnTo>
                  <a:lnTo>
                    <a:pt x="307466" y="48424"/>
                  </a:lnTo>
                  <a:lnTo>
                    <a:pt x="302942" y="54166"/>
                  </a:lnTo>
                  <a:lnTo>
                    <a:pt x="433370" y="51850"/>
                  </a:lnTo>
                  <a:lnTo>
                    <a:pt x="462989" y="57368"/>
                  </a:lnTo>
                  <a:lnTo>
                    <a:pt x="512345" y="91696"/>
                  </a:lnTo>
                  <a:lnTo>
                    <a:pt x="535875" y="130357"/>
                  </a:lnTo>
                  <a:lnTo>
                    <a:pt x="550036" y="177975"/>
                  </a:lnTo>
                  <a:lnTo>
                    <a:pt x="553235" y="218124"/>
                  </a:lnTo>
                  <a:lnTo>
                    <a:pt x="553357" y="219659"/>
                  </a:lnTo>
                  <a:lnTo>
                    <a:pt x="553469" y="221057"/>
                  </a:lnTo>
                  <a:lnTo>
                    <a:pt x="553574" y="222379"/>
                  </a:lnTo>
                  <a:close/>
                </a:path>
                <a:path w="920115" h="859155">
                  <a:moveTo>
                    <a:pt x="288649" y="284008"/>
                  </a:moveTo>
                  <a:lnTo>
                    <a:pt x="297828" y="282131"/>
                  </a:lnTo>
                  <a:lnTo>
                    <a:pt x="305738" y="277140"/>
                  </a:lnTo>
                  <a:lnTo>
                    <a:pt x="311225" y="269929"/>
                  </a:lnTo>
                  <a:lnTo>
                    <a:pt x="313886" y="261283"/>
                  </a:lnTo>
                  <a:lnTo>
                    <a:pt x="313315" y="251989"/>
                  </a:lnTo>
                  <a:lnTo>
                    <a:pt x="307101" y="211225"/>
                  </a:lnTo>
                  <a:lnTo>
                    <a:pt x="308106" y="174883"/>
                  </a:lnTo>
                  <a:lnTo>
                    <a:pt x="316360" y="133548"/>
                  </a:lnTo>
                  <a:lnTo>
                    <a:pt x="344799" y="84349"/>
                  </a:lnTo>
                  <a:lnTo>
                    <a:pt x="379824" y="60657"/>
                  </a:lnTo>
                  <a:lnTo>
                    <a:pt x="433370" y="51850"/>
                  </a:lnTo>
                  <a:lnTo>
                    <a:pt x="302942" y="54166"/>
                  </a:lnTo>
                  <a:lnTo>
                    <a:pt x="272758" y="101767"/>
                  </a:lnTo>
                  <a:lnTo>
                    <a:pt x="256997" y="161347"/>
                  </a:lnTo>
                  <a:lnTo>
                    <a:pt x="254815" y="191344"/>
                  </a:lnTo>
                  <a:lnTo>
                    <a:pt x="80930" y="194433"/>
                  </a:lnTo>
                  <a:lnTo>
                    <a:pt x="69869" y="201334"/>
                  </a:lnTo>
                  <a:lnTo>
                    <a:pt x="47437" y="223454"/>
                  </a:lnTo>
                  <a:lnTo>
                    <a:pt x="166763" y="221335"/>
                  </a:lnTo>
                  <a:lnTo>
                    <a:pt x="197333" y="224445"/>
                  </a:lnTo>
                  <a:lnTo>
                    <a:pt x="225096" y="234341"/>
                  </a:lnTo>
                  <a:lnTo>
                    <a:pt x="248405" y="250194"/>
                  </a:lnTo>
                  <a:lnTo>
                    <a:pt x="265614" y="271174"/>
                  </a:lnTo>
                  <a:lnTo>
                    <a:pt x="271700" y="278251"/>
                  </a:lnTo>
                  <a:lnTo>
                    <a:pt x="279659" y="282622"/>
                  </a:lnTo>
                  <a:lnTo>
                    <a:pt x="288649" y="284008"/>
                  </a:lnTo>
                  <a:close/>
                </a:path>
                <a:path w="920115" h="859155">
                  <a:moveTo>
                    <a:pt x="739392" y="828393"/>
                  </a:moveTo>
                  <a:lnTo>
                    <a:pt x="789794" y="822614"/>
                  </a:lnTo>
                  <a:lnTo>
                    <a:pt x="845680" y="798411"/>
                  </a:lnTo>
                  <a:lnTo>
                    <a:pt x="876096" y="766948"/>
                  </a:lnTo>
                  <a:lnTo>
                    <a:pt x="895027" y="726149"/>
                  </a:lnTo>
                  <a:lnTo>
                    <a:pt x="901127" y="677984"/>
                  </a:lnTo>
                  <a:lnTo>
                    <a:pt x="895484" y="637518"/>
                  </a:lnTo>
                  <a:lnTo>
                    <a:pt x="894652" y="631827"/>
                  </a:lnTo>
                  <a:lnTo>
                    <a:pt x="876547" y="585587"/>
                  </a:lnTo>
                  <a:lnTo>
                    <a:pt x="846241" y="542886"/>
                  </a:lnTo>
                  <a:lnTo>
                    <a:pt x="803405" y="507968"/>
                  </a:lnTo>
                  <a:lnTo>
                    <a:pt x="837035" y="480091"/>
                  </a:lnTo>
                  <a:lnTo>
                    <a:pt x="866897" y="447277"/>
                  </a:lnTo>
                  <a:lnTo>
                    <a:pt x="891414" y="411174"/>
                  </a:lnTo>
                  <a:lnTo>
                    <a:pt x="909009" y="373432"/>
                  </a:lnTo>
                  <a:lnTo>
                    <a:pt x="919539" y="309417"/>
                  </a:lnTo>
                  <a:lnTo>
                    <a:pt x="919391" y="306367"/>
                  </a:lnTo>
                  <a:lnTo>
                    <a:pt x="902957" y="249327"/>
                  </a:lnTo>
                  <a:lnTo>
                    <a:pt x="868091" y="202957"/>
                  </a:lnTo>
                  <a:lnTo>
                    <a:pt x="829905" y="175251"/>
                  </a:lnTo>
                  <a:lnTo>
                    <a:pt x="791666" y="161969"/>
                  </a:lnTo>
                  <a:lnTo>
                    <a:pt x="756637" y="158867"/>
                  </a:lnTo>
                  <a:lnTo>
                    <a:pt x="718490" y="163620"/>
                  </a:lnTo>
                  <a:lnTo>
                    <a:pt x="679962" y="176088"/>
                  </a:lnTo>
                  <a:lnTo>
                    <a:pt x="642213" y="195589"/>
                  </a:lnTo>
                  <a:lnTo>
                    <a:pt x="618092" y="213003"/>
                  </a:lnTo>
                  <a:lnTo>
                    <a:pt x="757553" y="210526"/>
                  </a:lnTo>
                  <a:lnTo>
                    <a:pt x="787511" y="214135"/>
                  </a:lnTo>
                  <a:lnTo>
                    <a:pt x="837612" y="246200"/>
                  </a:lnTo>
                  <a:lnTo>
                    <a:pt x="864827" y="292203"/>
                  </a:lnTo>
                  <a:lnTo>
                    <a:pt x="867827" y="312156"/>
                  </a:lnTo>
                  <a:lnTo>
                    <a:pt x="866189" y="333383"/>
                  </a:lnTo>
                  <a:lnTo>
                    <a:pt x="839642" y="396567"/>
                  </a:lnTo>
                  <a:lnTo>
                    <a:pt x="809812" y="434217"/>
                  </a:lnTo>
                  <a:lnTo>
                    <a:pt x="773934" y="465522"/>
                  </a:lnTo>
                  <a:lnTo>
                    <a:pt x="735393" y="486931"/>
                  </a:lnTo>
                  <a:lnTo>
                    <a:pt x="728368" y="491070"/>
                  </a:lnTo>
                  <a:lnTo>
                    <a:pt x="723085" y="497015"/>
                  </a:lnTo>
                  <a:lnTo>
                    <a:pt x="719863" y="504272"/>
                  </a:lnTo>
                  <a:lnTo>
                    <a:pt x="719102" y="511547"/>
                  </a:lnTo>
                  <a:lnTo>
                    <a:pt x="719019" y="512347"/>
                  </a:lnTo>
                  <a:lnTo>
                    <a:pt x="720736" y="520280"/>
                  </a:lnTo>
                  <a:lnTo>
                    <a:pt x="724730" y="527146"/>
                  </a:lnTo>
                  <a:lnTo>
                    <a:pt x="730629" y="532488"/>
                  </a:lnTo>
                  <a:lnTo>
                    <a:pt x="738062" y="535845"/>
                  </a:lnTo>
                  <a:lnTo>
                    <a:pt x="787014" y="559213"/>
                  </a:lnTo>
                  <a:lnTo>
                    <a:pt x="821488" y="594627"/>
                  </a:lnTo>
                  <a:lnTo>
                    <a:pt x="842021" y="636381"/>
                  </a:lnTo>
                  <a:lnTo>
                    <a:pt x="849152" y="678768"/>
                  </a:lnTo>
                  <a:lnTo>
                    <a:pt x="847684" y="699670"/>
                  </a:lnTo>
                  <a:lnTo>
                    <a:pt x="822135" y="751060"/>
                  </a:lnTo>
                  <a:lnTo>
                    <a:pt x="778016" y="772299"/>
                  </a:lnTo>
                  <a:lnTo>
                    <a:pt x="738472" y="776739"/>
                  </a:lnTo>
                  <a:lnTo>
                    <a:pt x="552356" y="780045"/>
                  </a:lnTo>
                  <a:lnTo>
                    <a:pt x="595499" y="800548"/>
                  </a:lnTo>
                  <a:lnTo>
                    <a:pt x="642343" y="816096"/>
                  </a:lnTo>
                  <a:lnTo>
                    <a:pt x="690779" y="825624"/>
                  </a:lnTo>
                  <a:lnTo>
                    <a:pt x="739392" y="828393"/>
                  </a:lnTo>
                  <a:close/>
                </a:path>
                <a:path w="920115" h="859155">
                  <a:moveTo>
                    <a:pt x="80930" y="194433"/>
                  </a:moveTo>
                  <a:lnTo>
                    <a:pt x="254815" y="191344"/>
                  </a:lnTo>
                  <a:lnTo>
                    <a:pt x="234540" y="181773"/>
                  </a:lnTo>
                  <a:lnTo>
                    <a:pt x="212755" y="174868"/>
                  </a:lnTo>
                  <a:lnTo>
                    <a:pt x="189758" y="170785"/>
                  </a:lnTo>
                  <a:lnTo>
                    <a:pt x="165845" y="169677"/>
                  </a:lnTo>
                  <a:lnTo>
                    <a:pt x="139610" y="172107"/>
                  </a:lnTo>
                  <a:lnTo>
                    <a:pt x="114476" y="178322"/>
                  </a:lnTo>
                  <a:lnTo>
                    <a:pt x="91033" y="188129"/>
                  </a:lnTo>
                  <a:lnTo>
                    <a:pt x="80930" y="194433"/>
                  </a:lnTo>
                  <a:close/>
                </a:path>
                <a:path w="920115" h="859155">
                  <a:moveTo>
                    <a:pt x="571973" y="319756"/>
                  </a:moveTo>
                  <a:lnTo>
                    <a:pt x="580568" y="318901"/>
                  </a:lnTo>
                  <a:lnTo>
                    <a:pt x="588414" y="315299"/>
                  </a:lnTo>
                  <a:lnTo>
                    <a:pt x="594776" y="309141"/>
                  </a:lnTo>
                  <a:lnTo>
                    <a:pt x="630330" y="269400"/>
                  </a:lnTo>
                  <a:lnTo>
                    <a:pt x="671402" y="238449"/>
                  </a:lnTo>
                  <a:lnTo>
                    <a:pt x="714856" y="218190"/>
                  </a:lnTo>
                  <a:lnTo>
                    <a:pt x="757553" y="210526"/>
                  </a:lnTo>
                  <a:lnTo>
                    <a:pt x="618092" y="213003"/>
                  </a:lnTo>
                  <a:lnTo>
                    <a:pt x="606405" y="221441"/>
                  </a:lnTo>
                  <a:lnTo>
                    <a:pt x="553574" y="222379"/>
                  </a:lnTo>
                  <a:lnTo>
                    <a:pt x="554234" y="230663"/>
                  </a:lnTo>
                  <a:lnTo>
                    <a:pt x="554323" y="231782"/>
                  </a:lnTo>
                  <a:lnTo>
                    <a:pt x="548235" y="289012"/>
                  </a:lnTo>
                  <a:lnTo>
                    <a:pt x="548036" y="297829"/>
                  </a:lnTo>
                  <a:lnTo>
                    <a:pt x="550726" y="305988"/>
                  </a:lnTo>
                  <a:lnTo>
                    <a:pt x="555953" y="312822"/>
                  </a:lnTo>
                  <a:lnTo>
                    <a:pt x="563212" y="317567"/>
                  </a:lnTo>
                  <a:lnTo>
                    <a:pt x="562970" y="317571"/>
                  </a:lnTo>
                  <a:lnTo>
                    <a:pt x="571973" y="319756"/>
                  </a:lnTo>
                  <a:close/>
                </a:path>
                <a:path w="920115" h="859155">
                  <a:moveTo>
                    <a:pt x="73805" y="499008"/>
                  </a:moveTo>
                  <a:lnTo>
                    <a:pt x="218617" y="496436"/>
                  </a:lnTo>
                  <a:lnTo>
                    <a:pt x="174070" y="491427"/>
                  </a:lnTo>
                  <a:lnTo>
                    <a:pt x="132004" y="475469"/>
                  </a:lnTo>
                  <a:lnTo>
                    <a:pt x="96236" y="450195"/>
                  </a:lnTo>
                  <a:lnTo>
                    <a:pt x="69655" y="417138"/>
                  </a:lnTo>
                  <a:lnTo>
                    <a:pt x="53620" y="371022"/>
                  </a:lnTo>
                  <a:lnTo>
                    <a:pt x="54172" y="328953"/>
                  </a:lnTo>
                  <a:lnTo>
                    <a:pt x="54181" y="328251"/>
                  </a:lnTo>
                  <a:lnTo>
                    <a:pt x="70462" y="277639"/>
                  </a:lnTo>
                  <a:lnTo>
                    <a:pt x="101133" y="242604"/>
                  </a:lnTo>
                  <a:lnTo>
                    <a:pt x="148634" y="222975"/>
                  </a:lnTo>
                  <a:lnTo>
                    <a:pt x="166763" y="221335"/>
                  </a:lnTo>
                  <a:lnTo>
                    <a:pt x="47437" y="223454"/>
                  </a:lnTo>
                  <a:lnTo>
                    <a:pt x="16261" y="269839"/>
                  </a:lnTo>
                  <a:lnTo>
                    <a:pt x="3245" y="312071"/>
                  </a:lnTo>
                  <a:lnTo>
                    <a:pt x="18" y="356275"/>
                  </a:lnTo>
                  <a:lnTo>
                    <a:pt x="0" y="356530"/>
                  </a:lnTo>
                  <a:lnTo>
                    <a:pt x="6961" y="400896"/>
                  </a:lnTo>
                  <a:lnTo>
                    <a:pt x="24563" y="442850"/>
                  </a:lnTo>
                  <a:lnTo>
                    <a:pt x="47362" y="474401"/>
                  </a:lnTo>
                  <a:lnTo>
                    <a:pt x="73805" y="499008"/>
                  </a:lnTo>
                  <a:close/>
                </a:path>
                <a:path w="920115" h="859155">
                  <a:moveTo>
                    <a:pt x="231232" y="495886"/>
                  </a:moveTo>
                  <a:lnTo>
                    <a:pt x="253448" y="495491"/>
                  </a:lnTo>
                  <a:lnTo>
                    <a:pt x="244312" y="494383"/>
                  </a:lnTo>
                  <a:lnTo>
                    <a:pt x="239753" y="494706"/>
                  </a:lnTo>
                  <a:lnTo>
                    <a:pt x="235158" y="495242"/>
                  </a:lnTo>
                  <a:lnTo>
                    <a:pt x="231232" y="495886"/>
                  </a:lnTo>
                  <a:close/>
                </a:path>
                <a:path w="920115" h="859155">
                  <a:moveTo>
                    <a:pt x="154433" y="809751"/>
                  </a:moveTo>
                  <a:lnTo>
                    <a:pt x="289409" y="807354"/>
                  </a:lnTo>
                  <a:lnTo>
                    <a:pt x="238868" y="799623"/>
                  </a:lnTo>
                  <a:lnTo>
                    <a:pt x="194169" y="776747"/>
                  </a:lnTo>
                  <a:lnTo>
                    <a:pt x="159761" y="741967"/>
                  </a:lnTo>
                  <a:lnTo>
                    <a:pt x="140092" y="698523"/>
                  </a:lnTo>
                  <a:lnTo>
                    <a:pt x="137347" y="674368"/>
                  </a:lnTo>
                  <a:lnTo>
                    <a:pt x="137320" y="674127"/>
                  </a:lnTo>
                  <a:lnTo>
                    <a:pt x="139725" y="650941"/>
                  </a:lnTo>
                  <a:lnTo>
                    <a:pt x="139813" y="650083"/>
                  </a:lnTo>
                  <a:lnTo>
                    <a:pt x="160474" y="600794"/>
                  </a:lnTo>
                  <a:lnTo>
                    <a:pt x="194960" y="565306"/>
                  </a:lnTo>
                  <a:lnTo>
                    <a:pt x="237365" y="547253"/>
                  </a:lnTo>
                  <a:lnTo>
                    <a:pt x="241622" y="546855"/>
                  </a:lnTo>
                  <a:lnTo>
                    <a:pt x="245903" y="546324"/>
                  </a:lnTo>
                  <a:lnTo>
                    <a:pt x="271953" y="517407"/>
                  </a:lnTo>
                  <a:lnTo>
                    <a:pt x="271965" y="517266"/>
                  </a:lnTo>
                  <a:lnTo>
                    <a:pt x="268944" y="507740"/>
                  </a:lnTo>
                  <a:lnTo>
                    <a:pt x="262768" y="500280"/>
                  </a:lnTo>
                  <a:lnTo>
                    <a:pt x="254075" y="495480"/>
                  </a:lnTo>
                  <a:lnTo>
                    <a:pt x="231985" y="495873"/>
                  </a:lnTo>
                  <a:lnTo>
                    <a:pt x="226968" y="496287"/>
                  </a:lnTo>
                  <a:lnTo>
                    <a:pt x="73805" y="499008"/>
                  </a:lnTo>
                  <a:lnTo>
                    <a:pt x="76054" y="501100"/>
                  </a:lnTo>
                  <a:lnTo>
                    <a:pt x="109574" y="522374"/>
                  </a:lnTo>
                  <a:lnTo>
                    <a:pt x="146856" y="537648"/>
                  </a:lnTo>
                  <a:lnTo>
                    <a:pt x="138782" y="545477"/>
                  </a:lnTo>
                  <a:lnTo>
                    <a:pt x="99486" y="605117"/>
                  </a:lnTo>
                  <a:lnTo>
                    <a:pt x="85388" y="675049"/>
                  </a:lnTo>
                  <a:lnTo>
                    <a:pt x="85364" y="675291"/>
                  </a:lnTo>
                  <a:lnTo>
                    <a:pt x="89439" y="710127"/>
                  </a:lnTo>
                  <a:lnTo>
                    <a:pt x="104715" y="750832"/>
                  </a:lnTo>
                  <a:lnTo>
                    <a:pt x="129637" y="786932"/>
                  </a:lnTo>
                  <a:lnTo>
                    <a:pt x="154433" y="809751"/>
                  </a:lnTo>
                  <a:close/>
                </a:path>
                <a:path w="920115" h="859155">
                  <a:moveTo>
                    <a:pt x="552356" y="780045"/>
                  </a:moveTo>
                  <a:lnTo>
                    <a:pt x="738472" y="776739"/>
                  </a:lnTo>
                  <a:lnTo>
                    <a:pt x="687417" y="772789"/>
                  </a:lnTo>
                  <a:lnTo>
                    <a:pt x="636321" y="760098"/>
                  </a:lnTo>
                  <a:lnTo>
                    <a:pt x="587987" y="740080"/>
                  </a:lnTo>
                  <a:lnTo>
                    <a:pt x="545215" y="714148"/>
                  </a:lnTo>
                  <a:lnTo>
                    <a:pt x="510806" y="683715"/>
                  </a:lnTo>
                  <a:lnTo>
                    <a:pt x="487560" y="650192"/>
                  </a:lnTo>
                  <a:lnTo>
                    <a:pt x="483348" y="643982"/>
                  </a:lnTo>
                  <a:lnTo>
                    <a:pt x="481880" y="642778"/>
                  </a:lnTo>
                  <a:lnTo>
                    <a:pt x="477447" y="639237"/>
                  </a:lnTo>
                  <a:lnTo>
                    <a:pt x="470999" y="636468"/>
                  </a:lnTo>
                  <a:lnTo>
                    <a:pt x="463688" y="635555"/>
                  </a:lnTo>
                  <a:lnTo>
                    <a:pt x="461851" y="635587"/>
                  </a:lnTo>
                  <a:lnTo>
                    <a:pt x="432048" y="701946"/>
                  </a:lnTo>
                  <a:lnTo>
                    <a:pt x="420014" y="726198"/>
                  </a:lnTo>
                  <a:lnTo>
                    <a:pt x="478672" y="725156"/>
                  </a:lnTo>
                  <a:lnTo>
                    <a:pt x="512249" y="754339"/>
                  </a:lnTo>
                  <a:lnTo>
                    <a:pt x="551549" y="779642"/>
                  </a:lnTo>
                  <a:lnTo>
                    <a:pt x="552356" y="780045"/>
                  </a:lnTo>
                  <a:close/>
                </a:path>
                <a:path w="920115" h="859155">
                  <a:moveTo>
                    <a:pt x="290325" y="859008"/>
                  </a:moveTo>
                  <a:lnTo>
                    <a:pt x="358697" y="845188"/>
                  </a:lnTo>
                  <a:lnTo>
                    <a:pt x="397969" y="824710"/>
                  </a:lnTo>
                  <a:lnTo>
                    <a:pt x="431917" y="796911"/>
                  </a:lnTo>
                  <a:lnTo>
                    <a:pt x="459249" y="763243"/>
                  </a:lnTo>
                  <a:lnTo>
                    <a:pt x="478672" y="725156"/>
                  </a:lnTo>
                  <a:lnTo>
                    <a:pt x="420014" y="726198"/>
                  </a:lnTo>
                  <a:lnTo>
                    <a:pt x="413765" y="738791"/>
                  </a:lnTo>
                  <a:lnTo>
                    <a:pt x="385472" y="769980"/>
                  </a:lnTo>
                  <a:lnTo>
                    <a:pt x="349338" y="793124"/>
                  </a:lnTo>
                  <a:lnTo>
                    <a:pt x="307531" y="805831"/>
                  </a:lnTo>
                  <a:lnTo>
                    <a:pt x="154433" y="809751"/>
                  </a:lnTo>
                  <a:lnTo>
                    <a:pt x="162432" y="817113"/>
                  </a:lnTo>
                  <a:lnTo>
                    <a:pt x="201328" y="840062"/>
                  </a:lnTo>
                  <a:lnTo>
                    <a:pt x="244550" y="854465"/>
                  </a:lnTo>
                  <a:lnTo>
                    <a:pt x="290325" y="85900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758" y="716405"/>
              <a:ext cx="142136" cy="1453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7349" y="2526395"/>
              <a:ext cx="7305675" cy="789940"/>
            </a:xfrm>
            <a:custGeom>
              <a:avLst/>
              <a:gdLst/>
              <a:ahLst/>
              <a:cxnLst/>
              <a:rect l="l" t="t" r="r" b="b"/>
              <a:pathLst>
                <a:path w="7305675" h="789939">
                  <a:moveTo>
                    <a:pt x="6354802" y="789795"/>
                  </a:moveTo>
                  <a:lnTo>
                    <a:pt x="6328563" y="789380"/>
                  </a:lnTo>
                  <a:lnTo>
                    <a:pt x="6316141" y="788767"/>
                  </a:lnTo>
                  <a:lnTo>
                    <a:pt x="6296213" y="787730"/>
                  </a:lnTo>
                  <a:lnTo>
                    <a:pt x="6244826" y="784968"/>
                  </a:lnTo>
                  <a:lnTo>
                    <a:pt x="6216393" y="783585"/>
                  </a:lnTo>
                  <a:lnTo>
                    <a:pt x="6186986" y="782447"/>
                  </a:lnTo>
                  <a:lnTo>
                    <a:pt x="6160074" y="781670"/>
                  </a:lnTo>
                  <a:lnTo>
                    <a:pt x="6139125" y="781374"/>
                  </a:lnTo>
                  <a:lnTo>
                    <a:pt x="6121198" y="781183"/>
                  </a:lnTo>
                  <a:lnTo>
                    <a:pt x="6102515" y="780696"/>
                  </a:lnTo>
                  <a:lnTo>
                    <a:pt x="6085288" y="779986"/>
                  </a:lnTo>
                  <a:lnTo>
                    <a:pt x="6071728" y="779125"/>
                  </a:lnTo>
                  <a:lnTo>
                    <a:pt x="6049891" y="777672"/>
                  </a:lnTo>
                  <a:lnTo>
                    <a:pt x="6016747" y="776037"/>
                  </a:lnTo>
                  <a:lnTo>
                    <a:pt x="5970995" y="774166"/>
                  </a:lnTo>
                  <a:lnTo>
                    <a:pt x="5911334" y="772007"/>
                  </a:lnTo>
                  <a:lnTo>
                    <a:pt x="5836464" y="769506"/>
                  </a:lnTo>
                  <a:lnTo>
                    <a:pt x="5801199" y="768116"/>
                  </a:lnTo>
                  <a:lnTo>
                    <a:pt x="5765086" y="766274"/>
                  </a:lnTo>
                  <a:lnTo>
                    <a:pt x="5732364" y="764221"/>
                  </a:lnTo>
                  <a:lnTo>
                    <a:pt x="5707273" y="762195"/>
                  </a:lnTo>
                  <a:lnTo>
                    <a:pt x="5662473" y="758748"/>
                  </a:lnTo>
                  <a:lnTo>
                    <a:pt x="5613083" y="756679"/>
                  </a:lnTo>
                  <a:lnTo>
                    <a:pt x="5558963" y="755987"/>
                  </a:lnTo>
                  <a:lnTo>
                    <a:pt x="5499973" y="756670"/>
                  </a:lnTo>
                  <a:lnTo>
                    <a:pt x="5435972" y="758726"/>
                  </a:lnTo>
                  <a:lnTo>
                    <a:pt x="5390872" y="760507"/>
                  </a:lnTo>
                  <a:lnTo>
                    <a:pt x="5337530" y="762494"/>
                  </a:lnTo>
                  <a:lnTo>
                    <a:pt x="5282614" y="764446"/>
                  </a:lnTo>
                  <a:lnTo>
                    <a:pt x="5232791" y="766119"/>
                  </a:lnTo>
                  <a:lnTo>
                    <a:pt x="5133571" y="769375"/>
                  </a:lnTo>
                  <a:lnTo>
                    <a:pt x="5048400" y="772261"/>
                  </a:lnTo>
                  <a:lnTo>
                    <a:pt x="4998147" y="773080"/>
                  </a:lnTo>
                  <a:lnTo>
                    <a:pt x="4958693" y="773359"/>
                  </a:lnTo>
                  <a:lnTo>
                    <a:pt x="4911375" y="773556"/>
                  </a:lnTo>
                  <a:lnTo>
                    <a:pt x="4857455" y="773675"/>
                  </a:lnTo>
                  <a:lnTo>
                    <a:pt x="4798200" y="773719"/>
                  </a:lnTo>
                  <a:lnTo>
                    <a:pt x="4734872" y="773691"/>
                  </a:lnTo>
                  <a:lnTo>
                    <a:pt x="4668737" y="773596"/>
                  </a:lnTo>
                  <a:lnTo>
                    <a:pt x="4601059" y="773436"/>
                  </a:lnTo>
                  <a:lnTo>
                    <a:pt x="4533102" y="773216"/>
                  </a:lnTo>
                  <a:lnTo>
                    <a:pt x="4466131" y="772939"/>
                  </a:lnTo>
                  <a:lnTo>
                    <a:pt x="4401410" y="772608"/>
                  </a:lnTo>
                  <a:lnTo>
                    <a:pt x="4340204" y="772226"/>
                  </a:lnTo>
                  <a:lnTo>
                    <a:pt x="4283777" y="771798"/>
                  </a:lnTo>
                  <a:lnTo>
                    <a:pt x="4233393" y="771328"/>
                  </a:lnTo>
                  <a:lnTo>
                    <a:pt x="4190317" y="770817"/>
                  </a:lnTo>
                  <a:lnTo>
                    <a:pt x="4131147" y="769692"/>
                  </a:lnTo>
                  <a:lnTo>
                    <a:pt x="4119326" y="769380"/>
                  </a:lnTo>
                  <a:lnTo>
                    <a:pt x="4103975" y="769060"/>
                  </a:lnTo>
                  <a:lnTo>
                    <a:pt x="4062959" y="768397"/>
                  </a:lnTo>
                  <a:lnTo>
                    <a:pt x="3976719" y="767356"/>
                  </a:lnTo>
                  <a:lnTo>
                    <a:pt x="3903572" y="766637"/>
                  </a:lnTo>
                  <a:lnTo>
                    <a:pt x="3818562" y="765902"/>
                  </a:lnTo>
                  <a:lnTo>
                    <a:pt x="3670044" y="764779"/>
                  </a:lnTo>
                  <a:lnTo>
                    <a:pt x="3498018" y="763645"/>
                  </a:lnTo>
                  <a:lnTo>
                    <a:pt x="3304394" y="762512"/>
                  </a:lnTo>
                  <a:lnTo>
                    <a:pt x="3091083" y="761394"/>
                  </a:lnTo>
                  <a:lnTo>
                    <a:pt x="2632961" y="759277"/>
                  </a:lnTo>
                  <a:lnTo>
                    <a:pt x="2495312" y="758561"/>
                  </a:lnTo>
                  <a:lnTo>
                    <a:pt x="2371444" y="757836"/>
                  </a:lnTo>
                  <a:lnTo>
                    <a:pt x="2266403" y="757134"/>
                  </a:lnTo>
                  <a:lnTo>
                    <a:pt x="2185238" y="756489"/>
                  </a:lnTo>
                  <a:lnTo>
                    <a:pt x="2132995" y="755932"/>
                  </a:lnTo>
                  <a:lnTo>
                    <a:pt x="2098075" y="755286"/>
                  </a:lnTo>
                  <a:lnTo>
                    <a:pt x="2065533" y="754779"/>
                  </a:lnTo>
                  <a:lnTo>
                    <a:pt x="2023293" y="754196"/>
                  </a:lnTo>
                  <a:lnTo>
                    <a:pt x="1972978" y="753555"/>
                  </a:lnTo>
                  <a:lnTo>
                    <a:pt x="1916212" y="752878"/>
                  </a:lnTo>
                  <a:lnTo>
                    <a:pt x="1789823" y="751493"/>
                  </a:lnTo>
                  <a:lnTo>
                    <a:pt x="1723447" y="750825"/>
                  </a:lnTo>
                  <a:lnTo>
                    <a:pt x="1641476" y="750045"/>
                  </a:lnTo>
                  <a:lnTo>
                    <a:pt x="1572632" y="749449"/>
                  </a:lnTo>
                  <a:lnTo>
                    <a:pt x="1514575" y="749042"/>
                  </a:lnTo>
                  <a:lnTo>
                    <a:pt x="1464966" y="748829"/>
                  </a:lnTo>
                  <a:lnTo>
                    <a:pt x="1421466" y="748815"/>
                  </a:lnTo>
                  <a:lnTo>
                    <a:pt x="1381736" y="749004"/>
                  </a:lnTo>
                  <a:lnTo>
                    <a:pt x="1343436" y="749401"/>
                  </a:lnTo>
                  <a:lnTo>
                    <a:pt x="1304228" y="750012"/>
                  </a:lnTo>
                  <a:lnTo>
                    <a:pt x="1261773" y="750841"/>
                  </a:lnTo>
                  <a:lnTo>
                    <a:pt x="1176700" y="752689"/>
                  </a:lnTo>
                  <a:lnTo>
                    <a:pt x="1140276" y="753380"/>
                  </a:lnTo>
                  <a:lnTo>
                    <a:pt x="1065794" y="754470"/>
                  </a:lnTo>
                  <a:lnTo>
                    <a:pt x="1026011" y="754880"/>
                  </a:lnTo>
                  <a:lnTo>
                    <a:pt x="983382" y="755209"/>
                  </a:lnTo>
                  <a:lnTo>
                    <a:pt x="937044" y="755460"/>
                  </a:lnTo>
                  <a:lnTo>
                    <a:pt x="886133" y="755641"/>
                  </a:lnTo>
                  <a:lnTo>
                    <a:pt x="829788" y="755756"/>
                  </a:lnTo>
                  <a:lnTo>
                    <a:pt x="767144" y="755811"/>
                  </a:lnTo>
                  <a:lnTo>
                    <a:pt x="697339" y="755813"/>
                  </a:lnTo>
                  <a:lnTo>
                    <a:pt x="495335" y="755646"/>
                  </a:lnTo>
                  <a:lnTo>
                    <a:pt x="397988" y="755468"/>
                  </a:lnTo>
                  <a:lnTo>
                    <a:pt x="323612" y="755152"/>
                  </a:lnTo>
                  <a:lnTo>
                    <a:pt x="268353" y="754617"/>
                  </a:lnTo>
                  <a:lnTo>
                    <a:pt x="228354" y="753783"/>
                  </a:lnTo>
                  <a:lnTo>
                    <a:pt x="178716" y="750896"/>
                  </a:lnTo>
                  <a:lnTo>
                    <a:pt x="111869" y="740035"/>
                  </a:lnTo>
                  <a:lnTo>
                    <a:pt x="73126" y="729093"/>
                  </a:lnTo>
                  <a:lnTo>
                    <a:pt x="39182" y="701968"/>
                  </a:lnTo>
                  <a:lnTo>
                    <a:pt x="9304" y="636025"/>
                  </a:lnTo>
                  <a:lnTo>
                    <a:pt x="1551" y="591213"/>
                  </a:lnTo>
                  <a:lnTo>
                    <a:pt x="0" y="561416"/>
                  </a:lnTo>
                  <a:lnTo>
                    <a:pt x="218" y="521670"/>
                  </a:lnTo>
                  <a:lnTo>
                    <a:pt x="2059" y="477907"/>
                  </a:lnTo>
                  <a:lnTo>
                    <a:pt x="5377" y="436061"/>
                  </a:lnTo>
                  <a:lnTo>
                    <a:pt x="6982" y="414410"/>
                  </a:lnTo>
                  <a:lnTo>
                    <a:pt x="8586" y="382113"/>
                  </a:lnTo>
                  <a:lnTo>
                    <a:pt x="10028" y="342903"/>
                  </a:lnTo>
                  <a:lnTo>
                    <a:pt x="11151" y="300512"/>
                  </a:lnTo>
                  <a:lnTo>
                    <a:pt x="14082" y="204545"/>
                  </a:lnTo>
                  <a:lnTo>
                    <a:pt x="19208" y="146693"/>
                  </a:lnTo>
                  <a:lnTo>
                    <a:pt x="44543" y="92357"/>
                  </a:lnTo>
                  <a:lnTo>
                    <a:pt x="96005" y="64844"/>
                  </a:lnTo>
                  <a:lnTo>
                    <a:pt x="158240" y="53121"/>
                  </a:lnTo>
                  <a:lnTo>
                    <a:pt x="197771" y="48354"/>
                  </a:lnTo>
                  <a:lnTo>
                    <a:pt x="243419" y="44465"/>
                  </a:lnTo>
                  <a:lnTo>
                    <a:pt x="297601" y="41283"/>
                  </a:lnTo>
                  <a:lnTo>
                    <a:pt x="362734" y="38636"/>
                  </a:lnTo>
                  <a:lnTo>
                    <a:pt x="441236" y="36354"/>
                  </a:lnTo>
                  <a:lnTo>
                    <a:pt x="511023" y="34873"/>
                  </a:lnTo>
                  <a:lnTo>
                    <a:pt x="571599" y="34143"/>
                  </a:lnTo>
                  <a:lnTo>
                    <a:pt x="621827" y="34163"/>
                  </a:lnTo>
                  <a:lnTo>
                    <a:pt x="660568" y="34933"/>
                  </a:lnTo>
                  <a:lnTo>
                    <a:pt x="686686" y="36452"/>
                  </a:lnTo>
                  <a:lnTo>
                    <a:pt x="710161" y="37693"/>
                  </a:lnTo>
                  <a:lnTo>
                    <a:pt x="746682" y="38313"/>
                  </a:lnTo>
                  <a:lnTo>
                    <a:pt x="793593" y="38362"/>
                  </a:lnTo>
                  <a:lnTo>
                    <a:pt x="848240" y="37891"/>
                  </a:lnTo>
                  <a:lnTo>
                    <a:pt x="907970" y="36949"/>
                  </a:lnTo>
                  <a:lnTo>
                    <a:pt x="970128" y="35587"/>
                  </a:lnTo>
                  <a:lnTo>
                    <a:pt x="1032060" y="33854"/>
                  </a:lnTo>
                  <a:lnTo>
                    <a:pt x="1091111" y="31802"/>
                  </a:lnTo>
                  <a:lnTo>
                    <a:pt x="1144628" y="29480"/>
                  </a:lnTo>
                  <a:lnTo>
                    <a:pt x="1189956" y="26939"/>
                  </a:lnTo>
                  <a:lnTo>
                    <a:pt x="1212035" y="25997"/>
                  </a:lnTo>
                  <a:lnTo>
                    <a:pt x="1243752" y="25288"/>
                  </a:lnTo>
                  <a:lnTo>
                    <a:pt x="1280869" y="24880"/>
                  </a:lnTo>
                  <a:lnTo>
                    <a:pt x="1360489" y="24795"/>
                  </a:lnTo>
                  <a:lnTo>
                    <a:pt x="1398294" y="24289"/>
                  </a:lnTo>
                  <a:lnTo>
                    <a:pt x="1430964" y="23356"/>
                  </a:lnTo>
                  <a:lnTo>
                    <a:pt x="1456899" y="22030"/>
                  </a:lnTo>
                  <a:lnTo>
                    <a:pt x="1478106" y="20827"/>
                  </a:lnTo>
                  <a:lnTo>
                    <a:pt x="1501118" y="19935"/>
                  </a:lnTo>
                  <a:lnTo>
                    <a:pt x="1523161" y="19438"/>
                  </a:lnTo>
                  <a:lnTo>
                    <a:pt x="1541460" y="19424"/>
                  </a:lnTo>
                  <a:lnTo>
                    <a:pt x="1560313" y="19588"/>
                  </a:lnTo>
                  <a:lnTo>
                    <a:pt x="1594351" y="19736"/>
                  </a:lnTo>
                  <a:lnTo>
                    <a:pt x="1640798" y="19863"/>
                  </a:lnTo>
                  <a:lnTo>
                    <a:pt x="1696881" y="19961"/>
                  </a:lnTo>
                  <a:lnTo>
                    <a:pt x="1759825" y="20025"/>
                  </a:lnTo>
                  <a:lnTo>
                    <a:pt x="1826855" y="20048"/>
                  </a:lnTo>
                  <a:lnTo>
                    <a:pt x="1881059" y="20028"/>
                  </a:lnTo>
                  <a:lnTo>
                    <a:pt x="1930018" y="19957"/>
                  </a:lnTo>
                  <a:lnTo>
                    <a:pt x="1975003" y="19817"/>
                  </a:lnTo>
                  <a:lnTo>
                    <a:pt x="2017283" y="19588"/>
                  </a:lnTo>
                  <a:lnTo>
                    <a:pt x="2058130" y="19253"/>
                  </a:lnTo>
                  <a:lnTo>
                    <a:pt x="2098813" y="18793"/>
                  </a:lnTo>
                  <a:lnTo>
                    <a:pt x="2140603" y="18189"/>
                  </a:lnTo>
                  <a:lnTo>
                    <a:pt x="2184770" y="17424"/>
                  </a:lnTo>
                  <a:lnTo>
                    <a:pt x="2232585" y="16478"/>
                  </a:lnTo>
                  <a:lnTo>
                    <a:pt x="2285318" y="15334"/>
                  </a:lnTo>
                  <a:lnTo>
                    <a:pt x="2344239" y="13973"/>
                  </a:lnTo>
                  <a:lnTo>
                    <a:pt x="2410619" y="12376"/>
                  </a:lnTo>
                  <a:lnTo>
                    <a:pt x="2544682" y="9067"/>
                  </a:lnTo>
                  <a:lnTo>
                    <a:pt x="2648345" y="6565"/>
                  </a:lnTo>
                  <a:lnTo>
                    <a:pt x="2694386" y="5506"/>
                  </a:lnTo>
                  <a:lnTo>
                    <a:pt x="2737456" y="4567"/>
                  </a:lnTo>
                  <a:lnTo>
                    <a:pt x="2778222" y="3741"/>
                  </a:lnTo>
                  <a:lnTo>
                    <a:pt x="2817351" y="3019"/>
                  </a:lnTo>
                  <a:lnTo>
                    <a:pt x="2855510" y="2396"/>
                  </a:lnTo>
                  <a:lnTo>
                    <a:pt x="2931585" y="1415"/>
                  </a:lnTo>
                  <a:lnTo>
                    <a:pt x="2970835" y="1044"/>
                  </a:lnTo>
                  <a:lnTo>
                    <a:pt x="3011782" y="742"/>
                  </a:lnTo>
                  <a:lnTo>
                    <a:pt x="3055093" y="504"/>
                  </a:lnTo>
                  <a:lnTo>
                    <a:pt x="3101436" y="321"/>
                  </a:lnTo>
                  <a:lnTo>
                    <a:pt x="3151477" y="187"/>
                  </a:lnTo>
                  <a:lnTo>
                    <a:pt x="3205883" y="94"/>
                  </a:lnTo>
                  <a:lnTo>
                    <a:pt x="3265321" y="36"/>
                  </a:lnTo>
                  <a:lnTo>
                    <a:pt x="3480496" y="0"/>
                  </a:lnTo>
                  <a:lnTo>
                    <a:pt x="3562672" y="25"/>
                  </a:lnTo>
                  <a:lnTo>
                    <a:pt x="3710150" y="174"/>
                  </a:lnTo>
                  <a:lnTo>
                    <a:pt x="3775631" y="299"/>
                  </a:lnTo>
                  <a:lnTo>
                    <a:pt x="3835728" y="458"/>
                  </a:lnTo>
                  <a:lnTo>
                    <a:pt x="3890531" y="651"/>
                  </a:lnTo>
                  <a:lnTo>
                    <a:pt x="3940129" y="880"/>
                  </a:lnTo>
                  <a:lnTo>
                    <a:pt x="3984615" y="1143"/>
                  </a:lnTo>
                  <a:lnTo>
                    <a:pt x="4024076" y="1443"/>
                  </a:lnTo>
                  <a:lnTo>
                    <a:pt x="4088291" y="2151"/>
                  </a:lnTo>
                  <a:lnTo>
                    <a:pt x="4176392" y="3985"/>
                  </a:lnTo>
                  <a:lnTo>
                    <a:pt x="4216905" y="4578"/>
                  </a:lnTo>
                  <a:lnTo>
                    <a:pt x="4257929" y="4789"/>
                  </a:lnTo>
                  <a:lnTo>
                    <a:pt x="4302360" y="4619"/>
                  </a:lnTo>
                  <a:lnTo>
                    <a:pt x="4353091" y="4071"/>
                  </a:lnTo>
                  <a:lnTo>
                    <a:pt x="4476310" y="2136"/>
                  </a:lnTo>
                  <a:lnTo>
                    <a:pt x="4526758" y="1583"/>
                  </a:lnTo>
                  <a:lnTo>
                    <a:pt x="4569174" y="1554"/>
                  </a:lnTo>
                  <a:lnTo>
                    <a:pt x="4608372" y="2119"/>
                  </a:lnTo>
                  <a:lnTo>
                    <a:pt x="4649164" y="3348"/>
                  </a:lnTo>
                  <a:lnTo>
                    <a:pt x="4696364" y="5310"/>
                  </a:lnTo>
                  <a:lnTo>
                    <a:pt x="4754785" y="8074"/>
                  </a:lnTo>
                  <a:lnTo>
                    <a:pt x="4779899" y="9120"/>
                  </a:lnTo>
                  <a:lnTo>
                    <a:pt x="4815285" y="10367"/>
                  </a:lnTo>
                  <a:lnTo>
                    <a:pt x="4856242" y="11658"/>
                  </a:lnTo>
                  <a:lnTo>
                    <a:pt x="4898070" y="12837"/>
                  </a:lnTo>
                  <a:lnTo>
                    <a:pt x="4972901" y="14870"/>
                  </a:lnTo>
                  <a:lnTo>
                    <a:pt x="5034552" y="16695"/>
                  </a:lnTo>
                  <a:lnTo>
                    <a:pt x="5084435" y="18365"/>
                  </a:lnTo>
                  <a:lnTo>
                    <a:pt x="5123961" y="19930"/>
                  </a:lnTo>
                  <a:lnTo>
                    <a:pt x="5154542" y="21441"/>
                  </a:lnTo>
                  <a:lnTo>
                    <a:pt x="5177591" y="22950"/>
                  </a:lnTo>
                  <a:lnTo>
                    <a:pt x="5210182" y="24407"/>
                  </a:lnTo>
                  <a:lnTo>
                    <a:pt x="5259309" y="25363"/>
                  </a:lnTo>
                  <a:lnTo>
                    <a:pt x="5318465" y="25821"/>
                  </a:lnTo>
                  <a:lnTo>
                    <a:pt x="5381142" y="25784"/>
                  </a:lnTo>
                  <a:lnTo>
                    <a:pt x="5440834" y="25258"/>
                  </a:lnTo>
                  <a:lnTo>
                    <a:pt x="5491033" y="24244"/>
                  </a:lnTo>
                  <a:lnTo>
                    <a:pt x="5525231" y="22748"/>
                  </a:lnTo>
                  <a:lnTo>
                    <a:pt x="5539009" y="22038"/>
                  </a:lnTo>
                  <a:lnTo>
                    <a:pt x="5560076" y="21406"/>
                  </a:lnTo>
                  <a:lnTo>
                    <a:pt x="5627264" y="20346"/>
                  </a:lnTo>
                  <a:lnTo>
                    <a:pt x="5674979" y="19904"/>
                  </a:lnTo>
                  <a:lnTo>
                    <a:pt x="5733171" y="19510"/>
                  </a:lnTo>
                  <a:lnTo>
                    <a:pt x="5802636" y="19157"/>
                  </a:lnTo>
                  <a:lnTo>
                    <a:pt x="5884171" y="18838"/>
                  </a:lnTo>
                  <a:lnTo>
                    <a:pt x="6291071" y="17613"/>
                  </a:lnTo>
                  <a:lnTo>
                    <a:pt x="6449653" y="17043"/>
                  </a:lnTo>
                  <a:lnTo>
                    <a:pt x="6573635" y="16480"/>
                  </a:lnTo>
                  <a:lnTo>
                    <a:pt x="6624044" y="16191"/>
                  </a:lnTo>
                  <a:lnTo>
                    <a:pt x="6667476" y="15892"/>
                  </a:lnTo>
                  <a:lnTo>
                    <a:pt x="6735634" y="15249"/>
                  </a:lnTo>
                  <a:lnTo>
                    <a:pt x="6782566" y="14520"/>
                  </a:lnTo>
                  <a:lnTo>
                    <a:pt x="6822920" y="13197"/>
                  </a:lnTo>
                  <a:lnTo>
                    <a:pt x="6830588" y="12680"/>
                  </a:lnTo>
                  <a:lnTo>
                    <a:pt x="6873253" y="11042"/>
                  </a:lnTo>
                  <a:lnTo>
                    <a:pt x="6916884" y="13067"/>
                  </a:lnTo>
                  <a:lnTo>
                    <a:pt x="6961864" y="18787"/>
                  </a:lnTo>
                  <a:lnTo>
                    <a:pt x="7008575" y="28236"/>
                  </a:lnTo>
                  <a:lnTo>
                    <a:pt x="7024951" y="31953"/>
                  </a:lnTo>
                  <a:lnTo>
                    <a:pt x="7044359" y="36097"/>
                  </a:lnTo>
                  <a:lnTo>
                    <a:pt x="7064373" y="40162"/>
                  </a:lnTo>
                  <a:lnTo>
                    <a:pt x="7082565" y="43642"/>
                  </a:lnTo>
                  <a:lnTo>
                    <a:pt x="7110158" y="49194"/>
                  </a:lnTo>
                  <a:lnTo>
                    <a:pt x="7151618" y="60931"/>
                  </a:lnTo>
                  <a:lnTo>
                    <a:pt x="7199181" y="89924"/>
                  </a:lnTo>
                  <a:lnTo>
                    <a:pt x="7231406" y="122307"/>
                  </a:lnTo>
                  <a:lnTo>
                    <a:pt x="7258745" y="159208"/>
                  </a:lnTo>
                  <a:lnTo>
                    <a:pt x="7276551" y="195220"/>
                  </a:lnTo>
                  <a:lnTo>
                    <a:pt x="7291990" y="275893"/>
                  </a:lnTo>
                  <a:lnTo>
                    <a:pt x="7298364" y="335436"/>
                  </a:lnTo>
                  <a:lnTo>
                    <a:pt x="7303233" y="403058"/>
                  </a:lnTo>
                  <a:lnTo>
                    <a:pt x="7305345" y="464172"/>
                  </a:lnTo>
                  <a:lnTo>
                    <a:pt x="7304416" y="493651"/>
                  </a:lnTo>
                  <a:lnTo>
                    <a:pt x="7302049" y="535070"/>
                  </a:lnTo>
                  <a:lnTo>
                    <a:pt x="7298465" y="590343"/>
                  </a:lnTo>
                  <a:lnTo>
                    <a:pt x="7292213" y="636565"/>
                  </a:lnTo>
                  <a:lnTo>
                    <a:pt x="7273180" y="671905"/>
                  </a:lnTo>
                  <a:lnTo>
                    <a:pt x="7253281" y="694701"/>
                  </a:lnTo>
                  <a:lnTo>
                    <a:pt x="7246182" y="702289"/>
                  </a:lnTo>
                  <a:lnTo>
                    <a:pt x="7239624" y="709471"/>
                  </a:lnTo>
                  <a:lnTo>
                    <a:pt x="7234448" y="715338"/>
                  </a:lnTo>
                  <a:lnTo>
                    <a:pt x="7219091" y="729442"/>
                  </a:lnTo>
                  <a:lnTo>
                    <a:pt x="7168059" y="754365"/>
                  </a:lnTo>
                  <a:lnTo>
                    <a:pt x="7128370" y="767144"/>
                  </a:lnTo>
                  <a:lnTo>
                    <a:pt x="7079549" y="777691"/>
                  </a:lnTo>
                  <a:lnTo>
                    <a:pt x="6993307" y="781397"/>
                  </a:lnTo>
                  <a:lnTo>
                    <a:pt x="6958283" y="782374"/>
                  </a:lnTo>
                  <a:lnTo>
                    <a:pt x="6923695" y="783594"/>
                  </a:lnTo>
                  <a:lnTo>
                    <a:pt x="6893532" y="784899"/>
                  </a:lnTo>
                  <a:lnTo>
                    <a:pt x="6871779" y="786136"/>
                  </a:lnTo>
                  <a:lnTo>
                    <a:pt x="6848475" y="787356"/>
                  </a:lnTo>
                  <a:lnTo>
                    <a:pt x="6822164" y="787709"/>
                  </a:lnTo>
                  <a:lnTo>
                    <a:pt x="6788363" y="787179"/>
                  </a:lnTo>
                  <a:lnTo>
                    <a:pt x="6742589" y="785756"/>
                  </a:lnTo>
                  <a:lnTo>
                    <a:pt x="6683118" y="784041"/>
                  </a:lnTo>
                  <a:lnTo>
                    <a:pt x="6627219" y="783212"/>
                  </a:lnTo>
                  <a:lnTo>
                    <a:pt x="6574804" y="783268"/>
                  </a:lnTo>
                  <a:lnTo>
                    <a:pt x="6525783" y="784211"/>
                  </a:lnTo>
                  <a:lnTo>
                    <a:pt x="6480067" y="786039"/>
                  </a:lnTo>
                  <a:lnTo>
                    <a:pt x="6434750" y="788033"/>
                  </a:lnTo>
                  <a:lnTo>
                    <a:pt x="6391596" y="789315"/>
                  </a:lnTo>
                  <a:lnTo>
                    <a:pt x="6354802" y="789795"/>
                  </a:lnTo>
                  <a:close/>
                </a:path>
              </a:pathLst>
            </a:custGeom>
            <a:solidFill>
              <a:srgbClr val="A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16002" y="5295073"/>
              <a:ext cx="2124710" cy="1511300"/>
            </a:xfrm>
            <a:custGeom>
              <a:avLst/>
              <a:gdLst/>
              <a:ahLst/>
              <a:cxnLst/>
              <a:rect l="l" t="t" r="r" b="b"/>
              <a:pathLst>
                <a:path w="2124709" h="1511300">
                  <a:moveTo>
                    <a:pt x="1387609" y="152399"/>
                  </a:moveTo>
                  <a:lnTo>
                    <a:pt x="1328195" y="152399"/>
                  </a:lnTo>
                  <a:lnTo>
                    <a:pt x="1340879" y="126999"/>
                  </a:lnTo>
                  <a:lnTo>
                    <a:pt x="1372759" y="101599"/>
                  </a:lnTo>
                  <a:lnTo>
                    <a:pt x="1421876" y="63499"/>
                  </a:lnTo>
                  <a:lnTo>
                    <a:pt x="1486274" y="12699"/>
                  </a:lnTo>
                  <a:lnTo>
                    <a:pt x="1504151" y="12699"/>
                  </a:lnTo>
                  <a:lnTo>
                    <a:pt x="1510652" y="0"/>
                  </a:lnTo>
                  <a:lnTo>
                    <a:pt x="1552996" y="0"/>
                  </a:lnTo>
                  <a:lnTo>
                    <a:pt x="1585592" y="25399"/>
                  </a:lnTo>
                  <a:lnTo>
                    <a:pt x="1629255" y="63499"/>
                  </a:lnTo>
                  <a:lnTo>
                    <a:pt x="1531491" y="63499"/>
                  </a:lnTo>
                  <a:lnTo>
                    <a:pt x="1513481" y="76199"/>
                  </a:lnTo>
                  <a:lnTo>
                    <a:pt x="1440156" y="126999"/>
                  </a:lnTo>
                  <a:lnTo>
                    <a:pt x="1421819" y="126999"/>
                  </a:lnTo>
                  <a:lnTo>
                    <a:pt x="1411034" y="139699"/>
                  </a:lnTo>
                  <a:lnTo>
                    <a:pt x="1387609" y="152399"/>
                  </a:lnTo>
                  <a:close/>
                </a:path>
                <a:path w="2124709" h="1511300">
                  <a:moveTo>
                    <a:pt x="1401974" y="393699"/>
                  </a:moveTo>
                  <a:lnTo>
                    <a:pt x="1334635" y="393699"/>
                  </a:lnTo>
                  <a:lnTo>
                    <a:pt x="1335061" y="380999"/>
                  </a:lnTo>
                  <a:lnTo>
                    <a:pt x="1335198" y="380999"/>
                  </a:lnTo>
                  <a:lnTo>
                    <a:pt x="1336225" y="330199"/>
                  </a:lnTo>
                  <a:lnTo>
                    <a:pt x="1336350" y="317499"/>
                  </a:lnTo>
                  <a:lnTo>
                    <a:pt x="1336476" y="304799"/>
                  </a:lnTo>
                  <a:lnTo>
                    <a:pt x="1336601" y="292099"/>
                  </a:lnTo>
                  <a:lnTo>
                    <a:pt x="1336727" y="279399"/>
                  </a:lnTo>
                  <a:lnTo>
                    <a:pt x="1336765" y="266699"/>
                  </a:lnTo>
                  <a:lnTo>
                    <a:pt x="1336858" y="177799"/>
                  </a:lnTo>
                  <a:lnTo>
                    <a:pt x="1337765" y="177799"/>
                  </a:lnTo>
                  <a:lnTo>
                    <a:pt x="1339540" y="165099"/>
                  </a:lnTo>
                  <a:lnTo>
                    <a:pt x="1452146" y="165099"/>
                  </a:lnTo>
                  <a:lnTo>
                    <a:pt x="1481639" y="139699"/>
                  </a:lnTo>
                  <a:lnTo>
                    <a:pt x="1512357" y="126999"/>
                  </a:lnTo>
                  <a:lnTo>
                    <a:pt x="1575424" y="101599"/>
                  </a:lnTo>
                  <a:lnTo>
                    <a:pt x="1553458" y="76199"/>
                  </a:lnTo>
                  <a:lnTo>
                    <a:pt x="1531491" y="63499"/>
                  </a:lnTo>
                  <a:lnTo>
                    <a:pt x="1629255" y="63499"/>
                  </a:lnTo>
                  <a:lnTo>
                    <a:pt x="1658364" y="88899"/>
                  </a:lnTo>
                  <a:lnTo>
                    <a:pt x="1698601" y="114299"/>
                  </a:lnTo>
                  <a:lnTo>
                    <a:pt x="1711994" y="126999"/>
                  </a:lnTo>
                  <a:lnTo>
                    <a:pt x="1609536" y="126999"/>
                  </a:lnTo>
                  <a:lnTo>
                    <a:pt x="1578135" y="139699"/>
                  </a:lnTo>
                  <a:lnTo>
                    <a:pt x="1548524" y="152399"/>
                  </a:lnTo>
                  <a:lnTo>
                    <a:pt x="1520355" y="165099"/>
                  </a:lnTo>
                  <a:lnTo>
                    <a:pt x="1493277" y="177799"/>
                  </a:lnTo>
                  <a:lnTo>
                    <a:pt x="1508183" y="190499"/>
                  </a:lnTo>
                  <a:lnTo>
                    <a:pt x="1523323" y="190499"/>
                  </a:lnTo>
                  <a:lnTo>
                    <a:pt x="1538754" y="203199"/>
                  </a:lnTo>
                  <a:lnTo>
                    <a:pt x="1554536" y="215899"/>
                  </a:lnTo>
                  <a:lnTo>
                    <a:pt x="1683556" y="215899"/>
                  </a:lnTo>
                  <a:lnTo>
                    <a:pt x="1658748" y="228599"/>
                  </a:lnTo>
                  <a:lnTo>
                    <a:pt x="1408791" y="228599"/>
                  </a:lnTo>
                  <a:lnTo>
                    <a:pt x="1407940" y="253999"/>
                  </a:lnTo>
                  <a:lnTo>
                    <a:pt x="1406903" y="279399"/>
                  </a:lnTo>
                  <a:lnTo>
                    <a:pt x="1405755" y="304799"/>
                  </a:lnTo>
                  <a:lnTo>
                    <a:pt x="1403229" y="368299"/>
                  </a:lnTo>
                  <a:lnTo>
                    <a:pt x="1402585" y="380999"/>
                  </a:lnTo>
                  <a:lnTo>
                    <a:pt x="1401974" y="393699"/>
                  </a:lnTo>
                  <a:close/>
                </a:path>
                <a:path w="2124709" h="1511300">
                  <a:moveTo>
                    <a:pt x="1920095" y="304799"/>
                  </a:moveTo>
                  <a:lnTo>
                    <a:pt x="1741607" y="304799"/>
                  </a:lnTo>
                  <a:lnTo>
                    <a:pt x="1758273" y="292099"/>
                  </a:lnTo>
                  <a:lnTo>
                    <a:pt x="1793976" y="292099"/>
                  </a:lnTo>
                  <a:lnTo>
                    <a:pt x="1779425" y="266699"/>
                  </a:lnTo>
                  <a:lnTo>
                    <a:pt x="1772119" y="266699"/>
                  </a:lnTo>
                  <a:lnTo>
                    <a:pt x="1764797" y="253999"/>
                  </a:lnTo>
                  <a:lnTo>
                    <a:pt x="1647667" y="253999"/>
                  </a:lnTo>
                  <a:lnTo>
                    <a:pt x="1666290" y="241299"/>
                  </a:lnTo>
                  <a:lnTo>
                    <a:pt x="1683638" y="241299"/>
                  </a:lnTo>
                  <a:lnTo>
                    <a:pt x="1704700" y="228599"/>
                  </a:lnTo>
                  <a:lnTo>
                    <a:pt x="1724703" y="228599"/>
                  </a:lnTo>
                  <a:lnTo>
                    <a:pt x="1713156" y="215899"/>
                  </a:lnTo>
                  <a:lnTo>
                    <a:pt x="1707350" y="203199"/>
                  </a:lnTo>
                  <a:lnTo>
                    <a:pt x="1572754" y="203199"/>
                  </a:lnTo>
                  <a:lnTo>
                    <a:pt x="1608673" y="190499"/>
                  </a:lnTo>
                  <a:lnTo>
                    <a:pt x="1626466" y="177799"/>
                  </a:lnTo>
                  <a:lnTo>
                    <a:pt x="1644409" y="177799"/>
                  </a:lnTo>
                  <a:lnTo>
                    <a:pt x="1662460" y="165099"/>
                  </a:lnTo>
                  <a:lnTo>
                    <a:pt x="1649541" y="165099"/>
                  </a:lnTo>
                  <a:lnTo>
                    <a:pt x="1636396" y="152399"/>
                  </a:lnTo>
                  <a:lnTo>
                    <a:pt x="1623052" y="139699"/>
                  </a:lnTo>
                  <a:lnTo>
                    <a:pt x="1609536" y="126999"/>
                  </a:lnTo>
                  <a:lnTo>
                    <a:pt x="1711994" y="126999"/>
                  </a:lnTo>
                  <a:lnTo>
                    <a:pt x="1738780" y="152399"/>
                  </a:lnTo>
                  <a:lnTo>
                    <a:pt x="1778719" y="177799"/>
                  </a:lnTo>
                  <a:lnTo>
                    <a:pt x="1818240" y="215899"/>
                  </a:lnTo>
                  <a:lnTo>
                    <a:pt x="1857162" y="241299"/>
                  </a:lnTo>
                  <a:lnTo>
                    <a:pt x="1895305" y="279399"/>
                  </a:lnTo>
                  <a:lnTo>
                    <a:pt x="1920095" y="304799"/>
                  </a:lnTo>
                  <a:close/>
                </a:path>
                <a:path w="2124709" h="1511300">
                  <a:moveTo>
                    <a:pt x="1435673" y="165099"/>
                  </a:moveTo>
                  <a:lnTo>
                    <a:pt x="1329512" y="165099"/>
                  </a:lnTo>
                  <a:lnTo>
                    <a:pt x="1327430" y="152399"/>
                  </a:lnTo>
                  <a:lnTo>
                    <a:pt x="1419396" y="152399"/>
                  </a:lnTo>
                  <a:lnTo>
                    <a:pt x="1435673" y="165099"/>
                  </a:lnTo>
                  <a:close/>
                </a:path>
                <a:path w="2124709" h="1511300">
                  <a:moveTo>
                    <a:pt x="1683556" y="215899"/>
                  </a:moveTo>
                  <a:lnTo>
                    <a:pt x="1554536" y="215899"/>
                  </a:lnTo>
                  <a:lnTo>
                    <a:pt x="1563632" y="203199"/>
                  </a:lnTo>
                  <a:lnTo>
                    <a:pt x="1707350" y="203199"/>
                  </a:lnTo>
                  <a:lnTo>
                    <a:pt x="1683556" y="215899"/>
                  </a:lnTo>
                  <a:close/>
                </a:path>
                <a:path w="2124709" h="1511300">
                  <a:moveTo>
                    <a:pt x="1579478" y="1333499"/>
                  </a:moveTo>
                  <a:lnTo>
                    <a:pt x="1484018" y="1333499"/>
                  </a:lnTo>
                  <a:lnTo>
                    <a:pt x="1514983" y="1295399"/>
                  </a:lnTo>
                  <a:lnTo>
                    <a:pt x="1546643" y="1257299"/>
                  </a:lnTo>
                  <a:lnTo>
                    <a:pt x="1578896" y="1206499"/>
                  </a:lnTo>
                  <a:lnTo>
                    <a:pt x="1611643" y="1168399"/>
                  </a:lnTo>
                  <a:lnTo>
                    <a:pt x="1644781" y="1130299"/>
                  </a:lnTo>
                  <a:lnTo>
                    <a:pt x="1779243" y="977899"/>
                  </a:lnTo>
                  <a:lnTo>
                    <a:pt x="1847389" y="888999"/>
                  </a:lnTo>
                  <a:lnTo>
                    <a:pt x="1951620" y="774699"/>
                  </a:lnTo>
                  <a:lnTo>
                    <a:pt x="1985982" y="723899"/>
                  </a:lnTo>
                  <a:lnTo>
                    <a:pt x="2019870" y="685799"/>
                  </a:lnTo>
                  <a:lnTo>
                    <a:pt x="1985648" y="647699"/>
                  </a:lnTo>
                  <a:lnTo>
                    <a:pt x="1949249" y="609599"/>
                  </a:lnTo>
                  <a:lnTo>
                    <a:pt x="1911311" y="571499"/>
                  </a:lnTo>
                  <a:lnTo>
                    <a:pt x="1833372" y="495299"/>
                  </a:lnTo>
                  <a:lnTo>
                    <a:pt x="1794651" y="469899"/>
                  </a:lnTo>
                  <a:lnTo>
                    <a:pt x="1756945" y="444499"/>
                  </a:lnTo>
                  <a:lnTo>
                    <a:pt x="1720896" y="406399"/>
                  </a:lnTo>
                  <a:lnTo>
                    <a:pt x="1678160" y="380999"/>
                  </a:lnTo>
                  <a:lnTo>
                    <a:pt x="1636307" y="342899"/>
                  </a:lnTo>
                  <a:lnTo>
                    <a:pt x="1593140" y="317499"/>
                  </a:lnTo>
                  <a:lnTo>
                    <a:pt x="1548731" y="292099"/>
                  </a:lnTo>
                  <a:lnTo>
                    <a:pt x="1503154" y="266699"/>
                  </a:lnTo>
                  <a:lnTo>
                    <a:pt x="1456483" y="241299"/>
                  </a:lnTo>
                  <a:lnTo>
                    <a:pt x="1408791" y="228599"/>
                  </a:lnTo>
                  <a:lnTo>
                    <a:pt x="1658748" y="228599"/>
                  </a:lnTo>
                  <a:lnTo>
                    <a:pt x="1633682" y="241299"/>
                  </a:lnTo>
                  <a:lnTo>
                    <a:pt x="1615332" y="241299"/>
                  </a:lnTo>
                  <a:lnTo>
                    <a:pt x="1621684" y="253999"/>
                  </a:lnTo>
                  <a:lnTo>
                    <a:pt x="1764797" y="253999"/>
                  </a:lnTo>
                  <a:lnTo>
                    <a:pt x="1745003" y="266699"/>
                  </a:lnTo>
                  <a:lnTo>
                    <a:pt x="1723689" y="279399"/>
                  </a:lnTo>
                  <a:lnTo>
                    <a:pt x="1701307" y="279399"/>
                  </a:lnTo>
                  <a:lnTo>
                    <a:pt x="1678312" y="292099"/>
                  </a:lnTo>
                  <a:lnTo>
                    <a:pt x="1685181" y="292099"/>
                  </a:lnTo>
                  <a:lnTo>
                    <a:pt x="1692257" y="304799"/>
                  </a:lnTo>
                  <a:lnTo>
                    <a:pt x="1920095" y="304799"/>
                  </a:lnTo>
                  <a:lnTo>
                    <a:pt x="1932490" y="317499"/>
                  </a:lnTo>
                  <a:lnTo>
                    <a:pt x="1834135" y="317499"/>
                  </a:lnTo>
                  <a:lnTo>
                    <a:pt x="1816086" y="330199"/>
                  </a:lnTo>
                  <a:lnTo>
                    <a:pt x="1796817" y="342899"/>
                  </a:lnTo>
                  <a:lnTo>
                    <a:pt x="1956520" y="342899"/>
                  </a:lnTo>
                  <a:lnTo>
                    <a:pt x="1968535" y="355599"/>
                  </a:lnTo>
                  <a:lnTo>
                    <a:pt x="1980196" y="368299"/>
                  </a:lnTo>
                  <a:lnTo>
                    <a:pt x="1883842" y="368299"/>
                  </a:lnTo>
                  <a:lnTo>
                    <a:pt x="1882323" y="380999"/>
                  </a:lnTo>
                  <a:lnTo>
                    <a:pt x="1858035" y="380999"/>
                  </a:lnTo>
                  <a:lnTo>
                    <a:pt x="1846241" y="393699"/>
                  </a:lnTo>
                  <a:lnTo>
                    <a:pt x="1863522" y="393699"/>
                  </a:lnTo>
                  <a:lnTo>
                    <a:pt x="1873627" y="406399"/>
                  </a:lnTo>
                  <a:lnTo>
                    <a:pt x="1885295" y="406399"/>
                  </a:lnTo>
                  <a:lnTo>
                    <a:pt x="1885279" y="419099"/>
                  </a:lnTo>
                  <a:lnTo>
                    <a:pt x="1880783" y="431799"/>
                  </a:lnTo>
                  <a:lnTo>
                    <a:pt x="1871372" y="431799"/>
                  </a:lnTo>
                  <a:lnTo>
                    <a:pt x="1879472" y="444499"/>
                  </a:lnTo>
                  <a:lnTo>
                    <a:pt x="2047134" y="444499"/>
                  </a:lnTo>
                  <a:lnTo>
                    <a:pt x="2055360" y="457199"/>
                  </a:lnTo>
                  <a:lnTo>
                    <a:pt x="1965787" y="457199"/>
                  </a:lnTo>
                  <a:lnTo>
                    <a:pt x="1965837" y="469899"/>
                  </a:lnTo>
                  <a:lnTo>
                    <a:pt x="1964101" y="469899"/>
                  </a:lnTo>
                  <a:lnTo>
                    <a:pt x="1959237" y="482599"/>
                  </a:lnTo>
                  <a:lnTo>
                    <a:pt x="1951763" y="482599"/>
                  </a:lnTo>
                  <a:lnTo>
                    <a:pt x="1942196" y="495299"/>
                  </a:lnTo>
                  <a:lnTo>
                    <a:pt x="1932888" y="495299"/>
                  </a:lnTo>
                  <a:lnTo>
                    <a:pt x="1965451" y="520699"/>
                  </a:lnTo>
                  <a:lnTo>
                    <a:pt x="1995807" y="546099"/>
                  </a:lnTo>
                  <a:lnTo>
                    <a:pt x="2024063" y="584199"/>
                  </a:lnTo>
                  <a:lnTo>
                    <a:pt x="2050327" y="609599"/>
                  </a:lnTo>
                  <a:lnTo>
                    <a:pt x="2122340" y="609599"/>
                  </a:lnTo>
                  <a:lnTo>
                    <a:pt x="2124218" y="622299"/>
                  </a:lnTo>
                  <a:lnTo>
                    <a:pt x="2120171" y="660399"/>
                  </a:lnTo>
                  <a:lnTo>
                    <a:pt x="2104616" y="711199"/>
                  </a:lnTo>
                  <a:lnTo>
                    <a:pt x="2075727" y="736599"/>
                  </a:lnTo>
                  <a:lnTo>
                    <a:pt x="2042264" y="774699"/>
                  </a:lnTo>
                  <a:lnTo>
                    <a:pt x="2008319" y="812799"/>
                  </a:lnTo>
                  <a:lnTo>
                    <a:pt x="1974067" y="863599"/>
                  </a:lnTo>
                  <a:lnTo>
                    <a:pt x="1905334" y="939799"/>
                  </a:lnTo>
                  <a:lnTo>
                    <a:pt x="1839139" y="1015999"/>
                  </a:lnTo>
                  <a:lnTo>
                    <a:pt x="1710926" y="1168399"/>
                  </a:lnTo>
                  <a:lnTo>
                    <a:pt x="1679313" y="1206499"/>
                  </a:lnTo>
                  <a:lnTo>
                    <a:pt x="1648048" y="1244599"/>
                  </a:lnTo>
                  <a:lnTo>
                    <a:pt x="1617216" y="1282699"/>
                  </a:lnTo>
                  <a:lnTo>
                    <a:pt x="1586904" y="1320799"/>
                  </a:lnTo>
                  <a:lnTo>
                    <a:pt x="1579478" y="1333499"/>
                  </a:lnTo>
                  <a:close/>
                </a:path>
                <a:path w="2124709" h="1511300">
                  <a:moveTo>
                    <a:pt x="1956520" y="342899"/>
                  </a:moveTo>
                  <a:lnTo>
                    <a:pt x="1848293" y="342899"/>
                  </a:lnTo>
                  <a:lnTo>
                    <a:pt x="1843596" y="330199"/>
                  </a:lnTo>
                  <a:lnTo>
                    <a:pt x="1838849" y="330199"/>
                  </a:lnTo>
                  <a:lnTo>
                    <a:pt x="1834135" y="317499"/>
                  </a:lnTo>
                  <a:lnTo>
                    <a:pt x="1932490" y="317499"/>
                  </a:lnTo>
                  <a:lnTo>
                    <a:pt x="1956520" y="342899"/>
                  </a:lnTo>
                  <a:close/>
                </a:path>
                <a:path w="2124709" h="1511300">
                  <a:moveTo>
                    <a:pt x="418321" y="380999"/>
                  </a:moveTo>
                  <a:lnTo>
                    <a:pt x="305381" y="380999"/>
                  </a:lnTo>
                  <a:lnTo>
                    <a:pt x="325316" y="368299"/>
                  </a:lnTo>
                  <a:lnTo>
                    <a:pt x="408889" y="368299"/>
                  </a:lnTo>
                  <a:lnTo>
                    <a:pt x="418321" y="380999"/>
                  </a:lnTo>
                  <a:close/>
                </a:path>
                <a:path w="2124709" h="1511300">
                  <a:moveTo>
                    <a:pt x="1944211" y="440060"/>
                  </a:moveTo>
                  <a:lnTo>
                    <a:pt x="1931778" y="419099"/>
                  </a:lnTo>
                  <a:lnTo>
                    <a:pt x="1916408" y="406399"/>
                  </a:lnTo>
                  <a:lnTo>
                    <a:pt x="1900817" y="393699"/>
                  </a:lnTo>
                  <a:lnTo>
                    <a:pt x="1885087" y="368299"/>
                  </a:lnTo>
                  <a:lnTo>
                    <a:pt x="1980196" y="368299"/>
                  </a:lnTo>
                  <a:lnTo>
                    <a:pt x="2003517" y="393699"/>
                  </a:lnTo>
                  <a:lnTo>
                    <a:pt x="2038908" y="431799"/>
                  </a:lnTo>
                  <a:lnTo>
                    <a:pt x="1942878" y="431799"/>
                  </a:lnTo>
                  <a:lnTo>
                    <a:pt x="1944211" y="440060"/>
                  </a:lnTo>
                  <a:close/>
                </a:path>
                <a:path w="2124709" h="1511300">
                  <a:moveTo>
                    <a:pt x="377537" y="546099"/>
                  </a:moveTo>
                  <a:lnTo>
                    <a:pt x="6609" y="546099"/>
                  </a:lnTo>
                  <a:lnTo>
                    <a:pt x="42255" y="507999"/>
                  </a:lnTo>
                  <a:lnTo>
                    <a:pt x="81429" y="482599"/>
                  </a:lnTo>
                  <a:lnTo>
                    <a:pt x="122718" y="469899"/>
                  </a:lnTo>
                  <a:lnTo>
                    <a:pt x="164709" y="444499"/>
                  </a:lnTo>
                  <a:lnTo>
                    <a:pt x="220483" y="419099"/>
                  </a:lnTo>
                  <a:lnTo>
                    <a:pt x="247570" y="406399"/>
                  </a:lnTo>
                  <a:lnTo>
                    <a:pt x="273316" y="393699"/>
                  </a:lnTo>
                  <a:lnTo>
                    <a:pt x="288157" y="380999"/>
                  </a:lnTo>
                  <a:lnTo>
                    <a:pt x="893575" y="380999"/>
                  </a:lnTo>
                  <a:lnTo>
                    <a:pt x="946015" y="393699"/>
                  </a:lnTo>
                  <a:lnTo>
                    <a:pt x="1401974" y="393699"/>
                  </a:lnTo>
                  <a:lnTo>
                    <a:pt x="1401472" y="406399"/>
                  </a:lnTo>
                  <a:lnTo>
                    <a:pt x="1401156" y="419099"/>
                  </a:lnTo>
                  <a:lnTo>
                    <a:pt x="1401062" y="431799"/>
                  </a:lnTo>
                  <a:lnTo>
                    <a:pt x="1400967" y="444499"/>
                  </a:lnTo>
                  <a:lnTo>
                    <a:pt x="306639" y="444499"/>
                  </a:lnTo>
                  <a:lnTo>
                    <a:pt x="294810" y="457199"/>
                  </a:lnTo>
                  <a:lnTo>
                    <a:pt x="259567" y="469899"/>
                  </a:lnTo>
                  <a:lnTo>
                    <a:pt x="224874" y="495299"/>
                  </a:lnTo>
                  <a:lnTo>
                    <a:pt x="157434" y="520699"/>
                  </a:lnTo>
                  <a:lnTo>
                    <a:pt x="206070" y="520699"/>
                  </a:lnTo>
                  <a:lnTo>
                    <a:pt x="223806" y="533399"/>
                  </a:lnTo>
                  <a:lnTo>
                    <a:pt x="363008" y="533399"/>
                  </a:lnTo>
                  <a:lnTo>
                    <a:pt x="377537" y="546099"/>
                  </a:lnTo>
                  <a:close/>
                </a:path>
                <a:path w="2124709" h="1511300">
                  <a:moveTo>
                    <a:pt x="1944927" y="444499"/>
                  </a:moveTo>
                  <a:lnTo>
                    <a:pt x="1910494" y="444499"/>
                  </a:lnTo>
                  <a:lnTo>
                    <a:pt x="1919812" y="431799"/>
                  </a:lnTo>
                  <a:lnTo>
                    <a:pt x="1939311" y="431799"/>
                  </a:lnTo>
                  <a:lnTo>
                    <a:pt x="1944211" y="440060"/>
                  </a:lnTo>
                  <a:lnTo>
                    <a:pt x="1944927" y="444499"/>
                  </a:lnTo>
                  <a:close/>
                </a:path>
                <a:path w="2124709" h="1511300">
                  <a:moveTo>
                    <a:pt x="2047134" y="444499"/>
                  </a:moveTo>
                  <a:lnTo>
                    <a:pt x="1946844" y="444499"/>
                  </a:lnTo>
                  <a:lnTo>
                    <a:pt x="1944211" y="440060"/>
                  </a:lnTo>
                  <a:lnTo>
                    <a:pt x="1942878" y="431799"/>
                  </a:lnTo>
                  <a:lnTo>
                    <a:pt x="2038908" y="431799"/>
                  </a:lnTo>
                  <a:lnTo>
                    <a:pt x="2047134" y="444499"/>
                  </a:lnTo>
                  <a:close/>
                </a:path>
                <a:path w="2124709" h="1511300">
                  <a:moveTo>
                    <a:pt x="319729" y="533399"/>
                  </a:moveTo>
                  <a:lnTo>
                    <a:pt x="223806" y="533399"/>
                  </a:lnTo>
                  <a:lnTo>
                    <a:pt x="265662" y="495299"/>
                  </a:lnTo>
                  <a:lnTo>
                    <a:pt x="314481" y="482599"/>
                  </a:lnTo>
                  <a:lnTo>
                    <a:pt x="368563" y="457199"/>
                  </a:lnTo>
                  <a:lnTo>
                    <a:pt x="426206" y="444499"/>
                  </a:lnTo>
                  <a:lnTo>
                    <a:pt x="481850" y="444499"/>
                  </a:lnTo>
                  <a:lnTo>
                    <a:pt x="484893" y="457199"/>
                  </a:lnTo>
                  <a:lnTo>
                    <a:pt x="487187" y="457199"/>
                  </a:lnTo>
                  <a:lnTo>
                    <a:pt x="486097" y="469899"/>
                  </a:lnTo>
                  <a:lnTo>
                    <a:pt x="481878" y="482599"/>
                  </a:lnTo>
                  <a:lnTo>
                    <a:pt x="466326" y="482599"/>
                  </a:lnTo>
                  <a:lnTo>
                    <a:pt x="319729" y="533399"/>
                  </a:lnTo>
                  <a:close/>
                </a:path>
                <a:path w="2124709" h="1511300">
                  <a:moveTo>
                    <a:pt x="1317232" y="520699"/>
                  </a:moveTo>
                  <a:lnTo>
                    <a:pt x="1104301" y="520699"/>
                  </a:lnTo>
                  <a:lnTo>
                    <a:pt x="1130154" y="507999"/>
                  </a:lnTo>
                  <a:lnTo>
                    <a:pt x="1156348" y="482599"/>
                  </a:lnTo>
                  <a:lnTo>
                    <a:pt x="1209816" y="457199"/>
                  </a:lnTo>
                  <a:lnTo>
                    <a:pt x="662887" y="457199"/>
                  </a:lnTo>
                  <a:lnTo>
                    <a:pt x="561250" y="444499"/>
                  </a:lnTo>
                  <a:lnTo>
                    <a:pt x="1400967" y="444499"/>
                  </a:lnTo>
                  <a:lnTo>
                    <a:pt x="1400852" y="457199"/>
                  </a:lnTo>
                  <a:lnTo>
                    <a:pt x="1400736" y="469899"/>
                  </a:lnTo>
                  <a:lnTo>
                    <a:pt x="1400621" y="482599"/>
                  </a:lnTo>
                  <a:lnTo>
                    <a:pt x="1400505" y="495299"/>
                  </a:lnTo>
                  <a:lnTo>
                    <a:pt x="1400012" y="507999"/>
                  </a:lnTo>
                  <a:lnTo>
                    <a:pt x="1329736" y="507999"/>
                  </a:lnTo>
                  <a:lnTo>
                    <a:pt x="1317232" y="520699"/>
                  </a:lnTo>
                  <a:close/>
                </a:path>
                <a:path w="2124709" h="1511300">
                  <a:moveTo>
                    <a:pt x="683453" y="558799"/>
                  </a:moveTo>
                  <a:lnTo>
                    <a:pt x="570520" y="558799"/>
                  </a:lnTo>
                  <a:lnTo>
                    <a:pt x="582251" y="546099"/>
                  </a:lnTo>
                  <a:lnTo>
                    <a:pt x="593936" y="546099"/>
                  </a:lnTo>
                  <a:lnTo>
                    <a:pt x="605587" y="533399"/>
                  </a:lnTo>
                  <a:lnTo>
                    <a:pt x="632613" y="520699"/>
                  </a:lnTo>
                  <a:lnTo>
                    <a:pt x="648216" y="507999"/>
                  </a:lnTo>
                  <a:lnTo>
                    <a:pt x="663973" y="507999"/>
                  </a:lnTo>
                  <a:lnTo>
                    <a:pt x="679837" y="495299"/>
                  </a:lnTo>
                  <a:lnTo>
                    <a:pt x="701677" y="482599"/>
                  </a:lnTo>
                  <a:lnTo>
                    <a:pt x="724094" y="469899"/>
                  </a:lnTo>
                  <a:lnTo>
                    <a:pt x="747110" y="457199"/>
                  </a:lnTo>
                  <a:lnTo>
                    <a:pt x="914071" y="457199"/>
                  </a:lnTo>
                  <a:lnTo>
                    <a:pt x="911695" y="469899"/>
                  </a:lnTo>
                  <a:lnTo>
                    <a:pt x="894434" y="469899"/>
                  </a:lnTo>
                  <a:lnTo>
                    <a:pt x="806144" y="495299"/>
                  </a:lnTo>
                  <a:lnTo>
                    <a:pt x="763669" y="507999"/>
                  </a:lnTo>
                  <a:lnTo>
                    <a:pt x="722678" y="533399"/>
                  </a:lnTo>
                  <a:lnTo>
                    <a:pt x="683453" y="558799"/>
                  </a:lnTo>
                  <a:close/>
                </a:path>
                <a:path w="2124709" h="1511300">
                  <a:moveTo>
                    <a:pt x="839888" y="571499"/>
                  </a:moveTo>
                  <a:lnTo>
                    <a:pt x="729582" y="571499"/>
                  </a:lnTo>
                  <a:lnTo>
                    <a:pt x="754446" y="546099"/>
                  </a:lnTo>
                  <a:lnTo>
                    <a:pt x="806192" y="520699"/>
                  </a:lnTo>
                  <a:lnTo>
                    <a:pt x="850611" y="507999"/>
                  </a:lnTo>
                  <a:lnTo>
                    <a:pt x="856613" y="507999"/>
                  </a:lnTo>
                  <a:lnTo>
                    <a:pt x="881029" y="495299"/>
                  </a:lnTo>
                  <a:lnTo>
                    <a:pt x="906117" y="482599"/>
                  </a:lnTo>
                  <a:lnTo>
                    <a:pt x="931966" y="469899"/>
                  </a:lnTo>
                  <a:lnTo>
                    <a:pt x="958665" y="457199"/>
                  </a:lnTo>
                  <a:lnTo>
                    <a:pt x="1204540" y="457199"/>
                  </a:lnTo>
                  <a:lnTo>
                    <a:pt x="1155129" y="469899"/>
                  </a:lnTo>
                  <a:lnTo>
                    <a:pt x="1107557" y="495299"/>
                  </a:lnTo>
                  <a:lnTo>
                    <a:pt x="985189" y="495299"/>
                  </a:lnTo>
                  <a:lnTo>
                    <a:pt x="980073" y="501859"/>
                  </a:lnTo>
                  <a:lnTo>
                    <a:pt x="879205" y="546099"/>
                  </a:lnTo>
                  <a:lnTo>
                    <a:pt x="869404" y="558799"/>
                  </a:lnTo>
                  <a:lnTo>
                    <a:pt x="849713" y="558799"/>
                  </a:lnTo>
                  <a:lnTo>
                    <a:pt x="839888" y="571499"/>
                  </a:lnTo>
                  <a:close/>
                </a:path>
                <a:path w="2124709" h="1511300">
                  <a:moveTo>
                    <a:pt x="2122340" y="609599"/>
                  </a:moveTo>
                  <a:lnTo>
                    <a:pt x="2050327" y="609599"/>
                  </a:lnTo>
                  <a:lnTo>
                    <a:pt x="2047248" y="596899"/>
                  </a:lnTo>
                  <a:lnTo>
                    <a:pt x="2042960" y="584199"/>
                  </a:lnTo>
                  <a:lnTo>
                    <a:pt x="2016227" y="533399"/>
                  </a:lnTo>
                  <a:lnTo>
                    <a:pt x="1983510" y="482599"/>
                  </a:lnTo>
                  <a:lnTo>
                    <a:pt x="1965787" y="457199"/>
                  </a:lnTo>
                  <a:lnTo>
                    <a:pt x="2055360" y="457199"/>
                  </a:lnTo>
                  <a:lnTo>
                    <a:pt x="2071812" y="482599"/>
                  </a:lnTo>
                  <a:lnTo>
                    <a:pt x="2099336" y="533399"/>
                  </a:lnTo>
                  <a:lnTo>
                    <a:pt x="2118584" y="584199"/>
                  </a:lnTo>
                  <a:lnTo>
                    <a:pt x="2122340" y="609599"/>
                  </a:lnTo>
                  <a:close/>
                </a:path>
                <a:path w="2124709" h="1511300">
                  <a:moveTo>
                    <a:pt x="490879" y="546099"/>
                  </a:moveTo>
                  <a:lnTo>
                    <a:pt x="377537" y="546099"/>
                  </a:lnTo>
                  <a:lnTo>
                    <a:pt x="413587" y="520699"/>
                  </a:lnTo>
                  <a:lnTo>
                    <a:pt x="431405" y="520699"/>
                  </a:lnTo>
                  <a:lnTo>
                    <a:pt x="462397" y="507999"/>
                  </a:lnTo>
                  <a:lnTo>
                    <a:pt x="469094" y="507999"/>
                  </a:lnTo>
                  <a:lnTo>
                    <a:pt x="475612" y="495299"/>
                  </a:lnTo>
                  <a:lnTo>
                    <a:pt x="522016" y="482599"/>
                  </a:lnTo>
                  <a:lnTo>
                    <a:pt x="566403" y="469899"/>
                  </a:lnTo>
                  <a:lnTo>
                    <a:pt x="677583" y="469899"/>
                  </a:lnTo>
                  <a:lnTo>
                    <a:pt x="679132" y="482599"/>
                  </a:lnTo>
                  <a:lnTo>
                    <a:pt x="679411" y="495299"/>
                  </a:lnTo>
                  <a:lnTo>
                    <a:pt x="662226" y="495299"/>
                  </a:lnTo>
                  <a:lnTo>
                    <a:pt x="573243" y="520699"/>
                  </a:lnTo>
                  <a:lnTo>
                    <a:pt x="530906" y="533399"/>
                  </a:lnTo>
                  <a:lnTo>
                    <a:pt x="490879" y="546099"/>
                  </a:lnTo>
                  <a:close/>
                </a:path>
                <a:path w="2124709" h="1511300">
                  <a:moveTo>
                    <a:pt x="980073" y="501859"/>
                  </a:moveTo>
                  <a:lnTo>
                    <a:pt x="985189" y="495299"/>
                  </a:lnTo>
                  <a:lnTo>
                    <a:pt x="995121" y="495299"/>
                  </a:lnTo>
                  <a:lnTo>
                    <a:pt x="980073" y="501859"/>
                  </a:lnTo>
                  <a:close/>
                </a:path>
                <a:path w="2124709" h="1511300">
                  <a:moveTo>
                    <a:pt x="1001203" y="558799"/>
                  </a:moveTo>
                  <a:lnTo>
                    <a:pt x="890159" y="558799"/>
                  </a:lnTo>
                  <a:lnTo>
                    <a:pt x="898056" y="546099"/>
                  </a:lnTo>
                  <a:lnTo>
                    <a:pt x="912522" y="546099"/>
                  </a:lnTo>
                  <a:lnTo>
                    <a:pt x="941318" y="520699"/>
                  </a:lnTo>
                  <a:lnTo>
                    <a:pt x="975283" y="507999"/>
                  </a:lnTo>
                  <a:lnTo>
                    <a:pt x="980073" y="501859"/>
                  </a:lnTo>
                  <a:lnTo>
                    <a:pt x="995121" y="495299"/>
                  </a:lnTo>
                  <a:lnTo>
                    <a:pt x="1107557" y="495299"/>
                  </a:lnTo>
                  <a:lnTo>
                    <a:pt x="1061459" y="520699"/>
                  </a:lnTo>
                  <a:lnTo>
                    <a:pt x="1016473" y="546099"/>
                  </a:lnTo>
                  <a:lnTo>
                    <a:pt x="1001203" y="558799"/>
                  </a:lnTo>
                  <a:close/>
                </a:path>
                <a:path w="2124709" h="1511300">
                  <a:moveTo>
                    <a:pt x="796534" y="1219199"/>
                  </a:moveTo>
                  <a:lnTo>
                    <a:pt x="45249" y="1219199"/>
                  </a:lnTo>
                  <a:lnTo>
                    <a:pt x="44477" y="1168399"/>
                  </a:lnTo>
                  <a:lnTo>
                    <a:pt x="41540" y="1054099"/>
                  </a:lnTo>
                  <a:lnTo>
                    <a:pt x="38245" y="965199"/>
                  </a:lnTo>
                  <a:lnTo>
                    <a:pt x="36824" y="914399"/>
                  </a:lnTo>
                  <a:lnTo>
                    <a:pt x="35597" y="876299"/>
                  </a:lnTo>
                  <a:lnTo>
                    <a:pt x="34636" y="825499"/>
                  </a:lnTo>
                  <a:lnTo>
                    <a:pt x="34051" y="812799"/>
                  </a:lnTo>
                  <a:lnTo>
                    <a:pt x="31434" y="736599"/>
                  </a:lnTo>
                  <a:lnTo>
                    <a:pt x="31552" y="723899"/>
                  </a:lnTo>
                  <a:lnTo>
                    <a:pt x="31670" y="711199"/>
                  </a:lnTo>
                  <a:lnTo>
                    <a:pt x="31788" y="698499"/>
                  </a:lnTo>
                  <a:lnTo>
                    <a:pt x="31907" y="685799"/>
                  </a:lnTo>
                  <a:lnTo>
                    <a:pt x="32025" y="673099"/>
                  </a:lnTo>
                  <a:lnTo>
                    <a:pt x="35895" y="622299"/>
                  </a:lnTo>
                  <a:lnTo>
                    <a:pt x="43115" y="596899"/>
                  </a:lnTo>
                  <a:lnTo>
                    <a:pt x="53754" y="571499"/>
                  </a:lnTo>
                  <a:lnTo>
                    <a:pt x="1321173" y="571499"/>
                  </a:lnTo>
                  <a:lnTo>
                    <a:pt x="1331784" y="558799"/>
                  </a:lnTo>
                  <a:lnTo>
                    <a:pt x="1330672" y="546099"/>
                  </a:lnTo>
                  <a:lnTo>
                    <a:pt x="1330004" y="533399"/>
                  </a:lnTo>
                  <a:lnTo>
                    <a:pt x="1329714" y="520699"/>
                  </a:lnTo>
                  <a:lnTo>
                    <a:pt x="1329736" y="507999"/>
                  </a:lnTo>
                  <a:lnTo>
                    <a:pt x="1400012" y="507999"/>
                  </a:lnTo>
                  <a:lnTo>
                    <a:pt x="1399519" y="520699"/>
                  </a:lnTo>
                  <a:lnTo>
                    <a:pt x="1397259" y="558799"/>
                  </a:lnTo>
                  <a:lnTo>
                    <a:pt x="1393093" y="584199"/>
                  </a:lnTo>
                  <a:lnTo>
                    <a:pt x="93241" y="584199"/>
                  </a:lnTo>
                  <a:lnTo>
                    <a:pt x="96988" y="596899"/>
                  </a:lnTo>
                  <a:lnTo>
                    <a:pt x="93874" y="609599"/>
                  </a:lnTo>
                  <a:lnTo>
                    <a:pt x="93694" y="622299"/>
                  </a:lnTo>
                  <a:lnTo>
                    <a:pt x="93869" y="634999"/>
                  </a:lnTo>
                  <a:lnTo>
                    <a:pt x="95158" y="698499"/>
                  </a:lnTo>
                  <a:lnTo>
                    <a:pt x="96135" y="736599"/>
                  </a:lnTo>
                  <a:lnTo>
                    <a:pt x="97390" y="774699"/>
                  </a:lnTo>
                  <a:lnTo>
                    <a:pt x="98818" y="812799"/>
                  </a:lnTo>
                  <a:lnTo>
                    <a:pt x="101407" y="888999"/>
                  </a:lnTo>
                  <a:lnTo>
                    <a:pt x="102620" y="914399"/>
                  </a:lnTo>
                  <a:lnTo>
                    <a:pt x="103920" y="939799"/>
                  </a:lnTo>
                  <a:lnTo>
                    <a:pt x="105279" y="977899"/>
                  </a:lnTo>
                  <a:lnTo>
                    <a:pt x="108977" y="1054099"/>
                  </a:lnTo>
                  <a:lnTo>
                    <a:pt x="111173" y="1104899"/>
                  </a:lnTo>
                  <a:lnTo>
                    <a:pt x="113092" y="1155699"/>
                  </a:lnTo>
                  <a:lnTo>
                    <a:pt x="114576" y="1206499"/>
                  </a:lnTo>
                  <a:lnTo>
                    <a:pt x="849004" y="1206499"/>
                  </a:lnTo>
                  <a:lnTo>
                    <a:pt x="796534" y="1219199"/>
                  </a:lnTo>
                  <a:close/>
                </a:path>
                <a:path w="2124709" h="1511300">
                  <a:moveTo>
                    <a:pt x="1246785" y="571499"/>
                  </a:moveTo>
                  <a:lnTo>
                    <a:pt x="1004709" y="571499"/>
                  </a:lnTo>
                  <a:lnTo>
                    <a:pt x="1034710" y="546099"/>
                  </a:lnTo>
                  <a:lnTo>
                    <a:pt x="1063996" y="533399"/>
                  </a:lnTo>
                  <a:lnTo>
                    <a:pt x="1077857" y="533399"/>
                  </a:lnTo>
                  <a:lnTo>
                    <a:pt x="1091296" y="520699"/>
                  </a:lnTo>
                  <a:lnTo>
                    <a:pt x="1307990" y="520699"/>
                  </a:lnTo>
                  <a:lnTo>
                    <a:pt x="1280449" y="546099"/>
                  </a:lnTo>
                  <a:lnTo>
                    <a:pt x="1266821" y="546099"/>
                  </a:lnTo>
                  <a:lnTo>
                    <a:pt x="1253547" y="558799"/>
                  </a:lnTo>
                  <a:lnTo>
                    <a:pt x="1249019" y="558799"/>
                  </a:lnTo>
                  <a:lnTo>
                    <a:pt x="1246785" y="571499"/>
                  </a:lnTo>
                  <a:close/>
                </a:path>
                <a:path w="2124709" h="1511300">
                  <a:moveTo>
                    <a:pt x="529237" y="558799"/>
                  </a:moveTo>
                  <a:lnTo>
                    <a:pt x="0" y="558799"/>
                  </a:lnTo>
                  <a:lnTo>
                    <a:pt x="315" y="546099"/>
                  </a:lnTo>
                  <a:lnTo>
                    <a:pt x="509641" y="546099"/>
                  </a:lnTo>
                  <a:lnTo>
                    <a:pt x="529237" y="558799"/>
                  </a:lnTo>
                  <a:close/>
                </a:path>
                <a:path w="2124709" h="1511300">
                  <a:moveTo>
                    <a:pt x="729582" y="571499"/>
                  </a:moveTo>
                  <a:lnTo>
                    <a:pt x="5382" y="571499"/>
                  </a:lnTo>
                  <a:lnTo>
                    <a:pt x="1665" y="558799"/>
                  </a:lnTo>
                  <a:lnTo>
                    <a:pt x="698528" y="558799"/>
                  </a:lnTo>
                  <a:lnTo>
                    <a:pt x="729582" y="571499"/>
                  </a:lnTo>
                  <a:close/>
                </a:path>
                <a:path w="2124709" h="1511300">
                  <a:moveTo>
                    <a:pt x="985999" y="571499"/>
                  </a:moveTo>
                  <a:lnTo>
                    <a:pt x="865577" y="571499"/>
                  </a:lnTo>
                  <a:lnTo>
                    <a:pt x="873796" y="558799"/>
                  </a:lnTo>
                  <a:lnTo>
                    <a:pt x="993591" y="558799"/>
                  </a:lnTo>
                  <a:lnTo>
                    <a:pt x="985999" y="571499"/>
                  </a:lnTo>
                  <a:close/>
                </a:path>
                <a:path w="2124709" h="1511300">
                  <a:moveTo>
                    <a:pt x="31817" y="584199"/>
                  </a:moveTo>
                  <a:lnTo>
                    <a:pt x="16821" y="584199"/>
                  </a:lnTo>
                  <a:lnTo>
                    <a:pt x="10575" y="571499"/>
                  </a:lnTo>
                  <a:lnTo>
                    <a:pt x="38789" y="571499"/>
                  </a:lnTo>
                  <a:lnTo>
                    <a:pt x="31817" y="584199"/>
                  </a:lnTo>
                  <a:close/>
                </a:path>
                <a:path w="2124709" h="1511300">
                  <a:moveTo>
                    <a:pt x="1383383" y="609599"/>
                  </a:moveTo>
                  <a:lnTo>
                    <a:pt x="294166" y="609599"/>
                  </a:lnTo>
                  <a:lnTo>
                    <a:pt x="239474" y="596899"/>
                  </a:lnTo>
                  <a:lnTo>
                    <a:pt x="187568" y="596899"/>
                  </a:lnTo>
                  <a:lnTo>
                    <a:pt x="138179" y="584199"/>
                  </a:lnTo>
                  <a:lnTo>
                    <a:pt x="1393093" y="584199"/>
                  </a:lnTo>
                  <a:lnTo>
                    <a:pt x="1389729" y="596899"/>
                  </a:lnTo>
                  <a:lnTo>
                    <a:pt x="1383383" y="609599"/>
                  </a:lnTo>
                  <a:close/>
                </a:path>
                <a:path w="2124709" h="1511300">
                  <a:moveTo>
                    <a:pt x="351546" y="622299"/>
                  </a:moveTo>
                  <a:lnTo>
                    <a:pt x="298612" y="622299"/>
                  </a:lnTo>
                  <a:lnTo>
                    <a:pt x="294821" y="609599"/>
                  </a:lnTo>
                  <a:lnTo>
                    <a:pt x="364837" y="609599"/>
                  </a:lnTo>
                  <a:lnTo>
                    <a:pt x="351546" y="622299"/>
                  </a:lnTo>
                  <a:close/>
                </a:path>
                <a:path w="2124709" h="1511300">
                  <a:moveTo>
                    <a:pt x="1322869" y="622299"/>
                  </a:moveTo>
                  <a:lnTo>
                    <a:pt x="425769" y="622299"/>
                  </a:lnTo>
                  <a:lnTo>
                    <a:pt x="405027" y="609599"/>
                  </a:lnTo>
                  <a:lnTo>
                    <a:pt x="1323088" y="609599"/>
                  </a:lnTo>
                  <a:lnTo>
                    <a:pt x="1322869" y="622299"/>
                  </a:lnTo>
                  <a:close/>
                </a:path>
                <a:path w="2124709" h="1511300">
                  <a:moveTo>
                    <a:pt x="510571" y="647699"/>
                  </a:moveTo>
                  <a:lnTo>
                    <a:pt x="446746" y="647699"/>
                  </a:lnTo>
                  <a:lnTo>
                    <a:pt x="443636" y="634999"/>
                  </a:lnTo>
                  <a:lnTo>
                    <a:pt x="441702" y="634999"/>
                  </a:lnTo>
                  <a:lnTo>
                    <a:pt x="443052" y="622299"/>
                  </a:lnTo>
                  <a:lnTo>
                    <a:pt x="562239" y="622299"/>
                  </a:lnTo>
                  <a:lnTo>
                    <a:pt x="535350" y="634999"/>
                  </a:lnTo>
                  <a:lnTo>
                    <a:pt x="510571" y="647699"/>
                  </a:lnTo>
                  <a:close/>
                </a:path>
                <a:path w="2124709" h="1511300">
                  <a:moveTo>
                    <a:pt x="1316905" y="634999"/>
                  </a:moveTo>
                  <a:lnTo>
                    <a:pt x="672845" y="634999"/>
                  </a:lnTo>
                  <a:lnTo>
                    <a:pt x="562239" y="622299"/>
                  </a:lnTo>
                  <a:lnTo>
                    <a:pt x="1320750" y="622299"/>
                  </a:lnTo>
                  <a:lnTo>
                    <a:pt x="1316905" y="634999"/>
                  </a:lnTo>
                  <a:close/>
                </a:path>
                <a:path w="2124709" h="1511300">
                  <a:moveTo>
                    <a:pt x="824170" y="647699"/>
                  </a:moveTo>
                  <a:lnTo>
                    <a:pt x="808217" y="647699"/>
                  </a:lnTo>
                  <a:lnTo>
                    <a:pt x="804508" y="634999"/>
                  </a:lnTo>
                  <a:lnTo>
                    <a:pt x="830853" y="634999"/>
                  </a:lnTo>
                  <a:lnTo>
                    <a:pt x="824170" y="647699"/>
                  </a:lnTo>
                  <a:close/>
                </a:path>
                <a:path w="2124709" h="1511300">
                  <a:moveTo>
                    <a:pt x="1306467" y="647699"/>
                  </a:moveTo>
                  <a:lnTo>
                    <a:pt x="923779" y="647699"/>
                  </a:lnTo>
                  <a:lnTo>
                    <a:pt x="897386" y="634999"/>
                  </a:lnTo>
                  <a:lnTo>
                    <a:pt x="1312179" y="634999"/>
                  </a:lnTo>
                  <a:lnTo>
                    <a:pt x="1306467" y="647699"/>
                  </a:lnTo>
                  <a:close/>
                </a:path>
                <a:path w="2124709" h="1511300">
                  <a:moveTo>
                    <a:pt x="1445111" y="1142999"/>
                  </a:moveTo>
                  <a:lnTo>
                    <a:pt x="1360565" y="1142999"/>
                  </a:lnTo>
                  <a:lnTo>
                    <a:pt x="1381288" y="1130299"/>
                  </a:lnTo>
                  <a:lnTo>
                    <a:pt x="1431375" y="1130299"/>
                  </a:lnTo>
                  <a:lnTo>
                    <a:pt x="1445111" y="1142999"/>
                  </a:lnTo>
                  <a:close/>
                </a:path>
                <a:path w="2124709" h="1511300">
                  <a:moveTo>
                    <a:pt x="1489162" y="1155699"/>
                  </a:moveTo>
                  <a:lnTo>
                    <a:pt x="740033" y="1155699"/>
                  </a:lnTo>
                  <a:lnTo>
                    <a:pt x="792772" y="1142999"/>
                  </a:lnTo>
                  <a:lnTo>
                    <a:pt x="1484701" y="1142999"/>
                  </a:lnTo>
                  <a:lnTo>
                    <a:pt x="1489162" y="1155699"/>
                  </a:lnTo>
                  <a:close/>
                </a:path>
                <a:path w="2124709" h="1511300">
                  <a:moveTo>
                    <a:pt x="1493621" y="1181099"/>
                  </a:moveTo>
                  <a:lnTo>
                    <a:pt x="513514" y="1181099"/>
                  </a:lnTo>
                  <a:lnTo>
                    <a:pt x="582692" y="1168399"/>
                  </a:lnTo>
                  <a:lnTo>
                    <a:pt x="634862" y="1155699"/>
                  </a:lnTo>
                  <a:lnTo>
                    <a:pt x="1492203" y="1155699"/>
                  </a:lnTo>
                  <a:lnTo>
                    <a:pt x="1493723" y="1168399"/>
                  </a:lnTo>
                  <a:lnTo>
                    <a:pt x="1493621" y="1181099"/>
                  </a:lnTo>
                  <a:close/>
                </a:path>
                <a:path w="2124709" h="1511300">
                  <a:moveTo>
                    <a:pt x="1489482" y="1193799"/>
                  </a:moveTo>
                  <a:lnTo>
                    <a:pt x="359982" y="1193799"/>
                  </a:lnTo>
                  <a:lnTo>
                    <a:pt x="410636" y="1181099"/>
                  </a:lnTo>
                  <a:lnTo>
                    <a:pt x="1492331" y="1181099"/>
                  </a:lnTo>
                  <a:lnTo>
                    <a:pt x="1489482" y="1193799"/>
                  </a:lnTo>
                  <a:close/>
                </a:path>
                <a:path w="2124709" h="1511300">
                  <a:moveTo>
                    <a:pt x="1465855" y="1498599"/>
                  </a:moveTo>
                  <a:lnTo>
                    <a:pt x="1406181" y="1498599"/>
                  </a:lnTo>
                  <a:lnTo>
                    <a:pt x="1403142" y="1485899"/>
                  </a:lnTo>
                  <a:lnTo>
                    <a:pt x="1401330" y="1485899"/>
                  </a:lnTo>
                  <a:lnTo>
                    <a:pt x="1400778" y="1473199"/>
                  </a:lnTo>
                  <a:lnTo>
                    <a:pt x="1401342" y="1447799"/>
                  </a:lnTo>
                  <a:lnTo>
                    <a:pt x="1402447" y="1422399"/>
                  </a:lnTo>
                  <a:lnTo>
                    <a:pt x="1403904" y="1409699"/>
                  </a:lnTo>
                  <a:lnTo>
                    <a:pt x="1405525" y="1384299"/>
                  </a:lnTo>
                  <a:lnTo>
                    <a:pt x="1408589" y="1346199"/>
                  </a:lnTo>
                  <a:lnTo>
                    <a:pt x="1410266" y="1295399"/>
                  </a:lnTo>
                  <a:lnTo>
                    <a:pt x="1409124" y="1257299"/>
                  </a:lnTo>
                  <a:lnTo>
                    <a:pt x="1403733" y="1206499"/>
                  </a:lnTo>
                  <a:lnTo>
                    <a:pt x="185488" y="1206499"/>
                  </a:lnTo>
                  <a:lnTo>
                    <a:pt x="259013" y="1193799"/>
                  </a:lnTo>
                  <a:lnTo>
                    <a:pt x="1485217" y="1193799"/>
                  </a:lnTo>
                  <a:lnTo>
                    <a:pt x="1479681" y="1206499"/>
                  </a:lnTo>
                  <a:lnTo>
                    <a:pt x="1483661" y="1231899"/>
                  </a:lnTo>
                  <a:lnTo>
                    <a:pt x="1485391" y="1269999"/>
                  </a:lnTo>
                  <a:lnTo>
                    <a:pt x="1485351" y="1308099"/>
                  </a:lnTo>
                  <a:lnTo>
                    <a:pt x="1484018" y="1333499"/>
                  </a:lnTo>
                  <a:lnTo>
                    <a:pt x="1579478" y="1333499"/>
                  </a:lnTo>
                  <a:lnTo>
                    <a:pt x="1557198" y="1371599"/>
                  </a:lnTo>
                  <a:lnTo>
                    <a:pt x="1528184" y="1409699"/>
                  </a:lnTo>
                  <a:lnTo>
                    <a:pt x="1499947" y="1447799"/>
                  </a:lnTo>
                  <a:lnTo>
                    <a:pt x="1472575" y="1485899"/>
                  </a:lnTo>
                  <a:lnTo>
                    <a:pt x="1465855" y="1498599"/>
                  </a:lnTo>
                  <a:close/>
                </a:path>
                <a:path w="2124709" h="1511300">
                  <a:moveTo>
                    <a:pt x="536089" y="1244599"/>
                  </a:moveTo>
                  <a:lnTo>
                    <a:pt x="38344" y="1244599"/>
                  </a:lnTo>
                  <a:lnTo>
                    <a:pt x="37055" y="1231899"/>
                  </a:lnTo>
                  <a:lnTo>
                    <a:pt x="39737" y="1219199"/>
                  </a:lnTo>
                  <a:lnTo>
                    <a:pt x="690881" y="1219199"/>
                  </a:lnTo>
                  <a:lnTo>
                    <a:pt x="638213" y="1231899"/>
                  </a:lnTo>
                  <a:lnTo>
                    <a:pt x="536089" y="1244599"/>
                  </a:lnTo>
                  <a:close/>
                </a:path>
                <a:path w="2124709" h="1511300">
                  <a:moveTo>
                    <a:pt x="435344" y="1257299"/>
                  </a:moveTo>
                  <a:lnTo>
                    <a:pt x="46036" y="1257299"/>
                  </a:lnTo>
                  <a:lnTo>
                    <a:pt x="41035" y="1244599"/>
                  </a:lnTo>
                  <a:lnTo>
                    <a:pt x="485845" y="1244599"/>
                  </a:lnTo>
                  <a:lnTo>
                    <a:pt x="435344" y="1257299"/>
                  </a:lnTo>
                  <a:close/>
                </a:path>
                <a:path w="2124709" h="1511300">
                  <a:moveTo>
                    <a:pt x="232437" y="1269999"/>
                  </a:moveTo>
                  <a:lnTo>
                    <a:pt x="120173" y="1269999"/>
                  </a:lnTo>
                  <a:lnTo>
                    <a:pt x="90291" y="1257299"/>
                  </a:lnTo>
                  <a:lnTo>
                    <a:pt x="283133" y="1257299"/>
                  </a:lnTo>
                  <a:lnTo>
                    <a:pt x="232437" y="1269999"/>
                  </a:lnTo>
                  <a:close/>
                </a:path>
                <a:path w="2124709" h="1511300">
                  <a:moveTo>
                    <a:pt x="1447363" y="1511299"/>
                  </a:moveTo>
                  <a:lnTo>
                    <a:pt x="1422085" y="1511299"/>
                  </a:lnTo>
                  <a:lnTo>
                    <a:pt x="1415813" y="1498599"/>
                  </a:lnTo>
                  <a:lnTo>
                    <a:pt x="1457283" y="1498599"/>
                  </a:lnTo>
                  <a:lnTo>
                    <a:pt x="1447363" y="1511299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21632" y="9363079"/>
              <a:ext cx="7162800" cy="770890"/>
            </a:xfrm>
            <a:custGeom>
              <a:avLst/>
              <a:gdLst/>
              <a:ahLst/>
              <a:cxnLst/>
              <a:rect l="l" t="t" r="r" b="b"/>
              <a:pathLst>
                <a:path w="7162800" h="770890">
                  <a:moveTo>
                    <a:pt x="6230271" y="770764"/>
                  </a:moveTo>
                  <a:lnTo>
                    <a:pt x="6204547" y="770359"/>
                  </a:lnTo>
                  <a:lnTo>
                    <a:pt x="6192369" y="769760"/>
                  </a:lnTo>
                  <a:lnTo>
                    <a:pt x="6172831" y="768749"/>
                  </a:lnTo>
                  <a:lnTo>
                    <a:pt x="6122451" y="766054"/>
                  </a:lnTo>
                  <a:lnTo>
                    <a:pt x="6094575" y="764704"/>
                  </a:lnTo>
                  <a:lnTo>
                    <a:pt x="6065745" y="763592"/>
                  </a:lnTo>
                  <a:lnTo>
                    <a:pt x="6039360" y="762835"/>
                  </a:lnTo>
                  <a:lnTo>
                    <a:pt x="6018821" y="762546"/>
                  </a:lnTo>
                  <a:lnTo>
                    <a:pt x="6001245" y="762360"/>
                  </a:lnTo>
                  <a:lnTo>
                    <a:pt x="5982929" y="761884"/>
                  </a:lnTo>
                  <a:lnTo>
                    <a:pt x="5966039" y="761191"/>
                  </a:lnTo>
                  <a:lnTo>
                    <a:pt x="5952745" y="760351"/>
                  </a:lnTo>
                  <a:lnTo>
                    <a:pt x="5931336" y="758933"/>
                  </a:lnTo>
                  <a:lnTo>
                    <a:pt x="5898841" y="757337"/>
                  </a:lnTo>
                  <a:lnTo>
                    <a:pt x="5853986" y="755512"/>
                  </a:lnTo>
                  <a:lnTo>
                    <a:pt x="5795494" y="753404"/>
                  </a:lnTo>
                  <a:lnTo>
                    <a:pt x="5722091" y="750964"/>
                  </a:lnTo>
                  <a:lnTo>
                    <a:pt x="5687517" y="749607"/>
                  </a:lnTo>
                  <a:lnTo>
                    <a:pt x="5652112" y="747810"/>
                  </a:lnTo>
                  <a:lnTo>
                    <a:pt x="5620031" y="745806"/>
                  </a:lnTo>
                  <a:lnTo>
                    <a:pt x="5595432" y="743829"/>
                  </a:lnTo>
                  <a:lnTo>
                    <a:pt x="5551510" y="740465"/>
                  </a:lnTo>
                  <a:lnTo>
                    <a:pt x="5503088" y="738446"/>
                  </a:lnTo>
                  <a:lnTo>
                    <a:pt x="5450028" y="737770"/>
                  </a:lnTo>
                  <a:lnTo>
                    <a:pt x="5392194" y="738437"/>
                  </a:lnTo>
                  <a:lnTo>
                    <a:pt x="5329447" y="740443"/>
                  </a:lnTo>
                  <a:lnTo>
                    <a:pt x="5285231" y="742181"/>
                  </a:lnTo>
                  <a:lnTo>
                    <a:pt x="5232935" y="744121"/>
                  </a:lnTo>
                  <a:lnTo>
                    <a:pt x="5179095" y="746025"/>
                  </a:lnTo>
                  <a:lnTo>
                    <a:pt x="5130247" y="747658"/>
                  </a:lnTo>
                  <a:lnTo>
                    <a:pt x="5032972" y="750836"/>
                  </a:lnTo>
                  <a:lnTo>
                    <a:pt x="4949471" y="753653"/>
                  </a:lnTo>
                  <a:lnTo>
                    <a:pt x="4900202" y="754451"/>
                  </a:lnTo>
                  <a:lnTo>
                    <a:pt x="4861521" y="754724"/>
                  </a:lnTo>
                  <a:lnTo>
                    <a:pt x="4815130" y="754916"/>
                  </a:lnTo>
                  <a:lnTo>
                    <a:pt x="4762267" y="755032"/>
                  </a:lnTo>
                  <a:lnTo>
                    <a:pt x="4704173" y="755075"/>
                  </a:lnTo>
                  <a:lnTo>
                    <a:pt x="4642086" y="755048"/>
                  </a:lnTo>
                  <a:lnTo>
                    <a:pt x="4577247" y="754955"/>
                  </a:lnTo>
                  <a:lnTo>
                    <a:pt x="4510895" y="754799"/>
                  </a:lnTo>
                  <a:lnTo>
                    <a:pt x="4444270" y="754584"/>
                  </a:lnTo>
                  <a:lnTo>
                    <a:pt x="4378611" y="754314"/>
                  </a:lnTo>
                  <a:lnTo>
                    <a:pt x="4315159" y="753990"/>
                  </a:lnTo>
                  <a:lnTo>
                    <a:pt x="4255152" y="753618"/>
                  </a:lnTo>
                  <a:lnTo>
                    <a:pt x="4199831" y="753201"/>
                  </a:lnTo>
                  <a:lnTo>
                    <a:pt x="4150434" y="752741"/>
                  </a:lnTo>
                  <a:lnTo>
                    <a:pt x="4108203" y="752243"/>
                  </a:lnTo>
                  <a:lnTo>
                    <a:pt x="4050192" y="751145"/>
                  </a:lnTo>
                  <a:lnTo>
                    <a:pt x="4038088" y="750829"/>
                  </a:lnTo>
                  <a:lnTo>
                    <a:pt x="4022253" y="750504"/>
                  </a:lnTo>
                  <a:lnTo>
                    <a:pt x="3979701" y="749831"/>
                  </a:lnTo>
                  <a:lnTo>
                    <a:pt x="3889834" y="748772"/>
                  </a:lnTo>
                  <a:lnTo>
                    <a:pt x="3813468" y="748041"/>
                  </a:lnTo>
                  <a:lnTo>
                    <a:pt x="3724665" y="747293"/>
                  </a:lnTo>
                  <a:lnTo>
                    <a:pt x="3569496" y="746153"/>
                  </a:lnTo>
                  <a:lnTo>
                    <a:pt x="3389837" y="745002"/>
                  </a:lnTo>
                  <a:lnTo>
                    <a:pt x="3187782" y="743856"/>
                  </a:lnTo>
                  <a:lnTo>
                    <a:pt x="2965431" y="742730"/>
                  </a:lnTo>
                  <a:lnTo>
                    <a:pt x="2581365" y="740981"/>
                  </a:lnTo>
                  <a:lnTo>
                    <a:pt x="2446414" y="740282"/>
                  </a:lnTo>
                  <a:lnTo>
                    <a:pt x="2324973" y="739575"/>
                  </a:lnTo>
                  <a:lnTo>
                    <a:pt x="2221990" y="738890"/>
                  </a:lnTo>
                  <a:lnTo>
                    <a:pt x="2142415" y="738260"/>
                  </a:lnTo>
                  <a:lnTo>
                    <a:pt x="2091196" y="737716"/>
                  </a:lnTo>
                  <a:lnTo>
                    <a:pt x="2056961" y="737087"/>
                  </a:lnTo>
                  <a:lnTo>
                    <a:pt x="2025056" y="736592"/>
                  </a:lnTo>
                  <a:lnTo>
                    <a:pt x="1983644" y="736022"/>
                  </a:lnTo>
                  <a:lnTo>
                    <a:pt x="1934315" y="735397"/>
                  </a:lnTo>
                  <a:lnTo>
                    <a:pt x="1878662" y="734736"/>
                  </a:lnTo>
                  <a:lnTo>
                    <a:pt x="1754749" y="733384"/>
                  </a:lnTo>
                  <a:lnTo>
                    <a:pt x="1689673" y="732733"/>
                  </a:lnTo>
                  <a:lnTo>
                    <a:pt x="1609309" y="731972"/>
                  </a:lnTo>
                  <a:lnTo>
                    <a:pt x="1541814" y="731390"/>
                  </a:lnTo>
                  <a:lnTo>
                    <a:pt x="1484895" y="730993"/>
                  </a:lnTo>
                  <a:lnTo>
                    <a:pt x="1436258" y="730785"/>
                  </a:lnTo>
                  <a:lnTo>
                    <a:pt x="1393610" y="730771"/>
                  </a:lnTo>
                  <a:lnTo>
                    <a:pt x="1354659" y="730955"/>
                  </a:lnTo>
                  <a:lnTo>
                    <a:pt x="1317110" y="731343"/>
                  </a:lnTo>
                  <a:lnTo>
                    <a:pt x="1278670" y="731940"/>
                  </a:lnTo>
                  <a:lnTo>
                    <a:pt x="1237047" y="732749"/>
                  </a:lnTo>
                  <a:lnTo>
                    <a:pt x="1150383" y="734618"/>
                  </a:lnTo>
                  <a:lnTo>
                    <a:pt x="1111435" y="735338"/>
                  </a:lnTo>
                  <a:lnTo>
                    <a:pt x="1072006" y="735945"/>
                  </a:lnTo>
                  <a:lnTo>
                    <a:pt x="1030995" y="736445"/>
                  </a:lnTo>
                  <a:lnTo>
                    <a:pt x="987305" y="736846"/>
                  </a:lnTo>
                  <a:lnTo>
                    <a:pt x="939836" y="737154"/>
                  </a:lnTo>
                  <a:lnTo>
                    <a:pt x="887491" y="737376"/>
                  </a:lnTo>
                  <a:lnTo>
                    <a:pt x="829170" y="737520"/>
                  </a:lnTo>
                  <a:lnTo>
                    <a:pt x="763775" y="737593"/>
                  </a:lnTo>
                  <a:lnTo>
                    <a:pt x="690208" y="737602"/>
                  </a:lnTo>
                  <a:lnTo>
                    <a:pt x="485628" y="737437"/>
                  </a:lnTo>
                  <a:lnTo>
                    <a:pt x="390189" y="737264"/>
                  </a:lnTo>
                  <a:lnTo>
                    <a:pt x="317271" y="736955"/>
                  </a:lnTo>
                  <a:lnTo>
                    <a:pt x="263094" y="736433"/>
                  </a:lnTo>
                  <a:lnTo>
                    <a:pt x="223880" y="735619"/>
                  </a:lnTo>
                  <a:lnTo>
                    <a:pt x="175214" y="732802"/>
                  </a:lnTo>
                  <a:lnTo>
                    <a:pt x="109677" y="722203"/>
                  </a:lnTo>
                  <a:lnTo>
                    <a:pt x="71693" y="711524"/>
                  </a:lnTo>
                  <a:lnTo>
                    <a:pt x="38415" y="685053"/>
                  </a:lnTo>
                  <a:lnTo>
                    <a:pt x="9122" y="620699"/>
                  </a:lnTo>
                  <a:lnTo>
                    <a:pt x="1520" y="576966"/>
                  </a:lnTo>
                  <a:lnTo>
                    <a:pt x="0" y="547888"/>
                  </a:lnTo>
                  <a:lnTo>
                    <a:pt x="214" y="509100"/>
                  </a:lnTo>
                  <a:lnTo>
                    <a:pt x="2019" y="466392"/>
                  </a:lnTo>
                  <a:lnTo>
                    <a:pt x="5272" y="425554"/>
                  </a:lnTo>
                  <a:lnTo>
                    <a:pt x="6846" y="404425"/>
                  </a:lnTo>
                  <a:lnTo>
                    <a:pt x="8417" y="372906"/>
                  </a:lnTo>
                  <a:lnTo>
                    <a:pt x="9831" y="334640"/>
                  </a:lnTo>
                  <a:lnTo>
                    <a:pt x="10932" y="293271"/>
                  </a:lnTo>
                  <a:lnTo>
                    <a:pt x="13806" y="199616"/>
                  </a:lnTo>
                  <a:lnTo>
                    <a:pt x="18831" y="143158"/>
                  </a:lnTo>
                  <a:lnTo>
                    <a:pt x="43670" y="90132"/>
                  </a:lnTo>
                  <a:lnTo>
                    <a:pt x="94124" y="63282"/>
                  </a:lnTo>
                  <a:lnTo>
                    <a:pt x="155139" y="51841"/>
                  </a:lnTo>
                  <a:lnTo>
                    <a:pt x="193895" y="47189"/>
                  </a:lnTo>
                  <a:lnTo>
                    <a:pt x="238649" y="43394"/>
                  </a:lnTo>
                  <a:lnTo>
                    <a:pt x="291769" y="40288"/>
                  </a:lnTo>
                  <a:lnTo>
                    <a:pt x="355626" y="37705"/>
                  </a:lnTo>
                  <a:lnTo>
                    <a:pt x="432589" y="35478"/>
                  </a:lnTo>
                  <a:lnTo>
                    <a:pt x="501009" y="34033"/>
                  </a:lnTo>
                  <a:lnTo>
                    <a:pt x="560398" y="33320"/>
                  </a:lnTo>
                  <a:lnTo>
                    <a:pt x="609641" y="33340"/>
                  </a:lnTo>
                  <a:lnTo>
                    <a:pt x="647624" y="34091"/>
                  </a:lnTo>
                  <a:lnTo>
                    <a:pt x="673229" y="35574"/>
                  </a:lnTo>
                  <a:lnTo>
                    <a:pt x="696245" y="36785"/>
                  </a:lnTo>
                  <a:lnTo>
                    <a:pt x="732049" y="37390"/>
                  </a:lnTo>
                  <a:lnTo>
                    <a:pt x="778041" y="37438"/>
                  </a:lnTo>
                  <a:lnTo>
                    <a:pt x="831618" y="36978"/>
                  </a:lnTo>
                  <a:lnTo>
                    <a:pt x="890177" y="36058"/>
                  </a:lnTo>
                  <a:lnTo>
                    <a:pt x="951117" y="34729"/>
                  </a:lnTo>
                  <a:lnTo>
                    <a:pt x="1011835" y="33039"/>
                  </a:lnTo>
                  <a:lnTo>
                    <a:pt x="1069730" y="31036"/>
                  </a:lnTo>
                  <a:lnTo>
                    <a:pt x="1122198" y="28770"/>
                  </a:lnTo>
                  <a:lnTo>
                    <a:pt x="1166637" y="26290"/>
                  </a:lnTo>
                  <a:lnTo>
                    <a:pt x="1188284" y="25371"/>
                  </a:lnTo>
                  <a:lnTo>
                    <a:pt x="1219379" y="24679"/>
                  </a:lnTo>
                  <a:lnTo>
                    <a:pt x="1255769" y="24281"/>
                  </a:lnTo>
                  <a:lnTo>
                    <a:pt x="1333829" y="24197"/>
                  </a:lnTo>
                  <a:lnTo>
                    <a:pt x="1370893" y="23703"/>
                  </a:lnTo>
                  <a:lnTo>
                    <a:pt x="1402922" y="22794"/>
                  </a:lnTo>
                  <a:lnTo>
                    <a:pt x="1428349" y="21499"/>
                  </a:lnTo>
                  <a:lnTo>
                    <a:pt x="1449140" y="20325"/>
                  </a:lnTo>
                  <a:lnTo>
                    <a:pt x="1471701" y="19454"/>
                  </a:lnTo>
                  <a:lnTo>
                    <a:pt x="1493313" y="18970"/>
                  </a:lnTo>
                  <a:lnTo>
                    <a:pt x="1511254" y="18956"/>
                  </a:lnTo>
                  <a:lnTo>
                    <a:pt x="1529737" y="19116"/>
                  </a:lnTo>
                  <a:lnTo>
                    <a:pt x="1563107" y="19261"/>
                  </a:lnTo>
                  <a:lnTo>
                    <a:pt x="1608645" y="19384"/>
                  </a:lnTo>
                  <a:lnTo>
                    <a:pt x="1663629" y="19480"/>
                  </a:lnTo>
                  <a:lnTo>
                    <a:pt x="1725339" y="19543"/>
                  </a:lnTo>
                  <a:lnTo>
                    <a:pt x="1791055" y="19565"/>
                  </a:lnTo>
                  <a:lnTo>
                    <a:pt x="1844197" y="19546"/>
                  </a:lnTo>
                  <a:lnTo>
                    <a:pt x="1892197" y="19476"/>
                  </a:lnTo>
                  <a:lnTo>
                    <a:pt x="1936300" y="19339"/>
                  </a:lnTo>
                  <a:lnTo>
                    <a:pt x="1977752" y="19116"/>
                  </a:lnTo>
                  <a:lnTo>
                    <a:pt x="2017798" y="18789"/>
                  </a:lnTo>
                  <a:lnTo>
                    <a:pt x="2057684" y="18340"/>
                  </a:lnTo>
                  <a:lnTo>
                    <a:pt x="2098655" y="17751"/>
                  </a:lnTo>
                  <a:lnTo>
                    <a:pt x="2141957" y="17004"/>
                  </a:lnTo>
                  <a:lnTo>
                    <a:pt x="2188835" y="16081"/>
                  </a:lnTo>
                  <a:lnTo>
                    <a:pt x="2240534" y="14965"/>
                  </a:lnTo>
                  <a:lnTo>
                    <a:pt x="2298301" y="13636"/>
                  </a:lnTo>
                  <a:lnTo>
                    <a:pt x="2363380" y="12078"/>
                  </a:lnTo>
                  <a:lnTo>
                    <a:pt x="2497718" y="8778"/>
                  </a:lnTo>
                  <a:lnTo>
                    <a:pt x="2603795" y="6235"/>
                  </a:lnTo>
                  <a:lnTo>
                    <a:pt x="2650696" y="5171"/>
                  </a:lnTo>
                  <a:lnTo>
                    <a:pt x="2694522" y="4235"/>
                  </a:lnTo>
                  <a:lnTo>
                    <a:pt x="2736036" y="3417"/>
                  </a:lnTo>
                  <a:lnTo>
                    <a:pt x="2776001" y="2711"/>
                  </a:lnTo>
                  <a:lnTo>
                    <a:pt x="2815178" y="2109"/>
                  </a:lnTo>
                  <a:lnTo>
                    <a:pt x="2854331" y="1601"/>
                  </a:lnTo>
                  <a:lnTo>
                    <a:pt x="2894222" y="1181"/>
                  </a:lnTo>
                  <a:lnTo>
                    <a:pt x="2935614" y="840"/>
                  </a:lnTo>
                  <a:lnTo>
                    <a:pt x="2979270" y="571"/>
                  </a:lnTo>
                  <a:lnTo>
                    <a:pt x="3025951" y="364"/>
                  </a:lnTo>
                  <a:lnTo>
                    <a:pt x="3076421" y="212"/>
                  </a:lnTo>
                  <a:lnTo>
                    <a:pt x="3131442" y="108"/>
                  </a:lnTo>
                  <a:lnTo>
                    <a:pt x="3258188" y="8"/>
                  </a:lnTo>
                  <a:lnTo>
                    <a:pt x="3412291" y="0"/>
                  </a:lnTo>
                  <a:lnTo>
                    <a:pt x="3492857" y="25"/>
                  </a:lnTo>
                  <a:lnTo>
                    <a:pt x="3637445" y="170"/>
                  </a:lnTo>
                  <a:lnTo>
                    <a:pt x="3701643" y="292"/>
                  </a:lnTo>
                  <a:lnTo>
                    <a:pt x="3760562" y="447"/>
                  </a:lnTo>
                  <a:lnTo>
                    <a:pt x="3814291" y="635"/>
                  </a:lnTo>
                  <a:lnTo>
                    <a:pt x="3862918" y="858"/>
                  </a:lnTo>
                  <a:lnTo>
                    <a:pt x="3906531" y="1116"/>
                  </a:lnTo>
                  <a:lnTo>
                    <a:pt x="3945219" y="1408"/>
                  </a:lnTo>
                  <a:lnTo>
                    <a:pt x="4008176" y="2099"/>
                  </a:lnTo>
                  <a:lnTo>
                    <a:pt x="4102590" y="4034"/>
                  </a:lnTo>
                  <a:lnTo>
                    <a:pt x="4150138" y="4594"/>
                  </a:lnTo>
                  <a:lnTo>
                    <a:pt x="4200043" y="4619"/>
                  </a:lnTo>
                  <a:lnTo>
                    <a:pt x="4257209" y="4109"/>
                  </a:lnTo>
                  <a:lnTo>
                    <a:pt x="4326538" y="3069"/>
                  </a:lnTo>
                  <a:lnTo>
                    <a:pt x="4388591" y="2085"/>
                  </a:lnTo>
                  <a:lnTo>
                    <a:pt x="4438051" y="1544"/>
                  </a:lnTo>
                  <a:lnTo>
                    <a:pt x="4479636" y="1516"/>
                  </a:lnTo>
                  <a:lnTo>
                    <a:pt x="4518065" y="2068"/>
                  </a:lnTo>
                  <a:lnTo>
                    <a:pt x="4558057" y="3267"/>
                  </a:lnTo>
                  <a:lnTo>
                    <a:pt x="4604333" y="5182"/>
                  </a:lnTo>
                  <a:lnTo>
                    <a:pt x="4661609" y="7879"/>
                  </a:lnTo>
                  <a:lnTo>
                    <a:pt x="4686230" y="8900"/>
                  </a:lnTo>
                  <a:lnTo>
                    <a:pt x="4720923" y="10117"/>
                  </a:lnTo>
                  <a:lnTo>
                    <a:pt x="4761078" y="11377"/>
                  </a:lnTo>
                  <a:lnTo>
                    <a:pt x="4802086" y="12527"/>
                  </a:lnTo>
                  <a:lnTo>
                    <a:pt x="4888529" y="14882"/>
                  </a:lnTo>
                  <a:lnTo>
                    <a:pt x="4956763" y="16960"/>
                  </a:lnTo>
                  <a:lnTo>
                    <a:pt x="5009180" y="18848"/>
                  </a:lnTo>
                  <a:lnTo>
                    <a:pt x="5048171" y="20631"/>
                  </a:lnTo>
                  <a:lnTo>
                    <a:pt x="5076130" y="22397"/>
                  </a:lnTo>
                  <a:lnTo>
                    <a:pt x="5108082" y="23819"/>
                  </a:lnTo>
                  <a:lnTo>
                    <a:pt x="5156246" y="24752"/>
                  </a:lnTo>
                  <a:lnTo>
                    <a:pt x="5214243" y="25199"/>
                  </a:lnTo>
                  <a:lnTo>
                    <a:pt x="5275692" y="25163"/>
                  </a:lnTo>
                  <a:lnTo>
                    <a:pt x="5334214" y="24649"/>
                  </a:lnTo>
                  <a:lnTo>
                    <a:pt x="5383429" y="23660"/>
                  </a:lnTo>
                  <a:lnTo>
                    <a:pt x="5416957" y="22200"/>
                  </a:lnTo>
                  <a:lnTo>
                    <a:pt x="5430465" y="21507"/>
                  </a:lnTo>
                  <a:lnTo>
                    <a:pt x="5451119" y="20890"/>
                  </a:lnTo>
                  <a:lnTo>
                    <a:pt x="5516991" y="19856"/>
                  </a:lnTo>
                  <a:lnTo>
                    <a:pt x="5563771" y="19424"/>
                  </a:lnTo>
                  <a:lnTo>
                    <a:pt x="5620822" y="19040"/>
                  </a:lnTo>
                  <a:lnTo>
                    <a:pt x="5688926" y="18695"/>
                  </a:lnTo>
                  <a:lnTo>
                    <a:pt x="5768863" y="18384"/>
                  </a:lnTo>
                  <a:lnTo>
                    <a:pt x="6183924" y="17135"/>
                  </a:lnTo>
                  <a:lnTo>
                    <a:pt x="6344381" y="16547"/>
                  </a:lnTo>
                  <a:lnTo>
                    <a:pt x="6410211" y="16256"/>
                  </a:lnTo>
                  <a:lnTo>
                    <a:pt x="6467315" y="15961"/>
                  </a:lnTo>
                  <a:lnTo>
                    <a:pt x="6516349" y="15657"/>
                  </a:lnTo>
                  <a:lnTo>
                    <a:pt x="6557968" y="15340"/>
                  </a:lnTo>
                  <a:lnTo>
                    <a:pt x="6621584" y="14648"/>
                  </a:lnTo>
                  <a:lnTo>
                    <a:pt x="6663403" y="13850"/>
                  </a:lnTo>
                  <a:lnTo>
                    <a:pt x="6696734" y="12374"/>
                  </a:lnTo>
                  <a:lnTo>
                    <a:pt x="6738563" y="10776"/>
                  </a:lnTo>
                  <a:lnTo>
                    <a:pt x="6781339" y="12752"/>
                  </a:lnTo>
                  <a:lnTo>
                    <a:pt x="6825437" y="18334"/>
                  </a:lnTo>
                  <a:lnTo>
                    <a:pt x="6871234" y="27555"/>
                  </a:lnTo>
                  <a:lnTo>
                    <a:pt x="6887288" y="31183"/>
                  </a:lnTo>
                  <a:lnTo>
                    <a:pt x="6906316" y="35227"/>
                  </a:lnTo>
                  <a:lnTo>
                    <a:pt x="6925938" y="39194"/>
                  </a:lnTo>
                  <a:lnTo>
                    <a:pt x="6943774" y="42591"/>
                  </a:lnTo>
                  <a:lnTo>
                    <a:pt x="6970825" y="48009"/>
                  </a:lnTo>
                  <a:lnTo>
                    <a:pt x="7011473" y="59463"/>
                  </a:lnTo>
                  <a:lnTo>
                    <a:pt x="7058104" y="87757"/>
                  </a:lnTo>
                  <a:lnTo>
                    <a:pt x="7089698" y="119360"/>
                  </a:lnTo>
                  <a:lnTo>
                    <a:pt x="7116501" y="155372"/>
                  </a:lnTo>
                  <a:lnTo>
                    <a:pt x="7133957" y="190516"/>
                  </a:lnTo>
                  <a:lnTo>
                    <a:pt x="7149094" y="269244"/>
                  </a:lnTo>
                  <a:lnTo>
                    <a:pt x="7155343" y="327354"/>
                  </a:lnTo>
                  <a:lnTo>
                    <a:pt x="7160117" y="393346"/>
                  </a:lnTo>
                  <a:lnTo>
                    <a:pt x="7162188" y="452987"/>
                  </a:lnTo>
                  <a:lnTo>
                    <a:pt x="7161277" y="481756"/>
                  </a:lnTo>
                  <a:lnTo>
                    <a:pt x="7158957" y="522177"/>
                  </a:lnTo>
                  <a:lnTo>
                    <a:pt x="7155443" y="576118"/>
                  </a:lnTo>
                  <a:lnTo>
                    <a:pt x="7149313" y="621226"/>
                  </a:lnTo>
                  <a:lnTo>
                    <a:pt x="7130653" y="655714"/>
                  </a:lnTo>
                  <a:lnTo>
                    <a:pt x="7111144" y="677962"/>
                  </a:lnTo>
                  <a:lnTo>
                    <a:pt x="7104184" y="685366"/>
                  </a:lnTo>
                  <a:lnTo>
                    <a:pt x="7097754" y="692375"/>
                  </a:lnTo>
                  <a:lnTo>
                    <a:pt x="7092680" y="698101"/>
                  </a:lnTo>
                  <a:lnTo>
                    <a:pt x="7077624" y="711865"/>
                  </a:lnTo>
                  <a:lnTo>
                    <a:pt x="7027592" y="736187"/>
                  </a:lnTo>
                  <a:lnTo>
                    <a:pt x="6988680" y="748659"/>
                  </a:lnTo>
                  <a:lnTo>
                    <a:pt x="6940817" y="758951"/>
                  </a:lnTo>
                  <a:lnTo>
                    <a:pt x="6856264" y="762568"/>
                  </a:lnTo>
                  <a:lnTo>
                    <a:pt x="6821927" y="763522"/>
                  </a:lnTo>
                  <a:lnTo>
                    <a:pt x="6788017" y="764712"/>
                  </a:lnTo>
                  <a:lnTo>
                    <a:pt x="6758444" y="765986"/>
                  </a:lnTo>
                  <a:lnTo>
                    <a:pt x="6737118" y="767193"/>
                  </a:lnTo>
                  <a:lnTo>
                    <a:pt x="6714270" y="768384"/>
                  </a:lnTo>
                  <a:lnTo>
                    <a:pt x="6688475" y="768728"/>
                  </a:lnTo>
                  <a:lnTo>
                    <a:pt x="6655337" y="768211"/>
                  </a:lnTo>
                  <a:lnTo>
                    <a:pt x="6610459" y="766822"/>
                  </a:lnTo>
                  <a:lnTo>
                    <a:pt x="6552154" y="765148"/>
                  </a:lnTo>
                  <a:lnTo>
                    <a:pt x="6497351" y="764339"/>
                  </a:lnTo>
                  <a:lnTo>
                    <a:pt x="6445963" y="764394"/>
                  </a:lnTo>
                  <a:lnTo>
                    <a:pt x="6397902" y="765314"/>
                  </a:lnTo>
                  <a:lnTo>
                    <a:pt x="6353082" y="767099"/>
                  </a:lnTo>
                  <a:lnTo>
                    <a:pt x="6308653" y="769044"/>
                  </a:lnTo>
                  <a:lnTo>
                    <a:pt x="6266345" y="770296"/>
                  </a:lnTo>
                  <a:lnTo>
                    <a:pt x="6230271" y="770764"/>
                  </a:lnTo>
                  <a:close/>
                </a:path>
              </a:pathLst>
            </a:custGeom>
            <a:solidFill>
              <a:srgbClr val="A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1010" y="3514491"/>
              <a:ext cx="4333874" cy="55244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72662" y="3226351"/>
              <a:ext cx="4333874" cy="60293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95415" y="9492765"/>
              <a:ext cx="5289550" cy="571500"/>
            </a:xfrm>
            <a:custGeom>
              <a:avLst/>
              <a:gdLst/>
              <a:ahLst/>
              <a:cxnLst/>
              <a:rect l="l" t="t" r="r" b="b"/>
              <a:pathLst>
                <a:path w="5289550" h="571500">
                  <a:moveTo>
                    <a:pt x="4601013" y="570936"/>
                  </a:moveTo>
                  <a:lnTo>
                    <a:pt x="4582016" y="570636"/>
                  </a:lnTo>
                  <a:lnTo>
                    <a:pt x="4573022" y="570193"/>
                  </a:lnTo>
                  <a:lnTo>
                    <a:pt x="4558594" y="569444"/>
                  </a:lnTo>
                  <a:lnTo>
                    <a:pt x="4521389" y="567447"/>
                  </a:lnTo>
                  <a:lnTo>
                    <a:pt x="4500802" y="566447"/>
                  </a:lnTo>
                  <a:lnTo>
                    <a:pt x="4479511" y="565624"/>
                  </a:lnTo>
                  <a:lnTo>
                    <a:pt x="4460026" y="565063"/>
                  </a:lnTo>
                  <a:lnTo>
                    <a:pt x="4444858" y="564849"/>
                  </a:lnTo>
                  <a:lnTo>
                    <a:pt x="4431879" y="564711"/>
                  </a:lnTo>
                  <a:lnTo>
                    <a:pt x="4418352" y="564359"/>
                  </a:lnTo>
                  <a:lnTo>
                    <a:pt x="4405879" y="563845"/>
                  </a:lnTo>
                  <a:lnTo>
                    <a:pt x="4375056" y="561891"/>
                  </a:lnTo>
                  <a:lnTo>
                    <a:pt x="4340892" y="560338"/>
                  </a:lnTo>
                  <a:lnTo>
                    <a:pt x="4291728" y="558489"/>
                  </a:lnTo>
                  <a:lnTo>
                    <a:pt x="4225725" y="556269"/>
                  </a:lnTo>
                  <a:lnTo>
                    <a:pt x="4200193" y="555264"/>
                  </a:lnTo>
                  <a:lnTo>
                    <a:pt x="4174046" y="553933"/>
                  </a:lnTo>
                  <a:lnTo>
                    <a:pt x="4150355" y="552449"/>
                  </a:lnTo>
                  <a:lnTo>
                    <a:pt x="4132189" y="550985"/>
                  </a:lnTo>
                  <a:lnTo>
                    <a:pt x="4091128" y="548025"/>
                  </a:lnTo>
                  <a:lnTo>
                    <a:pt x="4044835" y="546622"/>
                  </a:lnTo>
                  <a:lnTo>
                    <a:pt x="3993112" y="546774"/>
                  </a:lnTo>
                  <a:lnTo>
                    <a:pt x="3935761" y="548476"/>
                  </a:lnTo>
                  <a:lnTo>
                    <a:pt x="3903107" y="549764"/>
                  </a:lnTo>
                  <a:lnTo>
                    <a:pt x="3864487" y="551201"/>
                  </a:lnTo>
                  <a:lnTo>
                    <a:pt x="3824726" y="552611"/>
                  </a:lnTo>
                  <a:lnTo>
                    <a:pt x="3788653" y="553821"/>
                  </a:lnTo>
                  <a:lnTo>
                    <a:pt x="3716816" y="556175"/>
                  </a:lnTo>
                  <a:lnTo>
                    <a:pt x="3655151" y="558261"/>
                  </a:lnTo>
                  <a:lnTo>
                    <a:pt x="3633117" y="558698"/>
                  </a:lnTo>
                  <a:lnTo>
                    <a:pt x="3597331" y="559013"/>
                  </a:lnTo>
                  <a:lnTo>
                    <a:pt x="3550223" y="559214"/>
                  </a:lnTo>
                  <a:lnTo>
                    <a:pt x="3494223" y="559307"/>
                  </a:lnTo>
                  <a:lnTo>
                    <a:pt x="3431760" y="559298"/>
                  </a:lnTo>
                  <a:lnTo>
                    <a:pt x="3365265" y="559195"/>
                  </a:lnTo>
                  <a:lnTo>
                    <a:pt x="3297169" y="559005"/>
                  </a:lnTo>
                  <a:lnTo>
                    <a:pt x="3229901" y="558734"/>
                  </a:lnTo>
                  <a:lnTo>
                    <a:pt x="3165891" y="558389"/>
                  </a:lnTo>
                  <a:lnTo>
                    <a:pt x="3107570" y="557976"/>
                  </a:lnTo>
                  <a:lnTo>
                    <a:pt x="3057367" y="557503"/>
                  </a:lnTo>
                  <a:lnTo>
                    <a:pt x="3017714" y="556977"/>
                  </a:lnTo>
                  <a:lnTo>
                    <a:pt x="2978110" y="556081"/>
                  </a:lnTo>
                  <a:lnTo>
                    <a:pt x="2960060" y="555747"/>
                  </a:lnTo>
                  <a:lnTo>
                    <a:pt x="2909190" y="555050"/>
                  </a:lnTo>
                  <a:lnTo>
                    <a:pt x="2839605" y="554320"/>
                  </a:lnTo>
                  <a:lnTo>
                    <a:pt x="2798161" y="553945"/>
                  </a:lnTo>
                  <a:lnTo>
                    <a:pt x="2752479" y="553565"/>
                  </a:lnTo>
                  <a:lnTo>
                    <a:pt x="2702706" y="553182"/>
                  </a:lnTo>
                  <a:lnTo>
                    <a:pt x="2591476" y="552407"/>
                  </a:lnTo>
                  <a:lnTo>
                    <a:pt x="2465644" y="551629"/>
                  </a:lnTo>
                  <a:lnTo>
                    <a:pt x="2326388" y="550857"/>
                  </a:lnTo>
                  <a:lnTo>
                    <a:pt x="2174883" y="550098"/>
                  </a:lnTo>
                  <a:lnTo>
                    <a:pt x="1935282" y="549014"/>
                  </a:lnTo>
                  <a:lnTo>
                    <a:pt x="1861029" y="548647"/>
                  </a:lnTo>
                  <a:lnTo>
                    <a:pt x="1790921" y="548270"/>
                  </a:lnTo>
                  <a:lnTo>
                    <a:pt x="1726335" y="547891"/>
                  </a:lnTo>
                  <a:lnTo>
                    <a:pt x="1668647" y="547520"/>
                  </a:lnTo>
                  <a:lnTo>
                    <a:pt x="1619235" y="547165"/>
                  </a:lnTo>
                  <a:lnTo>
                    <a:pt x="1579475" y="546835"/>
                  </a:lnTo>
                  <a:lnTo>
                    <a:pt x="1534416" y="546287"/>
                  </a:lnTo>
                  <a:lnTo>
                    <a:pt x="1512051" y="545875"/>
                  </a:lnTo>
                  <a:lnTo>
                    <a:pt x="1475809" y="545347"/>
                  </a:lnTo>
                  <a:lnTo>
                    <a:pt x="1428478" y="544738"/>
                  </a:lnTo>
                  <a:lnTo>
                    <a:pt x="1372844" y="544082"/>
                  </a:lnTo>
                  <a:lnTo>
                    <a:pt x="1311693" y="543413"/>
                  </a:lnTo>
                  <a:lnTo>
                    <a:pt x="1247812" y="542765"/>
                  </a:lnTo>
                  <a:lnTo>
                    <a:pt x="1166037" y="542000"/>
                  </a:lnTo>
                  <a:lnTo>
                    <a:pt x="1102175" y="541510"/>
                  </a:lnTo>
                  <a:lnTo>
                    <a:pt x="1051291" y="541304"/>
                  </a:lnTo>
                  <a:lnTo>
                    <a:pt x="1008445" y="541394"/>
                  </a:lnTo>
                  <a:lnTo>
                    <a:pt x="968701" y="541789"/>
                  </a:lnTo>
                  <a:lnTo>
                    <a:pt x="927121" y="542500"/>
                  </a:lnTo>
                  <a:lnTo>
                    <a:pt x="838754" y="544372"/>
                  </a:lnTo>
                  <a:lnTo>
                    <a:pt x="799026" y="545040"/>
                  </a:lnTo>
                  <a:lnTo>
                    <a:pt x="757474" y="545556"/>
                  </a:lnTo>
                  <a:lnTo>
                    <a:pt x="711990" y="545934"/>
                  </a:lnTo>
                  <a:lnTo>
                    <a:pt x="660462" y="546187"/>
                  </a:lnTo>
                  <a:lnTo>
                    <a:pt x="600784" y="546329"/>
                  </a:lnTo>
                  <a:lnTo>
                    <a:pt x="530846" y="546375"/>
                  </a:lnTo>
                  <a:lnTo>
                    <a:pt x="448538" y="546336"/>
                  </a:lnTo>
                  <a:lnTo>
                    <a:pt x="336636" y="546220"/>
                  </a:lnTo>
                  <a:lnTo>
                    <a:pt x="255523" y="546007"/>
                  </a:lnTo>
                  <a:lnTo>
                    <a:pt x="199267" y="545573"/>
                  </a:lnTo>
                  <a:lnTo>
                    <a:pt x="137594" y="543552"/>
                  </a:lnTo>
                  <a:lnTo>
                    <a:pt x="80995" y="534965"/>
                  </a:lnTo>
                  <a:lnTo>
                    <a:pt x="44175" y="522254"/>
                  </a:lnTo>
                  <a:lnTo>
                    <a:pt x="15854" y="486543"/>
                  </a:lnTo>
                  <a:lnTo>
                    <a:pt x="1123" y="427382"/>
                  </a:lnTo>
                  <a:lnTo>
                    <a:pt x="0" y="405843"/>
                  </a:lnTo>
                  <a:lnTo>
                    <a:pt x="158" y="377111"/>
                  </a:lnTo>
                  <a:lnTo>
                    <a:pt x="1491" y="345475"/>
                  </a:lnTo>
                  <a:lnTo>
                    <a:pt x="3893" y="315225"/>
                  </a:lnTo>
                  <a:lnTo>
                    <a:pt x="5055" y="299574"/>
                  </a:lnTo>
                  <a:lnTo>
                    <a:pt x="6216" y="276226"/>
                  </a:lnTo>
                  <a:lnTo>
                    <a:pt x="7260" y="247882"/>
                  </a:lnTo>
                  <a:lnTo>
                    <a:pt x="8073" y="217238"/>
                  </a:lnTo>
                  <a:lnTo>
                    <a:pt x="10195" y="147864"/>
                  </a:lnTo>
                  <a:lnTo>
                    <a:pt x="13907" y="106043"/>
                  </a:lnTo>
                  <a:lnTo>
                    <a:pt x="32250" y="66764"/>
                  </a:lnTo>
                  <a:lnTo>
                    <a:pt x="69510" y="46875"/>
                  </a:lnTo>
                  <a:lnTo>
                    <a:pt x="120023" y="37655"/>
                  </a:lnTo>
                  <a:lnTo>
                    <a:pt x="198925" y="30710"/>
                  </a:lnTo>
                  <a:lnTo>
                    <a:pt x="252478" y="28287"/>
                  </a:lnTo>
                  <a:lnTo>
                    <a:pt x="319464" y="26280"/>
                  </a:lnTo>
                  <a:lnTo>
                    <a:pt x="381613" y="25026"/>
                  </a:lnTo>
                  <a:lnTo>
                    <a:pt x="433021" y="24621"/>
                  </a:lnTo>
                  <a:lnTo>
                    <a:pt x="472078" y="25063"/>
                  </a:lnTo>
                  <a:lnTo>
                    <a:pt x="497175" y="26351"/>
                  </a:lnTo>
                  <a:lnTo>
                    <a:pt x="524460" y="27493"/>
                  </a:lnTo>
                  <a:lnTo>
                    <a:pt x="569338" y="27750"/>
                  </a:lnTo>
                  <a:lnTo>
                    <a:pt x="626209" y="27229"/>
                  </a:lnTo>
                  <a:lnTo>
                    <a:pt x="689468" y="26035"/>
                  </a:lnTo>
                  <a:lnTo>
                    <a:pt x="753514" y="24274"/>
                  </a:lnTo>
                  <a:lnTo>
                    <a:pt x="812743" y="22052"/>
                  </a:lnTo>
                  <a:lnTo>
                    <a:pt x="861554" y="19474"/>
                  </a:lnTo>
                  <a:lnTo>
                    <a:pt x="877539" y="18793"/>
                  </a:lnTo>
                  <a:lnTo>
                    <a:pt x="900503" y="18280"/>
                  </a:lnTo>
                  <a:lnTo>
                    <a:pt x="927377" y="17986"/>
                  </a:lnTo>
                  <a:lnTo>
                    <a:pt x="985023" y="17924"/>
                  </a:lnTo>
                  <a:lnTo>
                    <a:pt x="1012395" y="17558"/>
                  </a:lnTo>
                  <a:lnTo>
                    <a:pt x="1036048" y="16884"/>
                  </a:lnTo>
                  <a:lnTo>
                    <a:pt x="1054826" y="15925"/>
                  </a:lnTo>
                  <a:lnTo>
                    <a:pt x="1070180" y="15056"/>
                  </a:lnTo>
                  <a:lnTo>
                    <a:pt x="1086841" y="14410"/>
                  </a:lnTo>
                  <a:lnTo>
                    <a:pt x="1102801" y="14052"/>
                  </a:lnTo>
                  <a:lnTo>
                    <a:pt x="1116050" y="14041"/>
                  </a:lnTo>
                  <a:lnTo>
                    <a:pt x="1140773" y="14215"/>
                  </a:lnTo>
                  <a:lnTo>
                    <a:pt x="1187973" y="14359"/>
                  </a:lnTo>
                  <a:lnTo>
                    <a:pt x="1250869" y="14456"/>
                  </a:lnTo>
                  <a:lnTo>
                    <a:pt x="1322682" y="14492"/>
                  </a:lnTo>
                  <a:lnTo>
                    <a:pt x="1378096" y="14461"/>
                  </a:lnTo>
                  <a:lnTo>
                    <a:pt x="1426439" y="14340"/>
                  </a:lnTo>
                  <a:lnTo>
                    <a:pt x="1470484" y="14088"/>
                  </a:lnTo>
                  <a:lnTo>
                    <a:pt x="1513003" y="13667"/>
                  </a:lnTo>
                  <a:lnTo>
                    <a:pt x="1556768" y="13036"/>
                  </a:lnTo>
                  <a:lnTo>
                    <a:pt x="1604550" y="12155"/>
                  </a:lnTo>
                  <a:lnTo>
                    <a:pt x="1659121" y="10984"/>
                  </a:lnTo>
                  <a:lnTo>
                    <a:pt x="1723254" y="9481"/>
                  </a:lnTo>
                  <a:lnTo>
                    <a:pt x="1859568" y="6134"/>
                  </a:lnTo>
                  <a:lnTo>
                    <a:pt x="1912493" y="4862"/>
                  </a:lnTo>
                  <a:lnTo>
                    <a:pt x="1959901" y="3778"/>
                  </a:lnTo>
                  <a:lnTo>
                    <a:pt x="2003202" y="2867"/>
                  </a:lnTo>
                  <a:lnTo>
                    <a:pt x="2043801" y="2114"/>
                  </a:lnTo>
                  <a:lnTo>
                    <a:pt x="2083108" y="1504"/>
                  </a:lnTo>
                  <a:lnTo>
                    <a:pt x="2122530" y="1023"/>
                  </a:lnTo>
                  <a:lnTo>
                    <a:pt x="2163475" y="655"/>
                  </a:lnTo>
                  <a:lnTo>
                    <a:pt x="2207350" y="386"/>
                  </a:lnTo>
                  <a:lnTo>
                    <a:pt x="2255564" y="201"/>
                  </a:lnTo>
                  <a:lnTo>
                    <a:pt x="2309523" y="84"/>
                  </a:lnTo>
                  <a:lnTo>
                    <a:pt x="2370636" y="22"/>
                  </a:lnTo>
                  <a:lnTo>
                    <a:pt x="2519954" y="0"/>
                  </a:lnTo>
                  <a:lnTo>
                    <a:pt x="2604577" y="34"/>
                  </a:lnTo>
                  <a:lnTo>
                    <a:pt x="2680717" y="117"/>
                  </a:lnTo>
                  <a:lnTo>
                    <a:pt x="2748572" y="251"/>
                  </a:lnTo>
                  <a:lnTo>
                    <a:pt x="2808338" y="437"/>
                  </a:lnTo>
                  <a:lnTo>
                    <a:pt x="2860213" y="676"/>
                  </a:lnTo>
                  <a:lnTo>
                    <a:pt x="2904394" y="968"/>
                  </a:lnTo>
                  <a:lnTo>
                    <a:pt x="2970460" y="1716"/>
                  </a:lnTo>
                  <a:lnTo>
                    <a:pt x="3038548" y="3129"/>
                  </a:lnTo>
                  <a:lnTo>
                    <a:pt x="3082832" y="3462"/>
                  </a:lnTo>
                  <a:lnTo>
                    <a:pt x="3132665" y="3175"/>
                  </a:lnTo>
                  <a:lnTo>
                    <a:pt x="3195119" y="2274"/>
                  </a:lnTo>
                  <a:lnTo>
                    <a:pt x="3256476" y="1342"/>
                  </a:lnTo>
                  <a:lnTo>
                    <a:pt x="3302336" y="1094"/>
                  </a:lnTo>
                  <a:lnTo>
                    <a:pt x="3342263" y="1669"/>
                  </a:lnTo>
                  <a:lnTo>
                    <a:pt x="3385819" y="3204"/>
                  </a:lnTo>
                  <a:lnTo>
                    <a:pt x="3442567" y="5836"/>
                  </a:lnTo>
                  <a:lnTo>
                    <a:pt x="3460749" y="6593"/>
                  </a:lnTo>
                  <a:lnTo>
                    <a:pt x="3486370" y="7494"/>
                  </a:lnTo>
                  <a:lnTo>
                    <a:pt x="3516024" y="8427"/>
                  </a:lnTo>
                  <a:lnTo>
                    <a:pt x="3623934" y="11425"/>
                  </a:lnTo>
                  <a:lnTo>
                    <a:pt x="3681240" y="13276"/>
                  </a:lnTo>
                  <a:lnTo>
                    <a:pt x="3721674" y="14956"/>
                  </a:lnTo>
                  <a:lnTo>
                    <a:pt x="3748687" y="16590"/>
                  </a:lnTo>
                  <a:lnTo>
                    <a:pt x="3785339" y="17963"/>
                  </a:lnTo>
                  <a:lnTo>
                    <a:pt x="3841762" y="18628"/>
                  </a:lnTo>
                  <a:lnTo>
                    <a:pt x="3905030" y="18591"/>
                  </a:lnTo>
                  <a:lnTo>
                    <a:pt x="3962214" y="17861"/>
                  </a:lnTo>
                  <a:lnTo>
                    <a:pt x="4000386" y="16444"/>
                  </a:lnTo>
                  <a:lnTo>
                    <a:pt x="4017292" y="15696"/>
                  </a:lnTo>
                  <a:lnTo>
                    <a:pt x="4046722" y="15068"/>
                  </a:lnTo>
                  <a:lnTo>
                    <a:pt x="4090622" y="14543"/>
                  </a:lnTo>
                  <a:lnTo>
                    <a:pt x="4150939" y="14103"/>
                  </a:lnTo>
                  <a:lnTo>
                    <a:pt x="4229621" y="13730"/>
                  </a:lnTo>
                  <a:lnTo>
                    <a:pt x="4328615" y="13406"/>
                  </a:lnTo>
                  <a:lnTo>
                    <a:pt x="4544071" y="12767"/>
                  </a:lnTo>
                  <a:lnTo>
                    <a:pt x="4629740" y="12473"/>
                  </a:lnTo>
                  <a:lnTo>
                    <a:pt x="4702233" y="12185"/>
                  </a:lnTo>
                  <a:lnTo>
                    <a:pt x="4762697" y="11896"/>
                  </a:lnTo>
                  <a:lnTo>
                    <a:pt x="4812280" y="11597"/>
                  </a:lnTo>
                  <a:lnTo>
                    <a:pt x="4852127" y="11282"/>
                  </a:lnTo>
                  <a:lnTo>
                    <a:pt x="4907207" y="10566"/>
                  </a:lnTo>
                  <a:lnTo>
                    <a:pt x="4945493" y="9166"/>
                  </a:lnTo>
                  <a:lnTo>
                    <a:pt x="4976383" y="7982"/>
                  </a:lnTo>
                  <a:lnTo>
                    <a:pt x="5007973" y="9446"/>
                  </a:lnTo>
                  <a:lnTo>
                    <a:pt x="5040539" y="13581"/>
                  </a:lnTo>
                  <a:lnTo>
                    <a:pt x="5074359" y="20411"/>
                  </a:lnTo>
                  <a:lnTo>
                    <a:pt x="5086216" y="23098"/>
                  </a:lnTo>
                  <a:lnTo>
                    <a:pt x="5100268" y="26094"/>
                  </a:lnTo>
                  <a:lnTo>
                    <a:pt x="5114758" y="29033"/>
                  </a:lnTo>
                  <a:lnTo>
                    <a:pt x="5127930" y="31548"/>
                  </a:lnTo>
                  <a:lnTo>
                    <a:pt x="5147907" y="35562"/>
                  </a:lnTo>
                  <a:lnTo>
                    <a:pt x="5188859" y="48770"/>
                  </a:lnTo>
                  <a:lnTo>
                    <a:pt x="5235694" y="88415"/>
                  </a:lnTo>
                  <a:lnTo>
                    <a:pt x="5268379" y="141123"/>
                  </a:lnTo>
                  <a:lnTo>
                    <a:pt x="5279558" y="199440"/>
                  </a:lnTo>
                  <a:lnTo>
                    <a:pt x="5284172" y="242484"/>
                  </a:lnTo>
                  <a:lnTo>
                    <a:pt x="5287698" y="291367"/>
                  </a:lnTo>
                  <a:lnTo>
                    <a:pt x="5289227" y="335546"/>
                  </a:lnTo>
                  <a:lnTo>
                    <a:pt x="5288554" y="356856"/>
                  </a:lnTo>
                  <a:lnTo>
                    <a:pt x="5285497" y="408020"/>
                  </a:lnTo>
                  <a:lnTo>
                    <a:pt x="5282582" y="448635"/>
                  </a:lnTo>
                  <a:lnTo>
                    <a:pt x="5265939" y="485714"/>
                  </a:lnTo>
                  <a:lnTo>
                    <a:pt x="5251531" y="502194"/>
                  </a:lnTo>
                  <a:lnTo>
                    <a:pt x="5246392" y="507678"/>
                  </a:lnTo>
                  <a:lnTo>
                    <a:pt x="5241643" y="512870"/>
                  </a:lnTo>
                  <a:lnTo>
                    <a:pt x="5237896" y="517112"/>
                  </a:lnTo>
                  <a:lnTo>
                    <a:pt x="5226777" y="527307"/>
                  </a:lnTo>
                  <a:lnTo>
                    <a:pt x="5189829" y="545324"/>
                  </a:lnTo>
                  <a:lnTo>
                    <a:pt x="5143143" y="559378"/>
                  </a:lnTo>
                  <a:lnTo>
                    <a:pt x="5101576" y="563758"/>
                  </a:lnTo>
                  <a:lnTo>
                    <a:pt x="5063305" y="564865"/>
                  </a:lnTo>
                  <a:lnTo>
                    <a:pt x="5037947" y="565572"/>
                  </a:lnTo>
                  <a:lnTo>
                    <a:pt x="5012905" y="566453"/>
                  </a:lnTo>
                  <a:lnTo>
                    <a:pt x="4991065" y="567397"/>
                  </a:lnTo>
                  <a:lnTo>
                    <a:pt x="4975316" y="568291"/>
                  </a:lnTo>
                  <a:lnTo>
                    <a:pt x="4958443" y="569173"/>
                  </a:lnTo>
                  <a:lnTo>
                    <a:pt x="4939393" y="569428"/>
                  </a:lnTo>
                  <a:lnTo>
                    <a:pt x="4914921" y="569045"/>
                  </a:lnTo>
                  <a:lnTo>
                    <a:pt x="4881779" y="568016"/>
                  </a:lnTo>
                  <a:lnTo>
                    <a:pt x="4828363" y="566566"/>
                  </a:lnTo>
                  <a:lnTo>
                    <a:pt x="4778963" y="566117"/>
                  </a:lnTo>
                  <a:lnTo>
                    <a:pt x="4733454" y="566669"/>
                  </a:lnTo>
                  <a:lnTo>
                    <a:pt x="4691708" y="568221"/>
                  </a:lnTo>
                  <a:lnTo>
                    <a:pt x="4658897" y="569662"/>
                  </a:lnTo>
                  <a:lnTo>
                    <a:pt x="4627653" y="570589"/>
                  </a:lnTo>
                  <a:lnTo>
                    <a:pt x="4601013" y="570936"/>
                  </a:lnTo>
                  <a:close/>
                </a:path>
              </a:pathLst>
            </a:custGeom>
            <a:solidFill>
              <a:srgbClr val="A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190065" y="911321"/>
            <a:ext cx="383540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實作過程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34159" y="2625007"/>
            <a:ext cx="717169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734429"/>
                </a:solidFill>
                <a:latin typeface="Arial"/>
                <a:cs typeface="Arial"/>
              </a:rPr>
              <a:t>4.</a:t>
            </a:r>
            <a:r>
              <a:rPr sz="3050" b="1" spc="-380" dirty="0">
                <a:solidFill>
                  <a:srgbClr val="734429"/>
                </a:solidFill>
                <a:latin typeface="Malgun Gothic"/>
                <a:cs typeface="Malgun Gothic"/>
              </a:rPr>
              <a:t>再加入過篩後的低筋麵粉、可可粉以及少許鹽</a:t>
            </a:r>
            <a:endParaRPr sz="3050">
              <a:latin typeface="Malgun Gothic"/>
              <a:cs typeface="Malgun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20467" y="9391836"/>
            <a:ext cx="9765665" cy="593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1" dirty="0">
                <a:solidFill>
                  <a:srgbClr val="734429"/>
                </a:solidFill>
                <a:latin typeface="Arial"/>
                <a:cs typeface="Arial"/>
              </a:rPr>
              <a:t>5.</a:t>
            </a:r>
            <a:r>
              <a:rPr sz="3700" b="1" spc="-415" dirty="0">
                <a:solidFill>
                  <a:srgbClr val="734429"/>
                </a:solidFill>
                <a:latin typeface="Malgun Gothic"/>
                <a:cs typeface="Malgun Gothic"/>
              </a:rPr>
              <a:t>將混合物倒入模具中，並放入</a:t>
            </a:r>
            <a:r>
              <a:rPr sz="3700" b="1" spc="-415" dirty="0">
                <a:solidFill>
                  <a:srgbClr val="734429"/>
                </a:solidFill>
                <a:latin typeface="Microsoft JhengHei"/>
                <a:cs typeface="Microsoft JhengHei"/>
              </a:rPr>
              <a:t>烤</a:t>
            </a:r>
            <a:r>
              <a:rPr sz="3700" b="1" spc="-415" dirty="0">
                <a:solidFill>
                  <a:srgbClr val="734429"/>
                </a:solidFill>
                <a:latin typeface="Malgun Gothic"/>
                <a:cs typeface="Malgun Gothic"/>
              </a:rPr>
              <a:t>箱</a:t>
            </a:r>
            <a:r>
              <a:rPr sz="3300" b="1" spc="-90" dirty="0">
                <a:solidFill>
                  <a:srgbClr val="734429"/>
                </a:solidFill>
                <a:latin typeface="Arial"/>
                <a:cs typeface="Arial"/>
              </a:rPr>
              <a:t>fi8</a:t>
            </a:r>
            <a:r>
              <a:rPr sz="3700" b="1" spc="-254" dirty="0">
                <a:solidFill>
                  <a:srgbClr val="734429"/>
                </a:solidFill>
                <a:latin typeface="Malgun Gothic"/>
                <a:cs typeface="Malgun Gothic"/>
              </a:rPr>
              <a:t>０度</a:t>
            </a:r>
            <a:r>
              <a:rPr sz="3700" b="1" spc="-415" dirty="0">
                <a:solidFill>
                  <a:srgbClr val="734429"/>
                </a:solidFill>
                <a:latin typeface="Microsoft JhengHei"/>
                <a:cs typeface="Microsoft JhengHei"/>
              </a:rPr>
              <a:t>烤</a:t>
            </a:r>
            <a:r>
              <a:rPr sz="3300" b="1" spc="120" dirty="0">
                <a:solidFill>
                  <a:srgbClr val="734429"/>
                </a:solidFill>
                <a:latin typeface="Arial"/>
                <a:cs typeface="Arial"/>
              </a:rPr>
              <a:t>25</a:t>
            </a:r>
            <a:r>
              <a:rPr sz="3700" b="1" spc="-440" dirty="0">
                <a:solidFill>
                  <a:srgbClr val="734429"/>
                </a:solidFill>
                <a:latin typeface="Malgun Gothic"/>
                <a:cs typeface="Malgun Gothic"/>
              </a:rPr>
              <a:t>分鐘</a:t>
            </a:r>
            <a:endParaRPr sz="370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65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34625"/>
            <a:chOff x="0" y="0"/>
            <a:chExt cx="18288000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30265" y="0"/>
              <a:ext cx="2632710" cy="10287000"/>
            </a:xfrm>
            <a:custGeom>
              <a:avLst/>
              <a:gdLst/>
              <a:ahLst/>
              <a:cxnLst/>
              <a:rect l="l" t="t" r="r" b="b"/>
              <a:pathLst>
                <a:path w="2632710" h="10287000">
                  <a:moveTo>
                    <a:pt x="909924" y="8430560"/>
                  </a:moveTo>
                  <a:lnTo>
                    <a:pt x="897264" y="8378780"/>
                  </a:lnTo>
                  <a:lnTo>
                    <a:pt x="866695" y="8378780"/>
                  </a:lnTo>
                  <a:lnTo>
                    <a:pt x="848150" y="8300488"/>
                  </a:lnTo>
                  <a:lnTo>
                    <a:pt x="904541" y="8267820"/>
                  </a:lnTo>
                  <a:lnTo>
                    <a:pt x="922381" y="8298431"/>
                  </a:lnTo>
                  <a:lnTo>
                    <a:pt x="940394" y="8328974"/>
                  </a:lnTo>
                  <a:lnTo>
                    <a:pt x="958581" y="8359450"/>
                  </a:lnTo>
                  <a:lnTo>
                    <a:pt x="976942" y="8389858"/>
                  </a:lnTo>
                  <a:lnTo>
                    <a:pt x="909924" y="8430560"/>
                  </a:lnTo>
                  <a:close/>
                </a:path>
                <a:path w="2632710" h="10287000">
                  <a:moveTo>
                    <a:pt x="1013704" y="8591152"/>
                  </a:moveTo>
                  <a:lnTo>
                    <a:pt x="991863" y="8505780"/>
                  </a:lnTo>
                  <a:lnTo>
                    <a:pt x="936441" y="8505780"/>
                  </a:lnTo>
                  <a:lnTo>
                    <a:pt x="923029" y="8484158"/>
                  </a:lnTo>
                  <a:lnTo>
                    <a:pt x="921845" y="8479314"/>
                  </a:lnTo>
                  <a:lnTo>
                    <a:pt x="1001590" y="8430130"/>
                  </a:lnTo>
                  <a:lnTo>
                    <a:pt x="1020265" y="8460237"/>
                  </a:lnTo>
                  <a:lnTo>
                    <a:pt x="1039108" y="8490270"/>
                  </a:lnTo>
                  <a:lnTo>
                    <a:pt x="1058118" y="8520230"/>
                  </a:lnTo>
                  <a:lnTo>
                    <a:pt x="1077296" y="8550116"/>
                  </a:lnTo>
                  <a:lnTo>
                    <a:pt x="1013704" y="8591152"/>
                  </a:lnTo>
                  <a:close/>
                </a:path>
                <a:path w="2632710" h="10287000">
                  <a:moveTo>
                    <a:pt x="1106041" y="8759780"/>
                  </a:moveTo>
                  <a:lnTo>
                    <a:pt x="1102261" y="8759780"/>
                  </a:lnTo>
                  <a:lnTo>
                    <a:pt x="1083494" y="8732197"/>
                  </a:lnTo>
                  <a:lnTo>
                    <a:pt x="1057319" y="8632780"/>
                  </a:lnTo>
                  <a:lnTo>
                    <a:pt x="1037537" y="8632780"/>
                  </a:lnTo>
                  <a:lnTo>
                    <a:pt x="1103115" y="8589831"/>
                  </a:lnTo>
                  <a:lnTo>
                    <a:pt x="1122599" y="8619417"/>
                  </a:lnTo>
                  <a:lnTo>
                    <a:pt x="1142252" y="8648936"/>
                  </a:lnTo>
                  <a:lnTo>
                    <a:pt x="1162075" y="8678388"/>
                  </a:lnTo>
                  <a:lnTo>
                    <a:pt x="1182068" y="8707772"/>
                  </a:lnTo>
                  <a:lnTo>
                    <a:pt x="1106041" y="8759780"/>
                  </a:lnTo>
                  <a:close/>
                </a:path>
                <a:path w="2632710" h="10287000">
                  <a:moveTo>
                    <a:pt x="1233932" y="8903654"/>
                  </a:moveTo>
                  <a:lnTo>
                    <a:pt x="1229180" y="8886780"/>
                  </a:lnTo>
                  <a:lnTo>
                    <a:pt x="1193878" y="8886780"/>
                  </a:lnTo>
                  <a:lnTo>
                    <a:pt x="1163979" y="8777792"/>
                  </a:lnTo>
                  <a:lnTo>
                    <a:pt x="1208855" y="8746654"/>
                  </a:lnTo>
                  <a:lnTo>
                    <a:pt x="1229122" y="8775709"/>
                  </a:lnTo>
                  <a:lnTo>
                    <a:pt x="1249552" y="8804691"/>
                  </a:lnTo>
                  <a:lnTo>
                    <a:pt x="1270145" y="8833598"/>
                  </a:lnTo>
                  <a:lnTo>
                    <a:pt x="1290901" y="8862432"/>
                  </a:lnTo>
                  <a:lnTo>
                    <a:pt x="1233932" y="8903654"/>
                  </a:lnTo>
                  <a:close/>
                </a:path>
                <a:path w="2632710" h="10287000">
                  <a:moveTo>
                    <a:pt x="1350046" y="9055524"/>
                  </a:moveTo>
                  <a:lnTo>
                    <a:pt x="1337842" y="9013780"/>
                  </a:lnTo>
                  <a:lnTo>
                    <a:pt x="1284045" y="9013780"/>
                  </a:lnTo>
                  <a:lnTo>
                    <a:pt x="1263325" y="8985966"/>
                  </a:lnTo>
                  <a:lnTo>
                    <a:pt x="1253272" y="8972333"/>
                  </a:lnTo>
                  <a:lnTo>
                    <a:pt x="1247783" y="8952839"/>
                  </a:lnTo>
                  <a:lnTo>
                    <a:pt x="1318807" y="8900733"/>
                  </a:lnTo>
                  <a:lnTo>
                    <a:pt x="1339844" y="8929262"/>
                  </a:lnTo>
                  <a:lnTo>
                    <a:pt x="1361039" y="8957712"/>
                  </a:lnTo>
                  <a:lnTo>
                    <a:pt x="1382302" y="8985966"/>
                  </a:lnTo>
                  <a:lnTo>
                    <a:pt x="1403899" y="9014377"/>
                  </a:lnTo>
                  <a:lnTo>
                    <a:pt x="1350046" y="9055524"/>
                  </a:lnTo>
                  <a:close/>
                </a:path>
                <a:path w="2632710" h="10287000">
                  <a:moveTo>
                    <a:pt x="1446476" y="9222916"/>
                  </a:moveTo>
                  <a:lnTo>
                    <a:pt x="1431586" y="9204339"/>
                  </a:lnTo>
                  <a:lnTo>
                    <a:pt x="1412553" y="9140780"/>
                  </a:lnTo>
                  <a:lnTo>
                    <a:pt x="1381266" y="9140780"/>
                  </a:lnTo>
                  <a:lnTo>
                    <a:pt x="1371195" y="9127860"/>
                  </a:lnTo>
                  <a:lnTo>
                    <a:pt x="1364413" y="9104663"/>
                  </a:lnTo>
                  <a:lnTo>
                    <a:pt x="1432684" y="9051799"/>
                  </a:lnTo>
                  <a:lnTo>
                    <a:pt x="1454448" y="9079767"/>
                  </a:lnTo>
                  <a:lnTo>
                    <a:pt x="1476363" y="9107653"/>
                  </a:lnTo>
                  <a:lnTo>
                    <a:pt x="1498429" y="9135455"/>
                  </a:lnTo>
                  <a:lnTo>
                    <a:pt x="1520647" y="9163175"/>
                  </a:lnTo>
                  <a:lnTo>
                    <a:pt x="1446476" y="9222916"/>
                  </a:lnTo>
                  <a:close/>
                </a:path>
                <a:path w="2632710" h="10287000">
                  <a:moveTo>
                    <a:pt x="1568688" y="9370779"/>
                  </a:moveTo>
                  <a:lnTo>
                    <a:pt x="1554802" y="9354325"/>
                  </a:lnTo>
                  <a:lnTo>
                    <a:pt x="1527979" y="9267780"/>
                  </a:lnTo>
                  <a:lnTo>
                    <a:pt x="1482915" y="9267780"/>
                  </a:lnTo>
                  <a:lnTo>
                    <a:pt x="1476710" y="9260212"/>
                  </a:lnTo>
                  <a:lnTo>
                    <a:pt x="1550501" y="9199999"/>
                  </a:lnTo>
                  <a:lnTo>
                    <a:pt x="1572979" y="9227414"/>
                  </a:lnTo>
                  <a:lnTo>
                    <a:pt x="1595610" y="9254749"/>
                  </a:lnTo>
                  <a:lnTo>
                    <a:pt x="1618393" y="9282006"/>
                  </a:lnTo>
                  <a:lnTo>
                    <a:pt x="1641328" y="9309182"/>
                  </a:lnTo>
                  <a:lnTo>
                    <a:pt x="1568688" y="9370779"/>
                  </a:lnTo>
                  <a:close/>
                </a:path>
                <a:path w="2632710" h="10287000">
                  <a:moveTo>
                    <a:pt x="1694347" y="9515288"/>
                  </a:moveTo>
                  <a:lnTo>
                    <a:pt x="1681243" y="9500522"/>
                  </a:lnTo>
                  <a:lnTo>
                    <a:pt x="1647379" y="9394780"/>
                  </a:lnTo>
                  <a:lnTo>
                    <a:pt x="1614114" y="9394780"/>
                  </a:lnTo>
                  <a:lnTo>
                    <a:pt x="1671973" y="9345097"/>
                  </a:lnTo>
                  <a:lnTo>
                    <a:pt x="1695108" y="9371913"/>
                  </a:lnTo>
                  <a:lnTo>
                    <a:pt x="1718397" y="9398654"/>
                  </a:lnTo>
                  <a:lnTo>
                    <a:pt x="1741840" y="9425320"/>
                  </a:lnTo>
                  <a:lnTo>
                    <a:pt x="1765437" y="9451911"/>
                  </a:lnTo>
                  <a:lnTo>
                    <a:pt x="1694347" y="9515288"/>
                  </a:lnTo>
                  <a:close/>
                </a:path>
                <a:path w="2632710" h="10287000">
                  <a:moveTo>
                    <a:pt x="1832432" y="9648780"/>
                  </a:moveTo>
                  <a:lnTo>
                    <a:pt x="1816178" y="9648780"/>
                  </a:lnTo>
                  <a:lnTo>
                    <a:pt x="1774791" y="9604139"/>
                  </a:lnTo>
                  <a:lnTo>
                    <a:pt x="1750524" y="9577623"/>
                  </a:lnTo>
                  <a:lnTo>
                    <a:pt x="1745666" y="9572266"/>
                  </a:lnTo>
                  <a:lnTo>
                    <a:pt x="1735910" y="9542435"/>
                  </a:lnTo>
                  <a:lnTo>
                    <a:pt x="1797098" y="9487205"/>
                  </a:lnTo>
                  <a:lnTo>
                    <a:pt x="1820930" y="9513486"/>
                  </a:lnTo>
                  <a:lnTo>
                    <a:pt x="1869017" y="9565788"/>
                  </a:lnTo>
                  <a:lnTo>
                    <a:pt x="1893272" y="9591809"/>
                  </a:lnTo>
                  <a:lnTo>
                    <a:pt x="1832432" y="9648780"/>
                  </a:lnTo>
                  <a:close/>
                </a:path>
                <a:path w="2632710" h="10287000">
                  <a:moveTo>
                    <a:pt x="1975875" y="9775780"/>
                  </a:moveTo>
                  <a:lnTo>
                    <a:pt x="1937423" y="9775780"/>
                  </a:lnTo>
                  <a:lnTo>
                    <a:pt x="1906110" y="9743537"/>
                  </a:lnTo>
                  <a:lnTo>
                    <a:pt x="1876613" y="9712790"/>
                  </a:lnTo>
                  <a:lnTo>
                    <a:pt x="1866355" y="9682357"/>
                  </a:lnTo>
                  <a:lnTo>
                    <a:pt x="1925641" y="9626168"/>
                  </a:lnTo>
                  <a:lnTo>
                    <a:pt x="1974641" y="9677401"/>
                  </a:lnTo>
                  <a:lnTo>
                    <a:pt x="2024201" y="9728296"/>
                  </a:lnTo>
                  <a:lnTo>
                    <a:pt x="1975875" y="9775780"/>
                  </a:lnTo>
                  <a:close/>
                </a:path>
                <a:path w="2632710" h="10287000">
                  <a:moveTo>
                    <a:pt x="2118393" y="9903468"/>
                  </a:moveTo>
                  <a:lnTo>
                    <a:pt x="2118147" y="9902780"/>
                  </a:lnTo>
                  <a:lnTo>
                    <a:pt x="2064158" y="9902780"/>
                  </a:lnTo>
                  <a:lnTo>
                    <a:pt x="2040913" y="9879918"/>
                  </a:lnTo>
                  <a:lnTo>
                    <a:pt x="2010296" y="9849490"/>
                  </a:lnTo>
                  <a:lnTo>
                    <a:pt x="1999849" y="9819380"/>
                  </a:lnTo>
                  <a:lnTo>
                    <a:pt x="2057536" y="9762018"/>
                  </a:lnTo>
                  <a:lnTo>
                    <a:pt x="2107845" y="9812164"/>
                  </a:lnTo>
                  <a:lnTo>
                    <a:pt x="2158689" y="9861951"/>
                  </a:lnTo>
                  <a:lnTo>
                    <a:pt x="2118393" y="9903468"/>
                  </a:lnTo>
                  <a:close/>
                </a:path>
                <a:path w="2632710" h="10287000">
                  <a:moveTo>
                    <a:pt x="2256873" y="10034214"/>
                  </a:moveTo>
                  <a:lnTo>
                    <a:pt x="2255249" y="10029780"/>
                  </a:lnTo>
                  <a:lnTo>
                    <a:pt x="2196710" y="10029780"/>
                  </a:lnTo>
                  <a:lnTo>
                    <a:pt x="2146535" y="9982374"/>
                  </a:lnTo>
                  <a:lnTo>
                    <a:pt x="2136245" y="9953523"/>
                  </a:lnTo>
                  <a:lnTo>
                    <a:pt x="2192652" y="9894721"/>
                  </a:lnTo>
                  <a:lnTo>
                    <a:pt x="2244025" y="9943573"/>
                  </a:lnTo>
                  <a:lnTo>
                    <a:pt x="2295918" y="9992063"/>
                  </a:lnTo>
                  <a:lnTo>
                    <a:pt x="2256873" y="10034214"/>
                  </a:lnTo>
                  <a:close/>
                </a:path>
                <a:path w="2632710" h="10287000">
                  <a:moveTo>
                    <a:pt x="2398210" y="10162761"/>
                  </a:moveTo>
                  <a:lnTo>
                    <a:pt x="2395963" y="10156780"/>
                  </a:lnTo>
                  <a:lnTo>
                    <a:pt x="2335376" y="10156780"/>
                  </a:lnTo>
                  <a:lnTo>
                    <a:pt x="2285157" y="10111453"/>
                  </a:lnTo>
                  <a:lnTo>
                    <a:pt x="2275368" y="10084720"/>
                  </a:lnTo>
                  <a:lnTo>
                    <a:pt x="2330795" y="10024183"/>
                  </a:lnTo>
                  <a:lnTo>
                    <a:pt x="2383442" y="10071971"/>
                  </a:lnTo>
                  <a:lnTo>
                    <a:pt x="2436581" y="10119376"/>
                  </a:lnTo>
                  <a:lnTo>
                    <a:pt x="2398210" y="10162761"/>
                  </a:lnTo>
                  <a:close/>
                </a:path>
                <a:path w="2632710" h="10287000">
                  <a:moveTo>
                    <a:pt x="2542444" y="10286999"/>
                  </a:moveTo>
                  <a:lnTo>
                    <a:pt x="2541465" y="10286999"/>
                  </a:lnTo>
                  <a:lnTo>
                    <a:pt x="2540226" y="10283780"/>
                  </a:lnTo>
                  <a:lnTo>
                    <a:pt x="2480538" y="10283780"/>
                  </a:lnTo>
                  <a:lnTo>
                    <a:pt x="2425997" y="10236749"/>
                  </a:lnTo>
                  <a:lnTo>
                    <a:pt x="2417172" y="10213253"/>
                  </a:lnTo>
                  <a:lnTo>
                    <a:pt x="2472012" y="10150534"/>
                  </a:lnTo>
                  <a:lnTo>
                    <a:pt x="2525555" y="10196951"/>
                  </a:lnTo>
                  <a:lnTo>
                    <a:pt x="2579608" y="10243015"/>
                  </a:lnTo>
                  <a:lnTo>
                    <a:pt x="2542444" y="10286999"/>
                  </a:lnTo>
                  <a:close/>
                </a:path>
                <a:path w="2632710" h="10287000">
                  <a:moveTo>
                    <a:pt x="2632125" y="10286999"/>
                  </a:moveTo>
                  <a:lnTo>
                    <a:pt x="2604636" y="10286999"/>
                  </a:lnTo>
                  <a:lnTo>
                    <a:pt x="2615905" y="10273508"/>
                  </a:lnTo>
                  <a:lnTo>
                    <a:pt x="2632125" y="10286999"/>
                  </a:lnTo>
                  <a:close/>
                </a:path>
                <a:path w="2632710" h="10287000">
                  <a:moveTo>
                    <a:pt x="836668" y="8252011"/>
                  </a:moveTo>
                  <a:lnTo>
                    <a:pt x="836613" y="8251780"/>
                  </a:lnTo>
                  <a:lnTo>
                    <a:pt x="785659" y="8251780"/>
                  </a:lnTo>
                  <a:lnTo>
                    <a:pt x="780462" y="8242608"/>
                  </a:lnTo>
                  <a:lnTo>
                    <a:pt x="772746" y="8228821"/>
                  </a:lnTo>
                  <a:lnTo>
                    <a:pt x="751727" y="8135511"/>
                  </a:lnTo>
                  <a:lnTo>
                    <a:pt x="812004" y="8102810"/>
                  </a:lnTo>
                  <a:lnTo>
                    <a:pt x="828972" y="8133893"/>
                  </a:lnTo>
                  <a:lnTo>
                    <a:pt x="846120" y="8164913"/>
                  </a:lnTo>
                  <a:lnTo>
                    <a:pt x="863446" y="8195872"/>
                  </a:lnTo>
                  <a:lnTo>
                    <a:pt x="880951" y="8226768"/>
                  </a:lnTo>
                  <a:lnTo>
                    <a:pt x="836668" y="8252011"/>
                  </a:lnTo>
                  <a:close/>
                </a:path>
                <a:path w="2632710" h="10287000">
                  <a:moveTo>
                    <a:pt x="715927" y="8100541"/>
                  </a:moveTo>
                  <a:lnTo>
                    <a:pt x="693583" y="7997780"/>
                  </a:lnTo>
                  <a:lnTo>
                    <a:pt x="649126" y="7997780"/>
                  </a:lnTo>
                  <a:lnTo>
                    <a:pt x="639232" y="7978367"/>
                  </a:lnTo>
                  <a:lnTo>
                    <a:pt x="724201" y="7935347"/>
                  </a:lnTo>
                  <a:lnTo>
                    <a:pt x="740287" y="7966908"/>
                  </a:lnTo>
                  <a:lnTo>
                    <a:pt x="756230" y="7997780"/>
                  </a:lnTo>
                  <a:lnTo>
                    <a:pt x="773003" y="8029848"/>
                  </a:lnTo>
                  <a:lnTo>
                    <a:pt x="789633" y="8061226"/>
                  </a:lnTo>
                  <a:lnTo>
                    <a:pt x="715927" y="8100541"/>
                  </a:lnTo>
                  <a:close/>
                </a:path>
                <a:path w="2632710" h="10287000">
                  <a:moveTo>
                    <a:pt x="626182" y="7931247"/>
                  </a:moveTo>
                  <a:lnTo>
                    <a:pt x="613753" y="7870780"/>
                  </a:lnTo>
                  <a:lnTo>
                    <a:pt x="588155" y="7870780"/>
                  </a:lnTo>
                  <a:lnTo>
                    <a:pt x="573658" y="7797395"/>
                  </a:lnTo>
                  <a:lnTo>
                    <a:pt x="573621" y="7797208"/>
                  </a:lnTo>
                  <a:lnTo>
                    <a:pt x="641202" y="7765402"/>
                  </a:lnTo>
                  <a:lnTo>
                    <a:pt x="656277" y="7797208"/>
                  </a:lnTo>
                  <a:lnTo>
                    <a:pt x="671716" y="7829335"/>
                  </a:lnTo>
                  <a:lnTo>
                    <a:pt x="687254" y="7861221"/>
                  </a:lnTo>
                  <a:lnTo>
                    <a:pt x="702978" y="7893053"/>
                  </a:lnTo>
                  <a:lnTo>
                    <a:pt x="626182" y="7931247"/>
                  </a:lnTo>
                  <a:close/>
                </a:path>
                <a:path w="2632710" h="10287000">
                  <a:moveTo>
                    <a:pt x="564096" y="7748991"/>
                  </a:moveTo>
                  <a:lnTo>
                    <a:pt x="563067" y="7743780"/>
                  </a:lnTo>
                  <a:lnTo>
                    <a:pt x="538492" y="7743780"/>
                  </a:lnTo>
                  <a:lnTo>
                    <a:pt x="514431" y="7616780"/>
                  </a:lnTo>
                  <a:lnTo>
                    <a:pt x="509019" y="7616780"/>
                  </a:lnTo>
                  <a:lnTo>
                    <a:pt x="563189" y="7593188"/>
                  </a:lnTo>
                  <a:lnTo>
                    <a:pt x="577421" y="7625623"/>
                  </a:lnTo>
                  <a:lnTo>
                    <a:pt x="591841" y="7658004"/>
                  </a:lnTo>
                  <a:lnTo>
                    <a:pt x="606449" y="7690329"/>
                  </a:lnTo>
                  <a:lnTo>
                    <a:pt x="621246" y="7722599"/>
                  </a:lnTo>
                  <a:lnTo>
                    <a:pt x="564096" y="7748991"/>
                  </a:lnTo>
                  <a:close/>
                </a:path>
                <a:path w="2632710" h="10287000">
                  <a:moveTo>
                    <a:pt x="462208" y="7584864"/>
                  </a:moveTo>
                  <a:lnTo>
                    <a:pt x="445361" y="7489780"/>
                  </a:lnTo>
                  <a:lnTo>
                    <a:pt x="423383" y="7489780"/>
                  </a:lnTo>
                  <a:lnTo>
                    <a:pt x="416385" y="7448347"/>
                  </a:lnTo>
                  <a:lnTo>
                    <a:pt x="490252" y="7418739"/>
                  </a:lnTo>
                  <a:lnTo>
                    <a:pt x="503516" y="7451567"/>
                  </a:lnTo>
                  <a:lnTo>
                    <a:pt x="516973" y="7484346"/>
                  </a:lnTo>
                  <a:lnTo>
                    <a:pt x="530623" y="7517075"/>
                  </a:lnTo>
                  <a:lnTo>
                    <a:pt x="544464" y="7549756"/>
                  </a:lnTo>
                  <a:lnTo>
                    <a:pt x="462208" y="7584864"/>
                  </a:lnTo>
                  <a:close/>
                </a:path>
                <a:path w="2632710" h="10287000">
                  <a:moveTo>
                    <a:pt x="408246" y="7400163"/>
                  </a:moveTo>
                  <a:lnTo>
                    <a:pt x="401932" y="7362780"/>
                  </a:lnTo>
                  <a:lnTo>
                    <a:pt x="381010" y="7362780"/>
                  </a:lnTo>
                  <a:lnTo>
                    <a:pt x="365042" y="7263332"/>
                  </a:lnTo>
                  <a:lnTo>
                    <a:pt x="422543" y="7242253"/>
                  </a:lnTo>
                  <a:lnTo>
                    <a:pt x="434824" y="7275463"/>
                  </a:lnTo>
                  <a:lnTo>
                    <a:pt x="447300" y="7308629"/>
                  </a:lnTo>
                  <a:lnTo>
                    <a:pt x="459972" y="7341750"/>
                  </a:lnTo>
                  <a:lnTo>
                    <a:pt x="472839" y="7374827"/>
                  </a:lnTo>
                  <a:lnTo>
                    <a:pt x="408246" y="7400163"/>
                  </a:lnTo>
                  <a:close/>
                </a:path>
                <a:path w="2632710" h="10287000">
                  <a:moveTo>
                    <a:pt x="338676" y="7222075"/>
                  </a:moveTo>
                  <a:lnTo>
                    <a:pt x="321439" y="7108780"/>
                  </a:lnTo>
                  <a:lnTo>
                    <a:pt x="284414" y="7108780"/>
                  </a:lnTo>
                  <a:lnTo>
                    <a:pt x="281779" y="7089874"/>
                  </a:lnTo>
                  <a:lnTo>
                    <a:pt x="360151" y="7063795"/>
                  </a:lnTo>
                  <a:lnTo>
                    <a:pt x="371428" y="7097366"/>
                  </a:lnTo>
                  <a:lnTo>
                    <a:pt x="382901" y="7130892"/>
                  </a:lnTo>
                  <a:lnTo>
                    <a:pt x="394572" y="7164373"/>
                  </a:lnTo>
                  <a:lnTo>
                    <a:pt x="406439" y="7197809"/>
                  </a:lnTo>
                  <a:lnTo>
                    <a:pt x="338676" y="7222075"/>
                  </a:lnTo>
                  <a:close/>
                </a:path>
                <a:path w="2632710" h="10287000">
                  <a:moveTo>
                    <a:pt x="275067" y="7041710"/>
                  </a:moveTo>
                  <a:lnTo>
                    <a:pt x="266715" y="6981780"/>
                  </a:lnTo>
                  <a:lnTo>
                    <a:pt x="249561" y="6981780"/>
                  </a:lnTo>
                  <a:lnTo>
                    <a:pt x="239225" y="6902735"/>
                  </a:lnTo>
                  <a:lnTo>
                    <a:pt x="303211" y="6883584"/>
                  </a:lnTo>
                  <a:lnTo>
                    <a:pt x="313460" y="6917476"/>
                  </a:lnTo>
                  <a:lnTo>
                    <a:pt x="323908" y="6951326"/>
                  </a:lnTo>
                  <a:lnTo>
                    <a:pt x="334555" y="6985133"/>
                  </a:lnTo>
                  <a:lnTo>
                    <a:pt x="345400" y="7018897"/>
                  </a:lnTo>
                  <a:lnTo>
                    <a:pt x="275067" y="7041710"/>
                  </a:lnTo>
                  <a:close/>
                </a:path>
                <a:path w="2632710" h="10287000">
                  <a:moveTo>
                    <a:pt x="233082" y="6854780"/>
                  </a:moveTo>
                  <a:lnTo>
                    <a:pt x="216899" y="6854780"/>
                  </a:lnTo>
                  <a:lnTo>
                    <a:pt x="201396" y="6727780"/>
                  </a:lnTo>
                  <a:lnTo>
                    <a:pt x="186448" y="6727780"/>
                  </a:lnTo>
                  <a:lnTo>
                    <a:pt x="185489" y="6719320"/>
                  </a:lnTo>
                  <a:lnTo>
                    <a:pt x="251792" y="6701674"/>
                  </a:lnTo>
                  <a:lnTo>
                    <a:pt x="261002" y="6735882"/>
                  </a:lnTo>
                  <a:lnTo>
                    <a:pt x="270412" y="6770050"/>
                  </a:lnTo>
                  <a:lnTo>
                    <a:pt x="280024" y="6804178"/>
                  </a:lnTo>
                  <a:lnTo>
                    <a:pt x="289836" y="6838266"/>
                  </a:lnTo>
                  <a:lnTo>
                    <a:pt x="233082" y="6854780"/>
                  </a:lnTo>
                  <a:close/>
                </a:path>
                <a:path w="2632710" h="10287000">
                  <a:moveTo>
                    <a:pt x="180053" y="6671345"/>
                  </a:moveTo>
                  <a:lnTo>
                    <a:pt x="172057" y="6600780"/>
                  </a:lnTo>
                  <a:lnTo>
                    <a:pt x="158226" y="6600780"/>
                  </a:lnTo>
                  <a:lnTo>
                    <a:pt x="150956" y="6531204"/>
                  </a:lnTo>
                  <a:lnTo>
                    <a:pt x="206018" y="6518356"/>
                  </a:lnTo>
                  <a:lnTo>
                    <a:pt x="214162" y="6552805"/>
                  </a:lnTo>
                  <a:lnTo>
                    <a:pt x="222507" y="6587217"/>
                  </a:lnTo>
                  <a:lnTo>
                    <a:pt x="231056" y="6621593"/>
                  </a:lnTo>
                  <a:lnTo>
                    <a:pt x="239806" y="6655934"/>
                  </a:lnTo>
                  <a:lnTo>
                    <a:pt x="180053" y="6671345"/>
                  </a:lnTo>
                  <a:close/>
                </a:path>
                <a:path w="2632710" h="10287000">
                  <a:moveTo>
                    <a:pt x="145968" y="6483464"/>
                  </a:moveTo>
                  <a:lnTo>
                    <a:pt x="144956" y="6473780"/>
                  </a:lnTo>
                  <a:lnTo>
                    <a:pt x="120113" y="6473780"/>
                  </a:lnTo>
                  <a:lnTo>
                    <a:pt x="108544" y="6346780"/>
                  </a:lnTo>
                  <a:lnTo>
                    <a:pt x="100336" y="6346780"/>
                  </a:lnTo>
                  <a:lnTo>
                    <a:pt x="165925" y="6333610"/>
                  </a:lnTo>
                  <a:lnTo>
                    <a:pt x="173003" y="6368336"/>
                  </a:lnTo>
                  <a:lnTo>
                    <a:pt x="180286" y="6403029"/>
                  </a:lnTo>
                  <a:lnTo>
                    <a:pt x="187773" y="6437690"/>
                  </a:lnTo>
                  <a:lnTo>
                    <a:pt x="195464" y="6472319"/>
                  </a:lnTo>
                  <a:lnTo>
                    <a:pt x="145968" y="6483464"/>
                  </a:lnTo>
                  <a:close/>
                </a:path>
                <a:path w="2632710" h="10287000">
                  <a:moveTo>
                    <a:pt x="93653" y="6299346"/>
                  </a:moveTo>
                  <a:lnTo>
                    <a:pt x="87122" y="6219780"/>
                  </a:lnTo>
                  <a:lnTo>
                    <a:pt x="77274" y="6219780"/>
                  </a:lnTo>
                  <a:lnTo>
                    <a:pt x="72749" y="6157779"/>
                  </a:lnTo>
                  <a:lnTo>
                    <a:pt x="131630" y="6147855"/>
                  </a:lnTo>
                  <a:lnTo>
                    <a:pt x="137612" y="6182730"/>
                  </a:lnTo>
                  <a:lnTo>
                    <a:pt x="144205" y="6219780"/>
                  </a:lnTo>
                  <a:lnTo>
                    <a:pt x="150193" y="6252392"/>
                  </a:lnTo>
                  <a:lnTo>
                    <a:pt x="156791" y="6287180"/>
                  </a:lnTo>
                  <a:lnTo>
                    <a:pt x="93653" y="6299346"/>
                  </a:lnTo>
                  <a:close/>
                </a:path>
                <a:path w="2632710" h="10287000">
                  <a:moveTo>
                    <a:pt x="69265" y="6110043"/>
                  </a:moveTo>
                  <a:lnTo>
                    <a:pt x="68005" y="6092780"/>
                  </a:lnTo>
                  <a:lnTo>
                    <a:pt x="59317" y="6092780"/>
                  </a:lnTo>
                  <a:lnTo>
                    <a:pt x="51354" y="5968009"/>
                  </a:lnTo>
                  <a:lnTo>
                    <a:pt x="103126" y="5960941"/>
                  </a:lnTo>
                  <a:lnTo>
                    <a:pt x="108026" y="5996061"/>
                  </a:lnTo>
                  <a:lnTo>
                    <a:pt x="113132" y="6031155"/>
                  </a:lnTo>
                  <a:lnTo>
                    <a:pt x="118444" y="6066222"/>
                  </a:lnTo>
                  <a:lnTo>
                    <a:pt x="123964" y="6101262"/>
                  </a:lnTo>
                  <a:lnTo>
                    <a:pt x="69265" y="6110043"/>
                  </a:lnTo>
                  <a:close/>
                </a:path>
                <a:path w="2632710" h="10287000">
                  <a:moveTo>
                    <a:pt x="41256" y="5921141"/>
                  </a:moveTo>
                  <a:lnTo>
                    <a:pt x="36761" y="5838780"/>
                  </a:lnTo>
                  <a:lnTo>
                    <a:pt x="30420" y="5838780"/>
                  </a:lnTo>
                  <a:lnTo>
                    <a:pt x="27713" y="5778990"/>
                  </a:lnTo>
                  <a:lnTo>
                    <a:pt x="80514" y="5773459"/>
                  </a:lnTo>
                  <a:lnTo>
                    <a:pt x="84303" y="5808627"/>
                  </a:lnTo>
                  <a:lnTo>
                    <a:pt x="88297" y="5843771"/>
                  </a:lnTo>
                  <a:lnTo>
                    <a:pt x="92497" y="5878892"/>
                  </a:lnTo>
                  <a:lnTo>
                    <a:pt x="96904" y="5913989"/>
                  </a:lnTo>
                  <a:lnTo>
                    <a:pt x="41256" y="5921141"/>
                  </a:lnTo>
                  <a:close/>
                </a:path>
                <a:path w="2632710" h="10287000">
                  <a:moveTo>
                    <a:pt x="25557" y="5731352"/>
                  </a:moveTo>
                  <a:lnTo>
                    <a:pt x="24671" y="5711780"/>
                  </a:lnTo>
                  <a:lnTo>
                    <a:pt x="19518" y="5711780"/>
                  </a:lnTo>
                  <a:lnTo>
                    <a:pt x="15101" y="5588643"/>
                  </a:lnTo>
                  <a:lnTo>
                    <a:pt x="63760" y="5585082"/>
                  </a:lnTo>
                  <a:lnTo>
                    <a:pt x="66453" y="5620465"/>
                  </a:lnTo>
                  <a:lnTo>
                    <a:pt x="69355" y="5655828"/>
                  </a:lnTo>
                  <a:lnTo>
                    <a:pt x="72463" y="5691168"/>
                  </a:lnTo>
                  <a:lnTo>
                    <a:pt x="75779" y="5726488"/>
                  </a:lnTo>
                  <a:lnTo>
                    <a:pt x="25557" y="5731352"/>
                  </a:lnTo>
                  <a:close/>
                </a:path>
                <a:path w="2632710" h="10287000">
                  <a:moveTo>
                    <a:pt x="9852" y="5541092"/>
                  </a:moveTo>
                  <a:lnTo>
                    <a:pt x="7652" y="5457780"/>
                  </a:lnTo>
                  <a:lnTo>
                    <a:pt x="4903" y="5457780"/>
                  </a:lnTo>
                  <a:lnTo>
                    <a:pt x="3905" y="5398650"/>
                  </a:lnTo>
                  <a:lnTo>
                    <a:pt x="52924" y="5396599"/>
                  </a:lnTo>
                  <a:lnTo>
                    <a:pt x="54505" y="5431922"/>
                  </a:lnTo>
                  <a:lnTo>
                    <a:pt x="56293" y="5467227"/>
                  </a:lnTo>
                  <a:lnTo>
                    <a:pt x="58286" y="5502515"/>
                  </a:lnTo>
                  <a:lnTo>
                    <a:pt x="60485" y="5537786"/>
                  </a:lnTo>
                  <a:lnTo>
                    <a:pt x="9852" y="5541092"/>
                  </a:lnTo>
                  <a:close/>
                </a:path>
                <a:path w="2632710" h="10287000">
                  <a:moveTo>
                    <a:pt x="3102" y="5351069"/>
                  </a:moveTo>
                  <a:lnTo>
                    <a:pt x="2760" y="5330780"/>
                  </a:lnTo>
                  <a:lnTo>
                    <a:pt x="305" y="5330780"/>
                  </a:lnTo>
                  <a:lnTo>
                    <a:pt x="263" y="5313972"/>
                  </a:lnTo>
                  <a:lnTo>
                    <a:pt x="175" y="5278496"/>
                  </a:lnTo>
                  <a:lnTo>
                    <a:pt x="87" y="5243004"/>
                  </a:lnTo>
                  <a:lnTo>
                    <a:pt x="0" y="5208009"/>
                  </a:lnTo>
                  <a:lnTo>
                    <a:pt x="47962" y="5207498"/>
                  </a:lnTo>
                  <a:lnTo>
                    <a:pt x="48444" y="5243004"/>
                  </a:lnTo>
                  <a:lnTo>
                    <a:pt x="49134" y="5278496"/>
                  </a:lnTo>
                  <a:lnTo>
                    <a:pt x="50030" y="5313972"/>
                  </a:lnTo>
                  <a:lnTo>
                    <a:pt x="51134" y="5349434"/>
                  </a:lnTo>
                  <a:lnTo>
                    <a:pt x="3102" y="5351069"/>
                  </a:lnTo>
                  <a:close/>
                </a:path>
                <a:path w="2632710" h="10287000">
                  <a:moveTo>
                    <a:pt x="47642" y="5160110"/>
                  </a:moveTo>
                  <a:lnTo>
                    <a:pt x="622" y="5160110"/>
                  </a:lnTo>
                  <a:lnTo>
                    <a:pt x="1202" y="5080145"/>
                  </a:lnTo>
                  <a:lnTo>
                    <a:pt x="1227" y="5076780"/>
                  </a:lnTo>
                  <a:lnTo>
                    <a:pt x="2760" y="5076780"/>
                  </a:lnTo>
                  <a:lnTo>
                    <a:pt x="3756" y="5017740"/>
                  </a:lnTo>
                  <a:lnTo>
                    <a:pt x="3772" y="5016813"/>
                  </a:lnTo>
                  <a:lnTo>
                    <a:pt x="48898" y="5017740"/>
                  </a:lnTo>
                  <a:lnTo>
                    <a:pt x="48338" y="5048935"/>
                  </a:lnTo>
                  <a:lnTo>
                    <a:pt x="47980" y="5076780"/>
                  </a:lnTo>
                  <a:lnTo>
                    <a:pt x="47937" y="5080145"/>
                  </a:lnTo>
                  <a:lnTo>
                    <a:pt x="47697" y="5111371"/>
                  </a:lnTo>
                  <a:lnTo>
                    <a:pt x="47642" y="5160110"/>
                  </a:lnTo>
                  <a:close/>
                </a:path>
                <a:path w="2632710" h="10287000">
                  <a:moveTo>
                    <a:pt x="50053" y="4970446"/>
                  </a:moveTo>
                  <a:lnTo>
                    <a:pt x="4576" y="4969158"/>
                  </a:lnTo>
                  <a:lnTo>
                    <a:pt x="4903" y="4949780"/>
                  </a:lnTo>
                  <a:lnTo>
                    <a:pt x="7652" y="4949780"/>
                  </a:lnTo>
                  <a:lnTo>
                    <a:pt x="10841" y="4829013"/>
                  </a:lnTo>
                  <a:lnTo>
                    <a:pt x="10903" y="4826695"/>
                  </a:lnTo>
                  <a:lnTo>
                    <a:pt x="55713" y="4829013"/>
                  </a:lnTo>
                  <a:lnTo>
                    <a:pt x="53988" y="4864345"/>
                  </a:lnTo>
                  <a:lnTo>
                    <a:pt x="52470" y="4899694"/>
                  </a:lnTo>
                  <a:lnTo>
                    <a:pt x="51158" y="4935061"/>
                  </a:lnTo>
                  <a:lnTo>
                    <a:pt x="50093" y="4969158"/>
                  </a:lnTo>
                  <a:lnTo>
                    <a:pt x="50053" y="4970446"/>
                  </a:lnTo>
                  <a:close/>
                </a:path>
                <a:path w="2632710" h="10287000">
                  <a:moveTo>
                    <a:pt x="58327" y="4782021"/>
                  </a:moveTo>
                  <a:lnTo>
                    <a:pt x="16514" y="4779532"/>
                  </a:lnTo>
                  <a:lnTo>
                    <a:pt x="19518" y="4695780"/>
                  </a:lnTo>
                  <a:lnTo>
                    <a:pt x="24671" y="4695780"/>
                  </a:lnTo>
                  <a:lnTo>
                    <a:pt x="27334" y="4636952"/>
                  </a:lnTo>
                  <a:lnTo>
                    <a:pt x="68432" y="4640370"/>
                  </a:lnTo>
                  <a:lnTo>
                    <a:pt x="65594" y="4675748"/>
                  </a:lnTo>
                  <a:lnTo>
                    <a:pt x="62964" y="4711149"/>
                  </a:lnTo>
                  <a:lnTo>
                    <a:pt x="60542" y="4746573"/>
                  </a:lnTo>
                  <a:lnTo>
                    <a:pt x="58327" y="4782021"/>
                  </a:lnTo>
                  <a:close/>
                </a:path>
                <a:path w="2632710" h="10287000">
                  <a:moveTo>
                    <a:pt x="72536" y="4593257"/>
                  </a:moveTo>
                  <a:lnTo>
                    <a:pt x="29489" y="4589337"/>
                  </a:lnTo>
                  <a:lnTo>
                    <a:pt x="30420" y="4568780"/>
                  </a:lnTo>
                  <a:lnTo>
                    <a:pt x="36761" y="4568780"/>
                  </a:lnTo>
                  <a:lnTo>
                    <a:pt x="43385" y="4447402"/>
                  </a:lnTo>
                  <a:lnTo>
                    <a:pt x="87029" y="4452411"/>
                  </a:lnTo>
                  <a:lnTo>
                    <a:pt x="83096" y="4487587"/>
                  </a:lnTo>
                  <a:lnTo>
                    <a:pt x="79370" y="4522786"/>
                  </a:lnTo>
                  <a:lnTo>
                    <a:pt x="75850" y="4558009"/>
                  </a:lnTo>
                  <a:lnTo>
                    <a:pt x="72536" y="4593257"/>
                  </a:lnTo>
                  <a:close/>
                </a:path>
                <a:path w="2632710" h="10287000">
                  <a:moveTo>
                    <a:pt x="92583" y="4405631"/>
                  </a:moveTo>
                  <a:lnTo>
                    <a:pt x="53822" y="4400876"/>
                  </a:lnTo>
                  <a:lnTo>
                    <a:pt x="59317" y="4314780"/>
                  </a:lnTo>
                  <a:lnTo>
                    <a:pt x="68005" y="4314780"/>
                  </a:lnTo>
                  <a:lnTo>
                    <a:pt x="72064" y="4259174"/>
                  </a:lnTo>
                  <a:lnTo>
                    <a:pt x="111524" y="4264960"/>
                  </a:lnTo>
                  <a:lnTo>
                    <a:pt x="106478" y="4300090"/>
                  </a:lnTo>
                  <a:lnTo>
                    <a:pt x="101639" y="4335246"/>
                  </a:lnTo>
                  <a:lnTo>
                    <a:pt x="97008" y="4370426"/>
                  </a:lnTo>
                  <a:lnTo>
                    <a:pt x="92583" y="4405631"/>
                  </a:lnTo>
                  <a:close/>
                </a:path>
                <a:path w="2632710" h="10287000">
                  <a:moveTo>
                    <a:pt x="118567" y="4218209"/>
                  </a:moveTo>
                  <a:lnTo>
                    <a:pt x="75539" y="4211556"/>
                  </a:lnTo>
                  <a:lnTo>
                    <a:pt x="77274" y="4187780"/>
                  </a:lnTo>
                  <a:lnTo>
                    <a:pt x="87122" y="4187780"/>
                  </a:lnTo>
                  <a:lnTo>
                    <a:pt x="96753" y="4070445"/>
                  </a:lnTo>
                  <a:lnTo>
                    <a:pt x="141850" y="4078505"/>
                  </a:lnTo>
                  <a:lnTo>
                    <a:pt x="135721" y="4113386"/>
                  </a:lnTo>
                  <a:lnTo>
                    <a:pt x="129798" y="4148297"/>
                  </a:lnTo>
                  <a:lnTo>
                    <a:pt x="124079" y="4183238"/>
                  </a:lnTo>
                  <a:lnTo>
                    <a:pt x="118567" y="4218209"/>
                  </a:lnTo>
                  <a:close/>
                </a:path>
                <a:path w="2632710" h="10287000">
                  <a:moveTo>
                    <a:pt x="150325" y="4032121"/>
                  </a:moveTo>
                  <a:lnTo>
                    <a:pt x="123334" y="4027081"/>
                  </a:lnTo>
                  <a:lnTo>
                    <a:pt x="132251" y="3933780"/>
                  </a:lnTo>
                  <a:lnTo>
                    <a:pt x="144956" y="3933780"/>
                  </a:lnTo>
                  <a:lnTo>
                    <a:pt x="149842" y="3887019"/>
                  </a:lnTo>
                  <a:lnTo>
                    <a:pt x="178003" y="3892963"/>
                  </a:lnTo>
                  <a:lnTo>
                    <a:pt x="170777" y="3927701"/>
                  </a:lnTo>
                  <a:lnTo>
                    <a:pt x="163755" y="3962474"/>
                  </a:lnTo>
                  <a:lnTo>
                    <a:pt x="156938" y="3997280"/>
                  </a:lnTo>
                  <a:lnTo>
                    <a:pt x="150325" y="4032121"/>
                  </a:lnTo>
                  <a:close/>
                </a:path>
                <a:path w="2632710" h="10287000">
                  <a:moveTo>
                    <a:pt x="187944" y="3846753"/>
                  </a:moveTo>
                  <a:lnTo>
                    <a:pt x="154808" y="3839490"/>
                  </a:lnTo>
                  <a:lnTo>
                    <a:pt x="158226" y="3806780"/>
                  </a:lnTo>
                  <a:lnTo>
                    <a:pt x="172057" y="3806780"/>
                  </a:lnTo>
                  <a:lnTo>
                    <a:pt x="184155" y="3700011"/>
                  </a:lnTo>
                  <a:lnTo>
                    <a:pt x="219887" y="3708718"/>
                  </a:lnTo>
                  <a:lnTo>
                    <a:pt x="211597" y="3743173"/>
                  </a:lnTo>
                  <a:lnTo>
                    <a:pt x="203509" y="3777665"/>
                  </a:lnTo>
                  <a:lnTo>
                    <a:pt x="195625" y="3812191"/>
                  </a:lnTo>
                  <a:lnTo>
                    <a:pt x="187944" y="3846753"/>
                  </a:lnTo>
                  <a:close/>
                </a:path>
                <a:path w="2632710" h="10287000">
                  <a:moveTo>
                    <a:pt x="231237" y="3662908"/>
                  </a:moveTo>
                  <a:lnTo>
                    <a:pt x="204284" y="3656119"/>
                  </a:lnTo>
                  <a:lnTo>
                    <a:pt x="216899" y="3552780"/>
                  </a:lnTo>
                  <a:lnTo>
                    <a:pt x="232955" y="3552780"/>
                  </a:lnTo>
                  <a:lnTo>
                    <a:pt x="237567" y="3517512"/>
                  </a:lnTo>
                  <a:lnTo>
                    <a:pt x="267467" y="3525782"/>
                  </a:lnTo>
                  <a:lnTo>
                    <a:pt x="258107" y="3560007"/>
                  </a:lnTo>
                  <a:lnTo>
                    <a:pt x="248949" y="3594269"/>
                  </a:lnTo>
                  <a:lnTo>
                    <a:pt x="239992" y="3628569"/>
                  </a:lnTo>
                  <a:lnTo>
                    <a:pt x="231237" y="3662908"/>
                  </a:lnTo>
                  <a:close/>
                </a:path>
                <a:path w="2632710" h="10287000">
                  <a:moveTo>
                    <a:pt x="280242" y="3480279"/>
                  </a:moveTo>
                  <a:lnTo>
                    <a:pt x="243793" y="3469895"/>
                  </a:lnTo>
                  <a:lnTo>
                    <a:pt x="249561" y="3425780"/>
                  </a:lnTo>
                  <a:lnTo>
                    <a:pt x="284414" y="3425780"/>
                  </a:lnTo>
                  <a:lnTo>
                    <a:pt x="297147" y="3337135"/>
                  </a:lnTo>
                  <a:lnTo>
                    <a:pt x="320639" y="3344414"/>
                  </a:lnTo>
                  <a:lnTo>
                    <a:pt x="310241" y="3378315"/>
                  </a:lnTo>
                  <a:lnTo>
                    <a:pt x="300042" y="3412259"/>
                  </a:lnTo>
                  <a:lnTo>
                    <a:pt x="290043" y="3446248"/>
                  </a:lnTo>
                  <a:lnTo>
                    <a:pt x="280242" y="3480279"/>
                  </a:lnTo>
                  <a:close/>
                </a:path>
                <a:path w="2632710" h="10287000">
                  <a:moveTo>
                    <a:pt x="334792" y="3299343"/>
                  </a:moveTo>
                  <a:lnTo>
                    <a:pt x="321974" y="3295264"/>
                  </a:lnTo>
                  <a:lnTo>
                    <a:pt x="340761" y="3171780"/>
                  </a:lnTo>
                  <a:lnTo>
                    <a:pt x="360618" y="3171780"/>
                  </a:lnTo>
                  <a:lnTo>
                    <a:pt x="362666" y="3159025"/>
                  </a:lnTo>
                  <a:lnTo>
                    <a:pt x="379315" y="3164743"/>
                  </a:lnTo>
                  <a:lnTo>
                    <a:pt x="367888" y="3198327"/>
                  </a:lnTo>
                  <a:lnTo>
                    <a:pt x="356658" y="3231955"/>
                  </a:lnTo>
                  <a:lnTo>
                    <a:pt x="345627" y="3265627"/>
                  </a:lnTo>
                  <a:lnTo>
                    <a:pt x="334792" y="3299343"/>
                  </a:lnTo>
                  <a:close/>
                </a:path>
                <a:path w="2632710" h="10287000">
                  <a:moveTo>
                    <a:pt x="394835" y="3120100"/>
                  </a:moveTo>
                  <a:lnTo>
                    <a:pt x="370302" y="3111468"/>
                  </a:lnTo>
                  <a:lnTo>
                    <a:pt x="381010" y="3044780"/>
                  </a:lnTo>
                  <a:lnTo>
                    <a:pt x="401932" y="3044780"/>
                  </a:lnTo>
                  <a:lnTo>
                    <a:pt x="413614" y="2975618"/>
                  </a:lnTo>
                  <a:lnTo>
                    <a:pt x="443414" y="2986865"/>
                  </a:lnTo>
                  <a:lnTo>
                    <a:pt x="430980" y="3020094"/>
                  </a:lnTo>
                  <a:lnTo>
                    <a:pt x="418738" y="3053376"/>
                  </a:lnTo>
                  <a:lnTo>
                    <a:pt x="406690" y="3086711"/>
                  </a:lnTo>
                  <a:lnTo>
                    <a:pt x="394835" y="3120100"/>
                  </a:lnTo>
                  <a:close/>
                </a:path>
                <a:path w="2632710" h="10287000">
                  <a:moveTo>
                    <a:pt x="460271" y="2942697"/>
                  </a:moveTo>
                  <a:lnTo>
                    <a:pt x="421690" y="2927806"/>
                  </a:lnTo>
                  <a:lnTo>
                    <a:pt x="423383" y="2917780"/>
                  </a:lnTo>
                  <a:lnTo>
                    <a:pt x="467863" y="2917780"/>
                  </a:lnTo>
                  <a:lnTo>
                    <a:pt x="488987" y="2801261"/>
                  </a:lnTo>
                  <a:lnTo>
                    <a:pt x="512773" y="2811055"/>
                  </a:lnTo>
                  <a:lnTo>
                    <a:pt x="499361" y="2843885"/>
                  </a:lnTo>
                  <a:lnTo>
                    <a:pt x="486140" y="2876769"/>
                  </a:lnTo>
                  <a:lnTo>
                    <a:pt x="473110" y="2909706"/>
                  </a:lnTo>
                  <a:lnTo>
                    <a:pt x="460271" y="2942697"/>
                  </a:lnTo>
                  <a:close/>
                </a:path>
                <a:path w="2632710" h="10287000">
                  <a:moveTo>
                    <a:pt x="530931" y="2767413"/>
                  </a:moveTo>
                  <a:lnTo>
                    <a:pt x="519749" y="2762712"/>
                  </a:lnTo>
                  <a:lnTo>
                    <a:pt x="538492" y="2663780"/>
                  </a:lnTo>
                  <a:lnTo>
                    <a:pt x="563067" y="2663780"/>
                  </a:lnTo>
                  <a:lnTo>
                    <a:pt x="569858" y="2629403"/>
                  </a:lnTo>
                  <a:lnTo>
                    <a:pt x="587365" y="2637222"/>
                  </a:lnTo>
                  <a:lnTo>
                    <a:pt x="572975" y="2669681"/>
                  </a:lnTo>
                  <a:lnTo>
                    <a:pt x="558773" y="2702199"/>
                  </a:lnTo>
                  <a:lnTo>
                    <a:pt x="544758" y="2734777"/>
                  </a:lnTo>
                  <a:lnTo>
                    <a:pt x="530931" y="2767413"/>
                  </a:lnTo>
                  <a:close/>
                </a:path>
                <a:path w="2632710" h="10287000">
                  <a:moveTo>
                    <a:pt x="606804" y="2594114"/>
                  </a:moveTo>
                  <a:lnTo>
                    <a:pt x="579303" y="2581591"/>
                  </a:lnTo>
                  <a:lnTo>
                    <a:pt x="588155" y="2536780"/>
                  </a:lnTo>
                  <a:lnTo>
                    <a:pt x="633268" y="2536780"/>
                  </a:lnTo>
                  <a:lnTo>
                    <a:pt x="621557" y="2561951"/>
                  </a:lnTo>
                  <a:lnTo>
                    <a:pt x="606804" y="2594114"/>
                  </a:lnTo>
                  <a:close/>
                </a:path>
                <a:path w="2632710" h="10287000">
                  <a:moveTo>
                    <a:pt x="687603" y="2423288"/>
                  </a:moveTo>
                  <a:lnTo>
                    <a:pt x="665873" y="2412623"/>
                  </a:lnTo>
                  <a:lnTo>
                    <a:pt x="666469" y="2409780"/>
                  </a:lnTo>
                  <a:lnTo>
                    <a:pt x="693583" y="2409780"/>
                  </a:lnTo>
                  <a:lnTo>
                    <a:pt x="721197" y="2282780"/>
                  </a:lnTo>
                  <a:lnTo>
                    <a:pt x="725002" y="2282780"/>
                  </a:lnTo>
                  <a:lnTo>
                    <a:pt x="751524" y="2296512"/>
                  </a:lnTo>
                  <a:lnTo>
                    <a:pt x="735273" y="2328108"/>
                  </a:lnTo>
                  <a:lnTo>
                    <a:pt x="719202" y="2359769"/>
                  </a:lnTo>
                  <a:lnTo>
                    <a:pt x="703312" y="2391496"/>
                  </a:lnTo>
                  <a:lnTo>
                    <a:pt x="687603" y="2423288"/>
                  </a:lnTo>
                  <a:close/>
                </a:path>
                <a:path w="2632710" h="10287000">
                  <a:moveTo>
                    <a:pt x="645158" y="2511486"/>
                  </a:moveTo>
                  <a:lnTo>
                    <a:pt x="655848" y="2460467"/>
                  </a:lnTo>
                  <a:lnTo>
                    <a:pt x="666927" y="2465806"/>
                  </a:lnTo>
                  <a:lnTo>
                    <a:pt x="651618" y="2497796"/>
                  </a:lnTo>
                  <a:lnTo>
                    <a:pt x="645158" y="2511486"/>
                  </a:lnTo>
                  <a:close/>
                </a:path>
                <a:path w="2632710" h="10287000">
                  <a:moveTo>
                    <a:pt x="773413" y="2254597"/>
                  </a:moveTo>
                  <a:lnTo>
                    <a:pt x="757542" y="2246236"/>
                  </a:lnTo>
                  <a:lnTo>
                    <a:pt x="777918" y="2155780"/>
                  </a:lnTo>
                  <a:lnTo>
                    <a:pt x="826545" y="2155780"/>
                  </a:lnTo>
                  <a:lnTo>
                    <a:pt x="823664" y="2161012"/>
                  </a:lnTo>
                  <a:lnTo>
                    <a:pt x="806736" y="2192141"/>
                  </a:lnTo>
                  <a:lnTo>
                    <a:pt x="789986" y="2223336"/>
                  </a:lnTo>
                  <a:lnTo>
                    <a:pt x="773413" y="2254597"/>
                  </a:lnTo>
                  <a:close/>
                </a:path>
                <a:path w="2632710" h="10287000">
                  <a:moveTo>
                    <a:pt x="863832" y="2088664"/>
                  </a:moveTo>
                  <a:lnTo>
                    <a:pt x="853843" y="2083038"/>
                  </a:lnTo>
                  <a:lnTo>
                    <a:pt x="866695" y="2028780"/>
                  </a:lnTo>
                  <a:lnTo>
                    <a:pt x="897264" y="2028780"/>
                  </a:lnTo>
                  <a:lnTo>
                    <a:pt x="915502" y="1954189"/>
                  </a:lnTo>
                  <a:lnTo>
                    <a:pt x="934843" y="1965623"/>
                  </a:lnTo>
                  <a:lnTo>
                    <a:pt x="916826" y="1996284"/>
                  </a:lnTo>
                  <a:lnTo>
                    <a:pt x="897971" y="2028780"/>
                  </a:lnTo>
                  <a:lnTo>
                    <a:pt x="881321" y="2057805"/>
                  </a:lnTo>
                  <a:lnTo>
                    <a:pt x="863832" y="2088664"/>
                  </a:lnTo>
                  <a:close/>
                </a:path>
                <a:path w="2632710" h="10287000">
                  <a:moveTo>
                    <a:pt x="959041" y="1925006"/>
                  </a:moveTo>
                  <a:lnTo>
                    <a:pt x="927297" y="1905945"/>
                  </a:lnTo>
                  <a:lnTo>
                    <a:pt x="928316" y="1901780"/>
                  </a:lnTo>
                  <a:lnTo>
                    <a:pt x="973069" y="1901780"/>
                  </a:lnTo>
                  <a:lnTo>
                    <a:pt x="959041" y="1925006"/>
                  </a:lnTo>
                  <a:close/>
                </a:path>
                <a:path w="2632710" h="10287000">
                  <a:moveTo>
                    <a:pt x="1005357" y="1849034"/>
                  </a:moveTo>
                  <a:lnTo>
                    <a:pt x="1019077" y="1795406"/>
                  </a:lnTo>
                  <a:lnTo>
                    <a:pt x="1033221" y="1804299"/>
                  </a:lnTo>
                  <a:lnTo>
                    <a:pt x="1014421" y="1834370"/>
                  </a:lnTo>
                  <a:lnTo>
                    <a:pt x="1005357" y="1849034"/>
                  </a:lnTo>
                  <a:close/>
                </a:path>
                <a:path w="2632710" h="10287000">
                  <a:moveTo>
                    <a:pt x="1061134" y="1760291"/>
                  </a:moveTo>
                  <a:lnTo>
                    <a:pt x="1090756" y="1647780"/>
                  </a:lnTo>
                  <a:lnTo>
                    <a:pt x="1134583" y="1647780"/>
                  </a:lnTo>
                  <a:lnTo>
                    <a:pt x="1116548" y="1674960"/>
                  </a:lnTo>
                  <a:lnTo>
                    <a:pt x="1097043" y="1704680"/>
                  </a:lnTo>
                  <a:lnTo>
                    <a:pt x="1077705" y="1734474"/>
                  </a:lnTo>
                  <a:lnTo>
                    <a:pt x="1061134" y="1760291"/>
                  </a:lnTo>
                  <a:close/>
                </a:path>
                <a:path w="2632710" h="10287000">
                  <a:moveTo>
                    <a:pt x="1175806" y="1586655"/>
                  </a:moveTo>
                  <a:lnTo>
                    <a:pt x="1193878" y="1520780"/>
                  </a:lnTo>
                  <a:lnTo>
                    <a:pt x="1221246" y="1520780"/>
                  </a:lnTo>
                  <a:lnTo>
                    <a:pt x="1202561" y="1547656"/>
                  </a:lnTo>
                  <a:lnTo>
                    <a:pt x="1182495" y="1576826"/>
                  </a:lnTo>
                  <a:lnTo>
                    <a:pt x="1175806" y="1586655"/>
                  </a:lnTo>
                  <a:close/>
                </a:path>
                <a:path w="2632710" h="10287000">
                  <a:moveTo>
                    <a:pt x="1270599" y="1450990"/>
                  </a:moveTo>
                  <a:lnTo>
                    <a:pt x="1252487" y="1438017"/>
                  </a:lnTo>
                  <a:lnTo>
                    <a:pt x="1264944" y="1393780"/>
                  </a:lnTo>
                  <a:lnTo>
                    <a:pt x="1312004" y="1393780"/>
                  </a:lnTo>
                  <a:lnTo>
                    <a:pt x="1291342" y="1422180"/>
                  </a:lnTo>
                  <a:lnTo>
                    <a:pt x="1270599" y="1450990"/>
                  </a:lnTo>
                  <a:close/>
                </a:path>
                <a:path w="2632710" h="10287000">
                  <a:moveTo>
                    <a:pt x="1234498" y="1501896"/>
                  </a:moveTo>
                  <a:lnTo>
                    <a:pt x="1238839" y="1486481"/>
                  </a:lnTo>
                  <a:lnTo>
                    <a:pt x="1243177" y="1489545"/>
                  </a:lnTo>
                  <a:lnTo>
                    <a:pt x="1234498" y="1501896"/>
                  </a:lnTo>
                  <a:close/>
                </a:path>
                <a:path w="2632710" h="10287000">
                  <a:moveTo>
                    <a:pt x="1382948" y="1298403"/>
                  </a:moveTo>
                  <a:lnTo>
                    <a:pt x="1368846" y="1287734"/>
                  </a:lnTo>
                  <a:lnTo>
                    <a:pt x="1374972" y="1266780"/>
                  </a:lnTo>
                  <a:lnTo>
                    <a:pt x="1407020" y="1266780"/>
                  </a:lnTo>
                  <a:lnTo>
                    <a:pt x="1404355" y="1270250"/>
                  </a:lnTo>
                  <a:lnTo>
                    <a:pt x="1382948" y="1298403"/>
                  </a:lnTo>
                  <a:close/>
                </a:path>
                <a:path w="2632710" h="10287000">
                  <a:moveTo>
                    <a:pt x="1498909" y="1149165"/>
                  </a:moveTo>
                  <a:lnTo>
                    <a:pt x="1487145" y="1139780"/>
                  </a:lnTo>
                  <a:lnTo>
                    <a:pt x="1506433" y="1139780"/>
                  </a:lnTo>
                  <a:lnTo>
                    <a:pt x="1498909" y="1149165"/>
                  </a:lnTo>
                  <a:close/>
                </a:path>
                <a:path w="2632710" h="10287000">
                  <a:moveTo>
                    <a:pt x="1416089" y="1254973"/>
                  </a:moveTo>
                  <a:lnTo>
                    <a:pt x="1442935" y="1165321"/>
                  </a:lnTo>
                  <a:lnTo>
                    <a:pt x="1469517" y="1186251"/>
                  </a:lnTo>
                  <a:lnTo>
                    <a:pt x="1447640" y="1214174"/>
                  </a:lnTo>
                  <a:lnTo>
                    <a:pt x="1425919" y="1242174"/>
                  </a:lnTo>
                  <a:lnTo>
                    <a:pt x="1416089" y="1254973"/>
                  </a:lnTo>
                  <a:close/>
                </a:path>
                <a:path w="2632710" h="10287000">
                  <a:moveTo>
                    <a:pt x="1541434" y="1096367"/>
                  </a:moveTo>
                  <a:lnTo>
                    <a:pt x="1565285" y="1019413"/>
                  </a:lnTo>
                  <a:lnTo>
                    <a:pt x="1588679" y="1038817"/>
                  </a:lnTo>
                  <a:lnTo>
                    <a:pt x="1566005" y="1066286"/>
                  </a:lnTo>
                  <a:lnTo>
                    <a:pt x="1543485" y="1093834"/>
                  </a:lnTo>
                  <a:lnTo>
                    <a:pt x="1541434" y="1096367"/>
                  </a:lnTo>
                  <a:close/>
                </a:path>
                <a:path w="2632710" h="10287000">
                  <a:moveTo>
                    <a:pt x="1669847" y="942624"/>
                  </a:moveTo>
                  <a:lnTo>
                    <a:pt x="1688051" y="885780"/>
                  </a:lnTo>
                  <a:lnTo>
                    <a:pt x="1700717" y="885780"/>
                  </a:lnTo>
                  <a:lnTo>
                    <a:pt x="1711141" y="894874"/>
                  </a:lnTo>
                  <a:lnTo>
                    <a:pt x="1687883" y="921657"/>
                  </a:lnTo>
                  <a:lnTo>
                    <a:pt x="1669847" y="942624"/>
                  </a:lnTo>
                  <a:close/>
                </a:path>
                <a:path w="2632710" h="10287000">
                  <a:moveTo>
                    <a:pt x="1742363" y="859310"/>
                  </a:moveTo>
                  <a:lnTo>
                    <a:pt x="1738832" y="856191"/>
                  </a:lnTo>
                  <a:lnTo>
                    <a:pt x="1770689" y="758780"/>
                  </a:lnTo>
                  <a:lnTo>
                    <a:pt x="1832778" y="758780"/>
                  </a:lnTo>
                  <a:lnTo>
                    <a:pt x="1813536" y="779864"/>
                  </a:lnTo>
                  <a:lnTo>
                    <a:pt x="1789669" y="806260"/>
                  </a:lnTo>
                  <a:lnTo>
                    <a:pt x="1765944" y="832742"/>
                  </a:lnTo>
                  <a:lnTo>
                    <a:pt x="1742363" y="859310"/>
                  </a:lnTo>
                  <a:close/>
                </a:path>
                <a:path w="2632710" h="10287000">
                  <a:moveTo>
                    <a:pt x="1869675" y="718726"/>
                  </a:moveTo>
                  <a:lnTo>
                    <a:pt x="1868809" y="717923"/>
                  </a:lnTo>
                  <a:lnTo>
                    <a:pt x="1897846" y="631780"/>
                  </a:lnTo>
                  <a:lnTo>
                    <a:pt x="1951643" y="631780"/>
                  </a:lnTo>
                  <a:lnTo>
                    <a:pt x="1918046" y="667080"/>
                  </a:lnTo>
                  <a:lnTo>
                    <a:pt x="1869675" y="718726"/>
                  </a:lnTo>
                  <a:close/>
                </a:path>
                <a:path w="2632710" h="10287000">
                  <a:moveTo>
                    <a:pt x="2003268" y="578327"/>
                  </a:moveTo>
                  <a:lnTo>
                    <a:pt x="2028785" y="504780"/>
                  </a:lnTo>
                  <a:lnTo>
                    <a:pt x="2075921" y="504780"/>
                  </a:lnTo>
                  <a:lnTo>
                    <a:pt x="2024734" y="556385"/>
                  </a:lnTo>
                  <a:lnTo>
                    <a:pt x="2003268" y="578327"/>
                  </a:lnTo>
                  <a:close/>
                </a:path>
                <a:path w="2632710" h="10287000">
                  <a:moveTo>
                    <a:pt x="2141104" y="440415"/>
                  </a:moveTo>
                  <a:lnTo>
                    <a:pt x="2163443" y="377780"/>
                  </a:lnTo>
                  <a:lnTo>
                    <a:pt x="2205960" y="377780"/>
                  </a:lnTo>
                  <a:lnTo>
                    <a:pt x="2159233" y="422745"/>
                  </a:lnTo>
                  <a:lnTo>
                    <a:pt x="2141104" y="440415"/>
                  </a:lnTo>
                  <a:close/>
                </a:path>
                <a:path w="2632710" h="10287000">
                  <a:moveTo>
                    <a:pt x="2281234" y="306821"/>
                  </a:moveTo>
                  <a:lnTo>
                    <a:pt x="2301756" y="250780"/>
                  </a:lnTo>
                  <a:lnTo>
                    <a:pt x="2342043" y="250780"/>
                  </a:lnTo>
                  <a:lnTo>
                    <a:pt x="2296481" y="292638"/>
                  </a:lnTo>
                  <a:lnTo>
                    <a:pt x="2281234" y="306821"/>
                  </a:lnTo>
                  <a:close/>
                </a:path>
                <a:path w="2632710" h="10287000">
                  <a:moveTo>
                    <a:pt x="2423497" y="177467"/>
                  </a:moveTo>
                  <a:lnTo>
                    <a:pt x="2443660" y="123780"/>
                  </a:lnTo>
                  <a:lnTo>
                    <a:pt x="2484532" y="123780"/>
                  </a:lnTo>
                  <a:lnTo>
                    <a:pt x="2437115" y="165374"/>
                  </a:lnTo>
                  <a:lnTo>
                    <a:pt x="2423497" y="177467"/>
                  </a:lnTo>
                  <a:close/>
                </a:path>
                <a:path w="2632710" h="10287000">
                  <a:moveTo>
                    <a:pt x="2567737" y="52282"/>
                  </a:moveTo>
                  <a:lnTo>
                    <a:pt x="2587853" y="0"/>
                  </a:lnTo>
                  <a:lnTo>
                    <a:pt x="2629976" y="0"/>
                  </a:lnTo>
                  <a:lnTo>
                    <a:pt x="2580194" y="41713"/>
                  </a:lnTo>
                  <a:lnTo>
                    <a:pt x="2567737" y="52282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695" y="5707569"/>
              <a:ext cx="2087469" cy="29954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1228" y="7093026"/>
              <a:ext cx="2884555" cy="31939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5231" y="8884371"/>
              <a:ext cx="1197610" cy="777875"/>
            </a:xfrm>
            <a:custGeom>
              <a:avLst/>
              <a:gdLst/>
              <a:ahLst/>
              <a:cxnLst/>
              <a:rect l="l" t="t" r="r" b="b"/>
              <a:pathLst>
                <a:path w="1197610" h="777875">
                  <a:moveTo>
                    <a:pt x="951674" y="33028"/>
                  </a:moveTo>
                  <a:lnTo>
                    <a:pt x="1000267" y="24250"/>
                  </a:lnTo>
                  <a:lnTo>
                    <a:pt x="1049106" y="16834"/>
                  </a:lnTo>
                  <a:lnTo>
                    <a:pt x="1098102" y="10505"/>
                  </a:lnTo>
                  <a:lnTo>
                    <a:pt x="1147163" y="4985"/>
                  </a:lnTo>
                  <a:lnTo>
                    <a:pt x="1196199" y="0"/>
                  </a:lnTo>
                  <a:lnTo>
                    <a:pt x="1197368" y="50329"/>
                  </a:lnTo>
                  <a:lnTo>
                    <a:pt x="1193785" y="99021"/>
                  </a:lnTo>
                  <a:lnTo>
                    <a:pt x="1185730" y="146042"/>
                  </a:lnTo>
                  <a:lnTo>
                    <a:pt x="1173486" y="191362"/>
                  </a:lnTo>
                  <a:lnTo>
                    <a:pt x="1157335" y="234949"/>
                  </a:lnTo>
                  <a:lnTo>
                    <a:pt x="1137559" y="276770"/>
                  </a:lnTo>
                  <a:lnTo>
                    <a:pt x="1114441" y="316795"/>
                  </a:lnTo>
                  <a:lnTo>
                    <a:pt x="1088261" y="354992"/>
                  </a:lnTo>
                  <a:lnTo>
                    <a:pt x="1059302" y="391329"/>
                  </a:lnTo>
                  <a:lnTo>
                    <a:pt x="1027847" y="425774"/>
                  </a:lnTo>
                  <a:lnTo>
                    <a:pt x="994177" y="458296"/>
                  </a:lnTo>
                  <a:lnTo>
                    <a:pt x="958574" y="488864"/>
                  </a:lnTo>
                  <a:lnTo>
                    <a:pt x="921321" y="517444"/>
                  </a:lnTo>
                  <a:lnTo>
                    <a:pt x="882699" y="544007"/>
                  </a:lnTo>
                  <a:lnTo>
                    <a:pt x="842991" y="568520"/>
                  </a:lnTo>
                  <a:lnTo>
                    <a:pt x="799545" y="592621"/>
                  </a:lnTo>
                  <a:lnTo>
                    <a:pt x="755302" y="614681"/>
                  </a:lnTo>
                  <a:lnTo>
                    <a:pt x="710329" y="634799"/>
                  </a:lnTo>
                  <a:lnTo>
                    <a:pt x="664695" y="653070"/>
                  </a:lnTo>
                  <a:lnTo>
                    <a:pt x="618466" y="669592"/>
                  </a:lnTo>
                  <a:lnTo>
                    <a:pt x="571711" y="684461"/>
                  </a:lnTo>
                  <a:lnTo>
                    <a:pt x="524497" y="697774"/>
                  </a:lnTo>
                  <a:lnTo>
                    <a:pt x="476891" y="709630"/>
                  </a:lnTo>
                  <a:lnTo>
                    <a:pt x="428962" y="720123"/>
                  </a:lnTo>
                  <a:lnTo>
                    <a:pt x="380776" y="729352"/>
                  </a:lnTo>
                  <a:lnTo>
                    <a:pt x="332402" y="737413"/>
                  </a:lnTo>
                  <a:lnTo>
                    <a:pt x="283907" y="744404"/>
                  </a:lnTo>
                  <a:lnTo>
                    <a:pt x="235358" y="750421"/>
                  </a:lnTo>
                  <a:lnTo>
                    <a:pt x="186823" y="755560"/>
                  </a:lnTo>
                  <a:lnTo>
                    <a:pt x="139999" y="759933"/>
                  </a:lnTo>
                  <a:lnTo>
                    <a:pt x="93187" y="764494"/>
                  </a:lnTo>
                  <a:lnTo>
                    <a:pt x="46487" y="770103"/>
                  </a:lnTo>
                  <a:lnTo>
                    <a:pt x="0" y="777619"/>
                  </a:lnTo>
                  <a:lnTo>
                    <a:pt x="62645" y="700354"/>
                  </a:lnTo>
                  <a:lnTo>
                    <a:pt x="94278" y="661459"/>
                  </a:lnTo>
                  <a:lnTo>
                    <a:pt x="126188" y="622563"/>
                  </a:lnTo>
                  <a:lnTo>
                    <a:pt x="158428" y="583795"/>
                  </a:lnTo>
                  <a:lnTo>
                    <a:pt x="191048" y="545287"/>
                  </a:lnTo>
                  <a:lnTo>
                    <a:pt x="224102" y="507168"/>
                  </a:lnTo>
                  <a:lnTo>
                    <a:pt x="257641" y="469568"/>
                  </a:lnTo>
                  <a:lnTo>
                    <a:pt x="291718" y="432618"/>
                  </a:lnTo>
                  <a:lnTo>
                    <a:pt x="326385" y="396447"/>
                  </a:lnTo>
                  <a:lnTo>
                    <a:pt x="361694" y="361187"/>
                  </a:lnTo>
                  <a:lnTo>
                    <a:pt x="397697" y="326967"/>
                  </a:lnTo>
                  <a:lnTo>
                    <a:pt x="434446" y="293917"/>
                  </a:lnTo>
                  <a:lnTo>
                    <a:pt x="471994" y="262168"/>
                  </a:lnTo>
                  <a:lnTo>
                    <a:pt x="510393" y="231850"/>
                  </a:lnTo>
                  <a:lnTo>
                    <a:pt x="549695" y="203093"/>
                  </a:lnTo>
                  <a:lnTo>
                    <a:pt x="589952" y="176027"/>
                  </a:lnTo>
                  <a:lnTo>
                    <a:pt x="631216" y="150783"/>
                  </a:lnTo>
                  <a:lnTo>
                    <a:pt x="673540" y="127490"/>
                  </a:lnTo>
                  <a:lnTo>
                    <a:pt x="716975" y="106279"/>
                  </a:lnTo>
                  <a:lnTo>
                    <a:pt x="761574" y="87281"/>
                  </a:lnTo>
                  <a:lnTo>
                    <a:pt x="808277" y="70294"/>
                  </a:lnTo>
                  <a:lnTo>
                    <a:pt x="855588" y="55774"/>
                  </a:lnTo>
                  <a:lnTo>
                    <a:pt x="903417" y="43444"/>
                  </a:lnTo>
                  <a:lnTo>
                    <a:pt x="951674" y="33028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495" y="8856998"/>
              <a:ext cx="1251585" cy="831850"/>
            </a:xfrm>
            <a:custGeom>
              <a:avLst/>
              <a:gdLst/>
              <a:ahLst/>
              <a:cxnLst/>
              <a:rect l="l" t="t" r="r" b="b"/>
              <a:pathLst>
                <a:path w="1251585" h="831850">
                  <a:moveTo>
                    <a:pt x="997881" y="29459"/>
                  </a:moveTo>
                  <a:lnTo>
                    <a:pt x="1050426" y="20797"/>
                  </a:lnTo>
                  <a:lnTo>
                    <a:pt x="1104154" y="13415"/>
                  </a:lnTo>
                  <a:lnTo>
                    <a:pt x="1160359" y="6866"/>
                  </a:lnTo>
                  <a:lnTo>
                    <a:pt x="1227517" y="0"/>
                  </a:lnTo>
                  <a:lnTo>
                    <a:pt x="1234698" y="2230"/>
                  </a:lnTo>
                  <a:lnTo>
                    <a:pt x="1245754" y="11559"/>
                  </a:lnTo>
                  <a:lnTo>
                    <a:pt x="1249087" y="18269"/>
                  </a:lnTo>
                  <a:lnTo>
                    <a:pt x="1249676" y="25471"/>
                  </a:lnTo>
                  <a:lnTo>
                    <a:pt x="1250980" y="71542"/>
                  </a:lnTo>
                  <a:lnTo>
                    <a:pt x="1248344" y="117111"/>
                  </a:lnTo>
                  <a:lnTo>
                    <a:pt x="1241830" y="162081"/>
                  </a:lnTo>
                  <a:lnTo>
                    <a:pt x="1231497" y="206352"/>
                  </a:lnTo>
                  <a:lnTo>
                    <a:pt x="1217407" y="249825"/>
                  </a:lnTo>
                  <a:lnTo>
                    <a:pt x="1199621" y="292403"/>
                  </a:lnTo>
                  <a:lnTo>
                    <a:pt x="1178199" y="333987"/>
                  </a:lnTo>
                  <a:lnTo>
                    <a:pt x="1153203" y="374477"/>
                  </a:lnTo>
                  <a:lnTo>
                    <a:pt x="1124694" y="413775"/>
                  </a:lnTo>
                  <a:lnTo>
                    <a:pt x="1092731" y="451783"/>
                  </a:lnTo>
                  <a:lnTo>
                    <a:pt x="1057377" y="488402"/>
                  </a:lnTo>
                  <a:lnTo>
                    <a:pt x="1018691" y="523534"/>
                  </a:lnTo>
                  <a:lnTo>
                    <a:pt x="976735" y="557079"/>
                  </a:lnTo>
                  <a:lnTo>
                    <a:pt x="931570" y="588939"/>
                  </a:lnTo>
                  <a:lnTo>
                    <a:pt x="883257" y="619016"/>
                  </a:lnTo>
                  <a:lnTo>
                    <a:pt x="842951" y="641488"/>
                  </a:lnTo>
                  <a:lnTo>
                    <a:pt x="801617" y="662416"/>
                  </a:lnTo>
                  <a:lnTo>
                    <a:pt x="758750" y="682045"/>
                  </a:lnTo>
                  <a:lnTo>
                    <a:pt x="714449" y="700317"/>
                  </a:lnTo>
                  <a:lnTo>
                    <a:pt x="668661" y="717252"/>
                  </a:lnTo>
                  <a:lnTo>
                    <a:pt x="621334" y="732867"/>
                  </a:lnTo>
                  <a:lnTo>
                    <a:pt x="572415" y="747181"/>
                  </a:lnTo>
                  <a:lnTo>
                    <a:pt x="521852" y="760213"/>
                  </a:lnTo>
                  <a:lnTo>
                    <a:pt x="469593" y="771980"/>
                  </a:lnTo>
                  <a:lnTo>
                    <a:pt x="415585" y="782500"/>
                  </a:lnTo>
                  <a:lnTo>
                    <a:pt x="368372" y="790470"/>
                  </a:lnTo>
                  <a:lnTo>
                    <a:pt x="319629" y="797612"/>
                  </a:lnTo>
                  <a:lnTo>
                    <a:pt x="269008" y="803973"/>
                  </a:lnTo>
                  <a:lnTo>
                    <a:pt x="216158" y="809600"/>
                  </a:lnTo>
                  <a:lnTo>
                    <a:pt x="142536" y="816501"/>
                  </a:lnTo>
                  <a:lnTo>
                    <a:pt x="105419" y="820416"/>
                  </a:lnTo>
                  <a:lnTo>
                    <a:pt x="68363" y="825216"/>
                  </a:lnTo>
                  <a:lnTo>
                    <a:pt x="31711" y="831322"/>
                  </a:lnTo>
                  <a:lnTo>
                    <a:pt x="31562" y="831348"/>
                  </a:lnTo>
                  <a:lnTo>
                    <a:pt x="23319" y="831571"/>
                  </a:lnTo>
                  <a:lnTo>
                    <a:pt x="0" y="803051"/>
                  </a:lnTo>
                  <a:lnTo>
                    <a:pt x="403862" y="730196"/>
                  </a:lnTo>
                  <a:lnTo>
                    <a:pt x="463892" y="718411"/>
                  </a:lnTo>
                  <a:lnTo>
                    <a:pt x="519602" y="705593"/>
                  </a:lnTo>
                  <a:lnTo>
                    <a:pt x="573267" y="691283"/>
                  </a:lnTo>
                  <a:lnTo>
                    <a:pt x="624957" y="675459"/>
                  </a:lnTo>
                  <a:lnTo>
                    <a:pt x="674740" y="658095"/>
                  </a:lnTo>
                  <a:lnTo>
                    <a:pt x="722686" y="639168"/>
                  </a:lnTo>
                  <a:lnTo>
                    <a:pt x="768864" y="618653"/>
                  </a:lnTo>
                  <a:lnTo>
                    <a:pt x="813343" y="596526"/>
                  </a:lnTo>
                  <a:lnTo>
                    <a:pt x="856194" y="572764"/>
                  </a:lnTo>
                  <a:lnTo>
                    <a:pt x="908675" y="539504"/>
                  </a:lnTo>
                  <a:lnTo>
                    <a:pt x="970935" y="492784"/>
                  </a:lnTo>
                  <a:lnTo>
                    <a:pt x="1003665" y="464374"/>
                  </a:lnTo>
                  <a:lnTo>
                    <a:pt x="1036359" y="432593"/>
                  </a:lnTo>
                  <a:lnTo>
                    <a:pt x="1068190" y="397442"/>
                  </a:lnTo>
                  <a:lnTo>
                    <a:pt x="1098332" y="358917"/>
                  </a:lnTo>
                  <a:lnTo>
                    <a:pt x="1125957" y="317019"/>
                  </a:lnTo>
                  <a:lnTo>
                    <a:pt x="1150239" y="271745"/>
                  </a:lnTo>
                  <a:lnTo>
                    <a:pt x="1170351" y="223093"/>
                  </a:lnTo>
                  <a:lnTo>
                    <a:pt x="1185419" y="171227"/>
                  </a:lnTo>
                  <a:lnTo>
                    <a:pt x="1185467" y="171063"/>
                  </a:lnTo>
                  <a:lnTo>
                    <a:pt x="1194758" y="115652"/>
                  </a:lnTo>
                  <a:lnTo>
                    <a:pt x="1197400" y="56859"/>
                  </a:lnTo>
                  <a:lnTo>
                    <a:pt x="1146816" y="62291"/>
                  </a:lnTo>
                  <a:lnTo>
                    <a:pt x="1098850" y="68127"/>
                  </a:lnTo>
                  <a:lnTo>
                    <a:pt x="1052663" y="74664"/>
                  </a:lnTo>
                  <a:lnTo>
                    <a:pt x="1007412" y="82197"/>
                  </a:lnTo>
                  <a:lnTo>
                    <a:pt x="663945" y="144157"/>
                  </a:lnTo>
                  <a:lnTo>
                    <a:pt x="689734" y="130083"/>
                  </a:lnTo>
                  <a:lnTo>
                    <a:pt x="733485" y="108847"/>
                  </a:lnTo>
                  <a:lnTo>
                    <a:pt x="778465" y="89733"/>
                  </a:lnTo>
                  <a:lnTo>
                    <a:pt x="828491" y="71601"/>
                  </a:lnTo>
                  <a:lnTo>
                    <a:pt x="881481" y="55582"/>
                  </a:lnTo>
                  <a:lnTo>
                    <a:pt x="937817" y="41569"/>
                  </a:lnTo>
                  <a:lnTo>
                    <a:pt x="997881" y="29459"/>
                  </a:lnTo>
                  <a:close/>
                </a:path>
                <a:path w="1251585" h="831850">
                  <a:moveTo>
                    <a:pt x="663945" y="144157"/>
                  </a:moveTo>
                  <a:lnTo>
                    <a:pt x="1007412" y="82197"/>
                  </a:lnTo>
                  <a:lnTo>
                    <a:pt x="949949" y="93772"/>
                  </a:lnTo>
                  <a:lnTo>
                    <a:pt x="896164" y="107126"/>
                  </a:lnTo>
                  <a:lnTo>
                    <a:pt x="845689" y="122360"/>
                  </a:lnTo>
                  <a:lnTo>
                    <a:pt x="798158" y="139576"/>
                  </a:lnTo>
                  <a:lnTo>
                    <a:pt x="753164" y="158788"/>
                  </a:lnTo>
                  <a:lnTo>
                    <a:pt x="709375" y="180307"/>
                  </a:lnTo>
                  <a:lnTo>
                    <a:pt x="666730" y="203997"/>
                  </a:lnTo>
                  <a:lnTo>
                    <a:pt x="625171" y="229723"/>
                  </a:lnTo>
                  <a:lnTo>
                    <a:pt x="584637" y="257351"/>
                  </a:lnTo>
                  <a:lnTo>
                    <a:pt x="545067" y="286744"/>
                  </a:lnTo>
                  <a:lnTo>
                    <a:pt x="506402" y="317769"/>
                  </a:lnTo>
                  <a:lnTo>
                    <a:pt x="468582" y="350290"/>
                  </a:lnTo>
                  <a:lnTo>
                    <a:pt x="431546" y="384172"/>
                  </a:lnTo>
                  <a:lnTo>
                    <a:pt x="395234" y="419280"/>
                  </a:lnTo>
                  <a:lnTo>
                    <a:pt x="359587" y="455479"/>
                  </a:lnTo>
                  <a:lnTo>
                    <a:pt x="324544" y="492635"/>
                  </a:lnTo>
                  <a:lnTo>
                    <a:pt x="290045" y="530612"/>
                  </a:lnTo>
                  <a:lnTo>
                    <a:pt x="256031" y="569275"/>
                  </a:lnTo>
                  <a:lnTo>
                    <a:pt x="222440" y="608489"/>
                  </a:lnTo>
                  <a:lnTo>
                    <a:pt x="189212" y="648119"/>
                  </a:lnTo>
                  <a:lnTo>
                    <a:pt x="156289" y="688030"/>
                  </a:lnTo>
                  <a:lnTo>
                    <a:pt x="91113" y="768156"/>
                  </a:lnTo>
                  <a:lnTo>
                    <a:pt x="112110" y="765755"/>
                  </a:lnTo>
                  <a:lnTo>
                    <a:pt x="210957" y="756264"/>
                  </a:lnTo>
                  <a:lnTo>
                    <a:pt x="262718" y="750754"/>
                  </a:lnTo>
                  <a:lnTo>
                    <a:pt x="312262" y="744531"/>
                  </a:lnTo>
                  <a:lnTo>
                    <a:pt x="359932" y="737549"/>
                  </a:lnTo>
                  <a:lnTo>
                    <a:pt x="409091" y="729252"/>
                  </a:lnTo>
                  <a:lnTo>
                    <a:pt x="0" y="803051"/>
                  </a:lnTo>
                  <a:lnTo>
                    <a:pt x="108632" y="661619"/>
                  </a:lnTo>
                  <a:lnTo>
                    <a:pt x="140752" y="622571"/>
                  </a:lnTo>
                  <a:lnTo>
                    <a:pt x="173156" y="583746"/>
                  </a:lnTo>
                  <a:lnTo>
                    <a:pt x="205799" y="545385"/>
                  </a:lnTo>
                  <a:lnTo>
                    <a:pt x="239054" y="507240"/>
                  </a:lnTo>
                  <a:lnTo>
                    <a:pt x="272666" y="469796"/>
                  </a:lnTo>
                  <a:lnTo>
                    <a:pt x="306799" y="433050"/>
                  </a:lnTo>
                  <a:lnTo>
                    <a:pt x="341511" y="397120"/>
                  </a:lnTo>
                  <a:lnTo>
                    <a:pt x="376862" y="362126"/>
                  </a:lnTo>
                  <a:lnTo>
                    <a:pt x="412911" y="328186"/>
                  </a:lnTo>
                  <a:lnTo>
                    <a:pt x="449716" y="295418"/>
                  </a:lnTo>
                  <a:lnTo>
                    <a:pt x="487336" y="263941"/>
                  </a:lnTo>
                  <a:lnTo>
                    <a:pt x="525831" y="233875"/>
                  </a:lnTo>
                  <a:lnTo>
                    <a:pt x="565259" y="205337"/>
                  </a:lnTo>
                  <a:lnTo>
                    <a:pt x="605680" y="178447"/>
                  </a:lnTo>
                  <a:lnTo>
                    <a:pt x="647151" y="153322"/>
                  </a:lnTo>
                  <a:lnTo>
                    <a:pt x="663945" y="144157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546" y="8950505"/>
              <a:ext cx="927100" cy="614045"/>
            </a:xfrm>
            <a:custGeom>
              <a:avLst/>
              <a:gdLst/>
              <a:ahLst/>
              <a:cxnLst/>
              <a:rect l="l" t="t" r="r" b="b"/>
              <a:pathLst>
                <a:path w="927100" h="614045">
                  <a:moveTo>
                    <a:pt x="908946" y="0"/>
                  </a:moveTo>
                  <a:lnTo>
                    <a:pt x="920137" y="3079"/>
                  </a:lnTo>
                  <a:lnTo>
                    <a:pt x="926790" y="12631"/>
                  </a:lnTo>
                  <a:lnTo>
                    <a:pt x="924274" y="25193"/>
                  </a:lnTo>
                  <a:lnTo>
                    <a:pt x="892172" y="62050"/>
                  </a:lnTo>
                  <a:lnTo>
                    <a:pt x="858858" y="97846"/>
                  </a:lnTo>
                  <a:lnTo>
                    <a:pt x="824339" y="132487"/>
                  </a:lnTo>
                  <a:lnTo>
                    <a:pt x="788619" y="165877"/>
                  </a:lnTo>
                  <a:lnTo>
                    <a:pt x="751703" y="197923"/>
                  </a:lnTo>
                  <a:lnTo>
                    <a:pt x="712581" y="229340"/>
                  </a:lnTo>
                  <a:lnTo>
                    <a:pt x="671811" y="258357"/>
                  </a:lnTo>
                  <a:lnTo>
                    <a:pt x="629663" y="285320"/>
                  </a:lnTo>
                  <a:lnTo>
                    <a:pt x="586406" y="310576"/>
                  </a:lnTo>
                  <a:lnTo>
                    <a:pt x="542312" y="334472"/>
                  </a:lnTo>
                  <a:lnTo>
                    <a:pt x="497648" y="357355"/>
                  </a:lnTo>
                  <a:lnTo>
                    <a:pt x="452687" y="379572"/>
                  </a:lnTo>
                  <a:lnTo>
                    <a:pt x="407698" y="401470"/>
                  </a:lnTo>
                  <a:lnTo>
                    <a:pt x="357023" y="428335"/>
                  </a:lnTo>
                  <a:lnTo>
                    <a:pt x="313512" y="452620"/>
                  </a:lnTo>
                  <a:lnTo>
                    <a:pt x="273637" y="475718"/>
                  </a:lnTo>
                  <a:lnTo>
                    <a:pt x="233869" y="499020"/>
                  </a:lnTo>
                  <a:lnTo>
                    <a:pt x="190681" y="523918"/>
                  </a:lnTo>
                  <a:lnTo>
                    <a:pt x="140544" y="551804"/>
                  </a:lnTo>
                  <a:lnTo>
                    <a:pt x="121316" y="562783"/>
                  </a:lnTo>
                  <a:lnTo>
                    <a:pt x="107709" y="570428"/>
                  </a:lnTo>
                  <a:lnTo>
                    <a:pt x="93539" y="578084"/>
                  </a:lnTo>
                  <a:lnTo>
                    <a:pt x="72621" y="589096"/>
                  </a:lnTo>
                  <a:lnTo>
                    <a:pt x="71200" y="589947"/>
                  </a:lnTo>
                  <a:lnTo>
                    <a:pt x="69686" y="590654"/>
                  </a:lnTo>
                  <a:lnTo>
                    <a:pt x="68129" y="591258"/>
                  </a:lnTo>
                  <a:lnTo>
                    <a:pt x="62212" y="594165"/>
                  </a:lnTo>
                  <a:lnTo>
                    <a:pt x="56142" y="596796"/>
                  </a:lnTo>
                  <a:lnTo>
                    <a:pt x="50041" y="599365"/>
                  </a:lnTo>
                  <a:lnTo>
                    <a:pt x="44029" y="602085"/>
                  </a:lnTo>
                  <a:lnTo>
                    <a:pt x="36455" y="605156"/>
                  </a:lnTo>
                  <a:lnTo>
                    <a:pt x="29161" y="609047"/>
                  </a:lnTo>
                  <a:lnTo>
                    <a:pt x="21510" y="611909"/>
                  </a:lnTo>
                  <a:lnTo>
                    <a:pt x="20477" y="612443"/>
                  </a:lnTo>
                  <a:lnTo>
                    <a:pt x="18793" y="613161"/>
                  </a:lnTo>
                  <a:lnTo>
                    <a:pt x="16223" y="614017"/>
                  </a:lnTo>
                  <a:lnTo>
                    <a:pt x="9868" y="613649"/>
                  </a:lnTo>
                  <a:lnTo>
                    <a:pt x="4487" y="610527"/>
                  </a:lnTo>
                  <a:lnTo>
                    <a:pt x="917" y="605438"/>
                  </a:lnTo>
                  <a:lnTo>
                    <a:pt x="0" y="599168"/>
                  </a:lnTo>
                  <a:lnTo>
                    <a:pt x="349" y="595599"/>
                  </a:lnTo>
                  <a:lnTo>
                    <a:pt x="2027" y="592256"/>
                  </a:lnTo>
                  <a:lnTo>
                    <a:pt x="4787" y="589912"/>
                  </a:lnTo>
                  <a:lnTo>
                    <a:pt x="1529" y="593692"/>
                  </a:lnTo>
                  <a:lnTo>
                    <a:pt x="6467" y="588157"/>
                  </a:lnTo>
                  <a:lnTo>
                    <a:pt x="33189" y="561176"/>
                  </a:lnTo>
                  <a:lnTo>
                    <a:pt x="36433" y="557988"/>
                  </a:lnTo>
                  <a:lnTo>
                    <a:pt x="39555" y="554627"/>
                  </a:lnTo>
                  <a:lnTo>
                    <a:pt x="42866" y="551577"/>
                  </a:lnTo>
                  <a:lnTo>
                    <a:pt x="42800" y="551781"/>
                  </a:lnTo>
                  <a:lnTo>
                    <a:pt x="46056" y="548443"/>
                  </a:lnTo>
                  <a:lnTo>
                    <a:pt x="49891" y="545491"/>
                  </a:lnTo>
                  <a:lnTo>
                    <a:pt x="63391" y="534236"/>
                  </a:lnTo>
                  <a:lnTo>
                    <a:pt x="73461" y="526074"/>
                  </a:lnTo>
                  <a:lnTo>
                    <a:pt x="125239" y="487978"/>
                  </a:lnTo>
                  <a:lnTo>
                    <a:pt x="175534" y="454627"/>
                  </a:lnTo>
                  <a:lnTo>
                    <a:pt x="208374" y="434504"/>
                  </a:lnTo>
                  <a:lnTo>
                    <a:pt x="255705" y="410210"/>
                  </a:lnTo>
                  <a:lnTo>
                    <a:pt x="301953" y="389743"/>
                  </a:lnTo>
                  <a:lnTo>
                    <a:pt x="348082" y="371530"/>
                  </a:lnTo>
                  <a:lnTo>
                    <a:pt x="395054" y="354001"/>
                  </a:lnTo>
                  <a:lnTo>
                    <a:pt x="443833" y="335585"/>
                  </a:lnTo>
                  <a:lnTo>
                    <a:pt x="495381" y="314712"/>
                  </a:lnTo>
                  <a:lnTo>
                    <a:pt x="539568" y="292062"/>
                  </a:lnTo>
                  <a:lnTo>
                    <a:pt x="582993" y="267879"/>
                  </a:lnTo>
                  <a:lnTo>
                    <a:pt x="623293" y="243623"/>
                  </a:lnTo>
                  <a:lnTo>
                    <a:pt x="658104" y="220756"/>
                  </a:lnTo>
                  <a:lnTo>
                    <a:pt x="701778" y="188555"/>
                  </a:lnTo>
                  <a:lnTo>
                    <a:pt x="745134" y="153626"/>
                  </a:lnTo>
                  <a:lnTo>
                    <a:pt x="787298" y="116980"/>
                  </a:lnTo>
                  <a:lnTo>
                    <a:pt x="827390" y="79628"/>
                  </a:lnTo>
                  <a:lnTo>
                    <a:pt x="864533" y="42583"/>
                  </a:lnTo>
                  <a:lnTo>
                    <a:pt x="897851" y="6854"/>
                  </a:lnTo>
                  <a:lnTo>
                    <a:pt x="908946" y="0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0548" y="9043045"/>
              <a:ext cx="605790" cy="1243965"/>
            </a:xfrm>
            <a:custGeom>
              <a:avLst/>
              <a:gdLst/>
              <a:ahLst/>
              <a:cxnLst/>
              <a:rect l="l" t="t" r="r" b="b"/>
              <a:pathLst>
                <a:path w="605789" h="1243965">
                  <a:moveTo>
                    <a:pt x="261762" y="191063"/>
                  </a:moveTo>
                  <a:lnTo>
                    <a:pt x="292561" y="151667"/>
                  </a:lnTo>
                  <a:lnTo>
                    <a:pt x="324268" y="112978"/>
                  </a:lnTo>
                  <a:lnTo>
                    <a:pt x="356675" y="74881"/>
                  </a:lnTo>
                  <a:lnTo>
                    <a:pt x="389576" y="37260"/>
                  </a:lnTo>
                  <a:lnTo>
                    <a:pt x="422764" y="0"/>
                  </a:lnTo>
                  <a:lnTo>
                    <a:pt x="457458" y="35778"/>
                  </a:lnTo>
                  <a:lnTo>
                    <a:pt x="488103" y="73340"/>
                  </a:lnTo>
                  <a:lnTo>
                    <a:pt x="514842" y="112520"/>
                  </a:lnTo>
                  <a:lnTo>
                    <a:pt x="537820" y="153153"/>
                  </a:lnTo>
                  <a:lnTo>
                    <a:pt x="557180" y="195074"/>
                  </a:lnTo>
                  <a:lnTo>
                    <a:pt x="573068" y="238116"/>
                  </a:lnTo>
                  <a:lnTo>
                    <a:pt x="585626" y="282115"/>
                  </a:lnTo>
                  <a:lnTo>
                    <a:pt x="595000" y="326905"/>
                  </a:lnTo>
                  <a:lnTo>
                    <a:pt x="601333" y="372322"/>
                  </a:lnTo>
                  <a:lnTo>
                    <a:pt x="604769" y="418198"/>
                  </a:lnTo>
                  <a:lnTo>
                    <a:pt x="605452" y="464371"/>
                  </a:lnTo>
                  <a:lnTo>
                    <a:pt x="603527" y="510673"/>
                  </a:lnTo>
                  <a:lnTo>
                    <a:pt x="599138" y="556939"/>
                  </a:lnTo>
                  <a:lnTo>
                    <a:pt x="592429" y="603005"/>
                  </a:lnTo>
                  <a:lnTo>
                    <a:pt x="583543" y="648704"/>
                  </a:lnTo>
                  <a:lnTo>
                    <a:pt x="572625" y="693872"/>
                  </a:lnTo>
                  <a:lnTo>
                    <a:pt x="559820" y="738343"/>
                  </a:lnTo>
                  <a:lnTo>
                    <a:pt x="543293" y="787806"/>
                  </a:lnTo>
                  <a:lnTo>
                    <a:pt x="524840" y="836328"/>
                  </a:lnTo>
                  <a:lnTo>
                    <a:pt x="504567" y="883931"/>
                  </a:lnTo>
                  <a:lnTo>
                    <a:pt x="482577" y="930639"/>
                  </a:lnTo>
                  <a:lnTo>
                    <a:pt x="458977" y="976475"/>
                  </a:lnTo>
                  <a:lnTo>
                    <a:pt x="433871" y="1021463"/>
                  </a:lnTo>
                  <a:lnTo>
                    <a:pt x="407365" y="1065625"/>
                  </a:lnTo>
                  <a:lnTo>
                    <a:pt x="379563" y="1108986"/>
                  </a:lnTo>
                  <a:lnTo>
                    <a:pt x="350571" y="1151568"/>
                  </a:lnTo>
                  <a:lnTo>
                    <a:pt x="320493" y="1193394"/>
                  </a:lnTo>
                  <a:lnTo>
                    <a:pt x="289436" y="1234489"/>
                  </a:lnTo>
                  <a:lnTo>
                    <a:pt x="3062" y="1243953"/>
                  </a:lnTo>
                  <a:lnTo>
                    <a:pt x="1429" y="1192932"/>
                  </a:lnTo>
                  <a:lnTo>
                    <a:pt x="365" y="1141233"/>
                  </a:lnTo>
                  <a:lnTo>
                    <a:pt x="0" y="1089602"/>
                  </a:lnTo>
                  <a:lnTo>
                    <a:pt x="441" y="1038089"/>
                  </a:lnTo>
                  <a:lnTo>
                    <a:pt x="1796" y="986747"/>
                  </a:lnTo>
                  <a:lnTo>
                    <a:pt x="4173" y="935626"/>
                  </a:lnTo>
                  <a:lnTo>
                    <a:pt x="7680" y="884780"/>
                  </a:lnTo>
                  <a:lnTo>
                    <a:pt x="12425" y="834258"/>
                  </a:lnTo>
                  <a:lnTo>
                    <a:pt x="18515" y="784114"/>
                  </a:lnTo>
                  <a:lnTo>
                    <a:pt x="26059" y="734398"/>
                  </a:lnTo>
                  <a:lnTo>
                    <a:pt x="35164" y="685163"/>
                  </a:lnTo>
                  <a:lnTo>
                    <a:pt x="45938" y="636459"/>
                  </a:lnTo>
                  <a:lnTo>
                    <a:pt x="58488" y="588339"/>
                  </a:lnTo>
                  <a:lnTo>
                    <a:pt x="72924" y="540855"/>
                  </a:lnTo>
                  <a:lnTo>
                    <a:pt x="89351" y="494057"/>
                  </a:lnTo>
                  <a:lnTo>
                    <a:pt x="107879" y="447998"/>
                  </a:lnTo>
                  <a:lnTo>
                    <a:pt x="128615" y="402729"/>
                  </a:lnTo>
                  <a:lnTo>
                    <a:pt x="151775" y="358051"/>
                  </a:lnTo>
                  <a:lnTo>
                    <a:pt x="176877" y="314662"/>
                  </a:lnTo>
                  <a:lnTo>
                    <a:pt x="203713" y="272445"/>
                  </a:lnTo>
                  <a:lnTo>
                    <a:pt x="232077" y="231284"/>
                  </a:lnTo>
                  <a:lnTo>
                    <a:pt x="261762" y="191063"/>
                  </a:lnTo>
                  <a:close/>
                </a:path>
              </a:pathLst>
            </a:custGeom>
            <a:solidFill>
              <a:srgbClr val="BABE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0383" y="9012624"/>
              <a:ext cx="666115" cy="1274445"/>
            </a:xfrm>
            <a:custGeom>
              <a:avLst/>
              <a:gdLst/>
              <a:ahLst/>
              <a:cxnLst/>
              <a:rect l="l" t="t" r="r" b="b"/>
              <a:pathLst>
                <a:path w="666114" h="1274445">
                  <a:moveTo>
                    <a:pt x="268032" y="203347"/>
                  </a:moveTo>
                  <a:lnTo>
                    <a:pt x="297493" y="165588"/>
                  </a:lnTo>
                  <a:lnTo>
                    <a:pt x="328104" y="128106"/>
                  </a:lnTo>
                  <a:lnTo>
                    <a:pt x="360246" y="90202"/>
                  </a:lnTo>
                  <a:lnTo>
                    <a:pt x="394290" y="51189"/>
                  </a:lnTo>
                  <a:lnTo>
                    <a:pt x="436036" y="4323"/>
                  </a:lnTo>
                  <a:lnTo>
                    <a:pt x="459885" y="0"/>
                  </a:lnTo>
                  <a:lnTo>
                    <a:pt x="467717" y="3007"/>
                  </a:lnTo>
                  <a:lnTo>
                    <a:pt x="505518" y="41077"/>
                  </a:lnTo>
                  <a:lnTo>
                    <a:pt x="534551" y="75670"/>
                  </a:lnTo>
                  <a:lnTo>
                    <a:pt x="560734" y="112197"/>
                  </a:lnTo>
                  <a:lnTo>
                    <a:pt x="584049" y="150571"/>
                  </a:lnTo>
                  <a:lnTo>
                    <a:pt x="604480" y="190704"/>
                  </a:lnTo>
                  <a:lnTo>
                    <a:pt x="622011" y="232509"/>
                  </a:lnTo>
                  <a:lnTo>
                    <a:pt x="636624" y="275898"/>
                  </a:lnTo>
                  <a:lnTo>
                    <a:pt x="648304" y="320782"/>
                  </a:lnTo>
                  <a:lnTo>
                    <a:pt x="657034" y="367074"/>
                  </a:lnTo>
                  <a:lnTo>
                    <a:pt x="662797" y="414687"/>
                  </a:lnTo>
                  <a:lnTo>
                    <a:pt x="665576" y="463533"/>
                  </a:lnTo>
                  <a:lnTo>
                    <a:pt x="665355" y="513523"/>
                  </a:lnTo>
                  <a:lnTo>
                    <a:pt x="662118" y="564570"/>
                  </a:lnTo>
                  <a:lnTo>
                    <a:pt x="655848" y="616587"/>
                  </a:lnTo>
                  <a:lnTo>
                    <a:pt x="646528" y="669485"/>
                  </a:lnTo>
                  <a:lnTo>
                    <a:pt x="634142" y="723177"/>
                  </a:lnTo>
                  <a:lnTo>
                    <a:pt x="618673" y="777574"/>
                  </a:lnTo>
                  <a:lnTo>
                    <a:pt x="603904" y="822170"/>
                  </a:lnTo>
                  <a:lnTo>
                    <a:pt x="587357" y="866647"/>
                  </a:lnTo>
                  <a:lnTo>
                    <a:pt x="569008" y="911046"/>
                  </a:lnTo>
                  <a:lnTo>
                    <a:pt x="548838" y="955408"/>
                  </a:lnTo>
                  <a:lnTo>
                    <a:pt x="526822" y="999776"/>
                  </a:lnTo>
                  <a:lnTo>
                    <a:pt x="502939" y="1044189"/>
                  </a:lnTo>
                  <a:lnTo>
                    <a:pt x="477167" y="1088690"/>
                  </a:lnTo>
                  <a:lnTo>
                    <a:pt x="449483" y="1133319"/>
                  </a:lnTo>
                  <a:lnTo>
                    <a:pt x="419865" y="1178119"/>
                  </a:lnTo>
                  <a:lnTo>
                    <a:pt x="388291" y="1223131"/>
                  </a:lnTo>
                  <a:lnTo>
                    <a:pt x="354739" y="1268395"/>
                  </a:lnTo>
                  <a:lnTo>
                    <a:pt x="274800" y="1274375"/>
                  </a:lnTo>
                  <a:lnTo>
                    <a:pt x="306992" y="1232068"/>
                  </a:lnTo>
                  <a:lnTo>
                    <a:pt x="335185" y="1194042"/>
                  </a:lnTo>
                  <a:lnTo>
                    <a:pt x="369861" y="1144954"/>
                  </a:lnTo>
                  <a:lnTo>
                    <a:pt x="398438" y="1101769"/>
                  </a:lnTo>
                  <a:lnTo>
                    <a:pt x="425138" y="1058778"/>
                  </a:lnTo>
                  <a:lnTo>
                    <a:pt x="449983" y="1015942"/>
                  </a:lnTo>
                  <a:lnTo>
                    <a:pt x="472993" y="973222"/>
                  </a:lnTo>
                  <a:lnTo>
                    <a:pt x="494192" y="930576"/>
                  </a:lnTo>
                  <a:lnTo>
                    <a:pt x="513599" y="887967"/>
                  </a:lnTo>
                  <a:lnTo>
                    <a:pt x="531237" y="845353"/>
                  </a:lnTo>
                  <a:lnTo>
                    <a:pt x="547127" y="802695"/>
                  </a:lnTo>
                  <a:lnTo>
                    <a:pt x="561289" y="759953"/>
                  </a:lnTo>
                  <a:lnTo>
                    <a:pt x="578416" y="697680"/>
                  </a:lnTo>
                  <a:lnTo>
                    <a:pt x="586701" y="660116"/>
                  </a:lnTo>
                  <a:lnTo>
                    <a:pt x="594057" y="618949"/>
                  </a:lnTo>
                  <a:lnTo>
                    <a:pt x="599925" y="574688"/>
                  </a:lnTo>
                  <a:lnTo>
                    <a:pt x="603749" y="527844"/>
                  </a:lnTo>
                  <a:lnTo>
                    <a:pt x="604969" y="478927"/>
                  </a:lnTo>
                  <a:lnTo>
                    <a:pt x="603028" y="428447"/>
                  </a:lnTo>
                  <a:lnTo>
                    <a:pt x="597367" y="376915"/>
                  </a:lnTo>
                  <a:lnTo>
                    <a:pt x="587430" y="324842"/>
                  </a:lnTo>
                  <a:lnTo>
                    <a:pt x="572658" y="272736"/>
                  </a:lnTo>
                  <a:lnTo>
                    <a:pt x="552492" y="221109"/>
                  </a:lnTo>
                  <a:lnTo>
                    <a:pt x="526376" y="170472"/>
                  </a:lnTo>
                  <a:lnTo>
                    <a:pt x="493751" y="121333"/>
                  </a:lnTo>
                  <a:lnTo>
                    <a:pt x="454059" y="74205"/>
                  </a:lnTo>
                  <a:lnTo>
                    <a:pt x="416252" y="117173"/>
                  </a:lnTo>
                  <a:lnTo>
                    <a:pt x="380920" y="158482"/>
                  </a:lnTo>
                  <a:lnTo>
                    <a:pt x="347591" y="199018"/>
                  </a:lnTo>
                  <a:lnTo>
                    <a:pt x="315791" y="239664"/>
                  </a:lnTo>
                  <a:lnTo>
                    <a:pt x="77677" y="552599"/>
                  </a:lnTo>
                  <a:lnTo>
                    <a:pt x="92248" y="511587"/>
                  </a:lnTo>
                  <a:lnTo>
                    <a:pt x="110928" y="465480"/>
                  </a:lnTo>
                  <a:lnTo>
                    <a:pt x="131786" y="420054"/>
                  </a:lnTo>
                  <a:lnTo>
                    <a:pt x="153666" y="377655"/>
                  </a:lnTo>
                  <a:lnTo>
                    <a:pt x="178109" y="334979"/>
                  </a:lnTo>
                  <a:lnTo>
                    <a:pt x="205237" y="291830"/>
                  </a:lnTo>
                  <a:lnTo>
                    <a:pt x="235171" y="248017"/>
                  </a:lnTo>
                  <a:lnTo>
                    <a:pt x="268032" y="203347"/>
                  </a:lnTo>
                  <a:close/>
                </a:path>
                <a:path w="666114" h="1274445">
                  <a:moveTo>
                    <a:pt x="274059" y="1274375"/>
                  </a:moveTo>
                  <a:lnTo>
                    <a:pt x="306992" y="1232068"/>
                  </a:lnTo>
                  <a:lnTo>
                    <a:pt x="274800" y="1274375"/>
                  </a:lnTo>
                  <a:lnTo>
                    <a:pt x="274059" y="1274375"/>
                  </a:lnTo>
                  <a:close/>
                </a:path>
                <a:path w="666114" h="1274445">
                  <a:moveTo>
                    <a:pt x="77677" y="552599"/>
                  </a:moveTo>
                  <a:lnTo>
                    <a:pt x="315791" y="239664"/>
                  </a:lnTo>
                  <a:lnTo>
                    <a:pt x="284342" y="282402"/>
                  </a:lnTo>
                  <a:lnTo>
                    <a:pt x="255732" y="324244"/>
                  </a:lnTo>
                  <a:lnTo>
                    <a:pt x="229846" y="365375"/>
                  </a:lnTo>
                  <a:lnTo>
                    <a:pt x="206566" y="405981"/>
                  </a:lnTo>
                  <a:lnTo>
                    <a:pt x="185777" y="446247"/>
                  </a:lnTo>
                  <a:lnTo>
                    <a:pt x="165956" y="489455"/>
                  </a:lnTo>
                  <a:lnTo>
                    <a:pt x="148196" y="533408"/>
                  </a:lnTo>
                  <a:lnTo>
                    <a:pt x="132398" y="578061"/>
                  </a:lnTo>
                  <a:lnTo>
                    <a:pt x="118465" y="623374"/>
                  </a:lnTo>
                  <a:lnTo>
                    <a:pt x="106299" y="669303"/>
                  </a:lnTo>
                  <a:lnTo>
                    <a:pt x="95802" y="715807"/>
                  </a:lnTo>
                  <a:lnTo>
                    <a:pt x="86876" y="762842"/>
                  </a:lnTo>
                  <a:lnTo>
                    <a:pt x="79424" y="810367"/>
                  </a:lnTo>
                  <a:lnTo>
                    <a:pt x="73348" y="858339"/>
                  </a:lnTo>
                  <a:lnTo>
                    <a:pt x="68549" y="906716"/>
                  </a:lnTo>
                  <a:lnTo>
                    <a:pt x="64931" y="955455"/>
                  </a:lnTo>
                  <a:lnTo>
                    <a:pt x="62395" y="1004514"/>
                  </a:lnTo>
                  <a:lnTo>
                    <a:pt x="60844" y="1053851"/>
                  </a:lnTo>
                  <a:lnTo>
                    <a:pt x="60179" y="1103423"/>
                  </a:lnTo>
                  <a:lnTo>
                    <a:pt x="60303" y="1153188"/>
                  </a:lnTo>
                  <a:lnTo>
                    <a:pt x="61119" y="1203103"/>
                  </a:lnTo>
                  <a:lnTo>
                    <a:pt x="62527" y="1253126"/>
                  </a:lnTo>
                  <a:lnTo>
                    <a:pt x="63335" y="1274375"/>
                  </a:lnTo>
                  <a:lnTo>
                    <a:pt x="3143" y="1274375"/>
                  </a:lnTo>
                  <a:lnTo>
                    <a:pt x="2497" y="1257691"/>
                  </a:lnTo>
                  <a:lnTo>
                    <a:pt x="1015" y="1206170"/>
                  </a:lnTo>
                  <a:lnTo>
                    <a:pt x="147" y="1154730"/>
                  </a:lnTo>
                  <a:lnTo>
                    <a:pt x="0" y="1103412"/>
                  </a:lnTo>
                  <a:lnTo>
                    <a:pt x="675" y="1052254"/>
                  </a:lnTo>
                  <a:lnTo>
                    <a:pt x="2279" y="1001298"/>
                  </a:lnTo>
                  <a:lnTo>
                    <a:pt x="4914" y="950583"/>
                  </a:lnTo>
                  <a:lnTo>
                    <a:pt x="8686" y="900149"/>
                  </a:lnTo>
                  <a:lnTo>
                    <a:pt x="13698" y="850035"/>
                  </a:lnTo>
                  <a:lnTo>
                    <a:pt x="20053" y="800283"/>
                  </a:lnTo>
                  <a:lnTo>
                    <a:pt x="27858" y="750931"/>
                  </a:lnTo>
                  <a:lnTo>
                    <a:pt x="37214" y="702021"/>
                  </a:lnTo>
                  <a:lnTo>
                    <a:pt x="48227" y="653591"/>
                  </a:lnTo>
                  <a:lnTo>
                    <a:pt x="61001" y="605682"/>
                  </a:lnTo>
                  <a:lnTo>
                    <a:pt x="75640" y="558334"/>
                  </a:lnTo>
                  <a:lnTo>
                    <a:pt x="77677" y="552599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62519" y="9155562"/>
              <a:ext cx="334645" cy="1131570"/>
            </a:xfrm>
            <a:custGeom>
              <a:avLst/>
              <a:gdLst/>
              <a:ahLst/>
              <a:cxnLst/>
              <a:rect l="l" t="t" r="r" b="b"/>
              <a:pathLst>
                <a:path w="334644" h="1131570">
                  <a:moveTo>
                    <a:pt x="301233" y="5968"/>
                  </a:moveTo>
                  <a:lnTo>
                    <a:pt x="312833" y="0"/>
                  </a:lnTo>
                  <a:lnTo>
                    <a:pt x="325565" y="2829"/>
                  </a:lnTo>
                  <a:lnTo>
                    <a:pt x="332976" y="15121"/>
                  </a:lnTo>
                  <a:lnTo>
                    <a:pt x="334235" y="69988"/>
                  </a:lnTo>
                  <a:lnTo>
                    <a:pt x="333688" y="124901"/>
                  </a:lnTo>
                  <a:lnTo>
                    <a:pt x="331270" y="179778"/>
                  </a:lnTo>
                  <a:lnTo>
                    <a:pt x="326911" y="234535"/>
                  </a:lnTo>
                  <a:lnTo>
                    <a:pt x="320545" y="289090"/>
                  </a:lnTo>
                  <a:lnTo>
                    <a:pt x="313005" y="338651"/>
                  </a:lnTo>
                  <a:lnTo>
                    <a:pt x="302910" y="387629"/>
                  </a:lnTo>
                  <a:lnTo>
                    <a:pt x="290601" y="436081"/>
                  </a:lnTo>
                  <a:lnTo>
                    <a:pt x="276419" y="484063"/>
                  </a:lnTo>
                  <a:lnTo>
                    <a:pt x="260705" y="531633"/>
                  </a:lnTo>
                  <a:lnTo>
                    <a:pt x="243801" y="578848"/>
                  </a:lnTo>
                  <a:lnTo>
                    <a:pt x="226048" y="625764"/>
                  </a:lnTo>
                  <a:lnTo>
                    <a:pt x="207787" y="672439"/>
                  </a:lnTo>
                  <a:lnTo>
                    <a:pt x="189360" y="718930"/>
                  </a:lnTo>
                  <a:lnTo>
                    <a:pt x="170488" y="771549"/>
                  </a:lnTo>
                  <a:lnTo>
                    <a:pt x="154740" y="818195"/>
                  </a:lnTo>
                  <a:lnTo>
                    <a:pt x="140939" y="861284"/>
                  </a:lnTo>
                  <a:lnTo>
                    <a:pt x="114463" y="946446"/>
                  </a:lnTo>
                  <a:lnTo>
                    <a:pt x="99431" y="993348"/>
                  </a:lnTo>
                  <a:lnTo>
                    <a:pt x="81632" y="1046350"/>
                  </a:lnTo>
                  <a:lnTo>
                    <a:pt x="73999" y="1070046"/>
                  </a:lnTo>
                  <a:lnTo>
                    <a:pt x="68503" y="1086713"/>
                  </a:lnTo>
                  <a:lnTo>
                    <a:pt x="62548" y="1103817"/>
                  </a:lnTo>
                  <a:lnTo>
                    <a:pt x="53540" y="1128826"/>
                  </a:lnTo>
                  <a:lnTo>
                    <a:pt x="53006" y="1130611"/>
                  </a:lnTo>
                  <a:lnTo>
                    <a:pt x="52663" y="1131436"/>
                  </a:lnTo>
                  <a:lnTo>
                    <a:pt x="0" y="1131436"/>
                  </a:lnTo>
                  <a:lnTo>
                    <a:pt x="42" y="1130657"/>
                  </a:lnTo>
                  <a:lnTo>
                    <a:pt x="88" y="1125506"/>
                  </a:lnTo>
                  <a:lnTo>
                    <a:pt x="526" y="1120468"/>
                  </a:lnTo>
                  <a:lnTo>
                    <a:pt x="626" y="1120686"/>
                  </a:lnTo>
                  <a:lnTo>
                    <a:pt x="801" y="1115452"/>
                  </a:lnTo>
                  <a:lnTo>
                    <a:pt x="1747" y="1110095"/>
                  </a:lnTo>
                  <a:lnTo>
                    <a:pt x="4426" y="1090529"/>
                  </a:lnTo>
                  <a:lnTo>
                    <a:pt x="6600" y="1076125"/>
                  </a:lnTo>
                  <a:lnTo>
                    <a:pt x="20708" y="1005266"/>
                  </a:lnTo>
                  <a:lnTo>
                    <a:pt x="37173" y="939454"/>
                  </a:lnTo>
                  <a:lnTo>
                    <a:pt x="49173" y="897849"/>
                  </a:lnTo>
                  <a:lnTo>
                    <a:pt x="66918" y="849494"/>
                  </a:lnTo>
                  <a:lnTo>
                    <a:pt x="86169" y="804279"/>
                  </a:lnTo>
                  <a:lnTo>
                    <a:pt x="106681" y="760926"/>
                  </a:lnTo>
                  <a:lnTo>
                    <a:pt x="128209" y="718155"/>
                  </a:lnTo>
                  <a:lnTo>
                    <a:pt x="150508" y="674690"/>
                  </a:lnTo>
                  <a:lnTo>
                    <a:pt x="173332" y="629250"/>
                  </a:lnTo>
                  <a:lnTo>
                    <a:pt x="196437" y="580558"/>
                  </a:lnTo>
                  <a:lnTo>
                    <a:pt x="215929" y="528233"/>
                  </a:lnTo>
                  <a:lnTo>
                    <a:pt x="233631" y="475221"/>
                  </a:lnTo>
                  <a:lnTo>
                    <a:pt x="248689" y="424526"/>
                  </a:lnTo>
                  <a:lnTo>
                    <a:pt x="260249" y="379154"/>
                  </a:lnTo>
                  <a:lnTo>
                    <a:pt x="270547" y="328034"/>
                  </a:lnTo>
                  <a:lnTo>
                    <a:pt x="279134" y="275278"/>
                  </a:lnTo>
                  <a:lnTo>
                    <a:pt x="286033" y="221832"/>
                  </a:lnTo>
                  <a:lnTo>
                    <a:pt x="291268" y="168642"/>
                  </a:lnTo>
                  <a:lnTo>
                    <a:pt x="294861" y="116654"/>
                  </a:lnTo>
                  <a:lnTo>
                    <a:pt x="296838" y="66815"/>
                  </a:lnTo>
                  <a:lnTo>
                    <a:pt x="297220" y="20071"/>
                  </a:lnTo>
                  <a:lnTo>
                    <a:pt x="301233" y="5968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9561" y="4295804"/>
              <a:ext cx="792480" cy="614680"/>
            </a:xfrm>
            <a:custGeom>
              <a:avLst/>
              <a:gdLst/>
              <a:ahLst/>
              <a:cxnLst/>
              <a:rect l="l" t="t" r="r" b="b"/>
              <a:pathLst>
                <a:path w="792480" h="614679">
                  <a:moveTo>
                    <a:pt x="393748" y="614560"/>
                  </a:moveTo>
                  <a:lnTo>
                    <a:pt x="350811" y="586461"/>
                  </a:lnTo>
                  <a:lnTo>
                    <a:pt x="307502" y="554968"/>
                  </a:lnTo>
                  <a:lnTo>
                    <a:pt x="264498" y="520609"/>
                  </a:lnTo>
                  <a:lnTo>
                    <a:pt x="222474" y="483911"/>
                  </a:lnTo>
                  <a:lnTo>
                    <a:pt x="182108" y="445403"/>
                  </a:lnTo>
                  <a:lnTo>
                    <a:pt x="144075" y="405611"/>
                  </a:lnTo>
                  <a:lnTo>
                    <a:pt x="109052" y="365064"/>
                  </a:lnTo>
                  <a:lnTo>
                    <a:pt x="77716" y="324289"/>
                  </a:lnTo>
                  <a:lnTo>
                    <a:pt x="50742" y="283814"/>
                  </a:lnTo>
                  <a:lnTo>
                    <a:pt x="28807" y="244167"/>
                  </a:lnTo>
                  <a:lnTo>
                    <a:pt x="12587" y="205874"/>
                  </a:lnTo>
                  <a:lnTo>
                    <a:pt x="0" y="135466"/>
                  </a:lnTo>
                  <a:lnTo>
                    <a:pt x="4984" y="104405"/>
                  </a:lnTo>
                  <a:lnTo>
                    <a:pt x="35327" y="51655"/>
                  </a:lnTo>
                  <a:lnTo>
                    <a:pt x="85665" y="14952"/>
                  </a:lnTo>
                  <a:lnTo>
                    <a:pt x="149496" y="0"/>
                  </a:lnTo>
                  <a:lnTo>
                    <a:pt x="184440" y="2463"/>
                  </a:lnTo>
                  <a:lnTo>
                    <a:pt x="256322" y="30833"/>
                  </a:lnTo>
                  <a:lnTo>
                    <a:pt x="291635" y="58167"/>
                  </a:lnTo>
                  <a:lnTo>
                    <a:pt x="325446" y="95216"/>
                  </a:lnTo>
                  <a:lnTo>
                    <a:pt x="356941" y="142695"/>
                  </a:lnTo>
                  <a:lnTo>
                    <a:pt x="385310" y="201316"/>
                  </a:lnTo>
                  <a:lnTo>
                    <a:pt x="413084" y="159114"/>
                  </a:lnTo>
                  <a:lnTo>
                    <a:pt x="449826" y="119193"/>
                  </a:lnTo>
                  <a:lnTo>
                    <a:pt x="491041" y="82892"/>
                  </a:lnTo>
                  <a:lnTo>
                    <a:pt x="532234" y="51548"/>
                  </a:lnTo>
                  <a:lnTo>
                    <a:pt x="573530" y="28425"/>
                  </a:lnTo>
                  <a:lnTo>
                    <a:pt x="613307" y="17922"/>
                  </a:lnTo>
                  <a:lnTo>
                    <a:pt x="650859" y="18489"/>
                  </a:lnTo>
                  <a:lnTo>
                    <a:pt x="716463" y="46641"/>
                  </a:lnTo>
                  <a:lnTo>
                    <a:pt x="764696" y="100491"/>
                  </a:lnTo>
                  <a:lnTo>
                    <a:pt x="789911" y="167651"/>
                  </a:lnTo>
                  <a:lnTo>
                    <a:pt x="792122" y="202350"/>
                  </a:lnTo>
                  <a:lnTo>
                    <a:pt x="786460" y="235731"/>
                  </a:lnTo>
                  <a:lnTo>
                    <a:pt x="766933" y="283796"/>
                  </a:lnTo>
                  <a:lnTo>
                    <a:pt x="739106" y="330615"/>
                  </a:lnTo>
                  <a:lnTo>
                    <a:pt x="704668" y="375695"/>
                  </a:lnTo>
                  <a:lnTo>
                    <a:pt x="665308" y="418543"/>
                  </a:lnTo>
                  <a:lnTo>
                    <a:pt x="622712" y="458665"/>
                  </a:lnTo>
                  <a:lnTo>
                    <a:pt x="578570" y="495570"/>
                  </a:lnTo>
                  <a:lnTo>
                    <a:pt x="534570" y="528763"/>
                  </a:lnTo>
                  <a:lnTo>
                    <a:pt x="492399" y="557752"/>
                  </a:lnTo>
                  <a:lnTo>
                    <a:pt x="453747" y="582043"/>
                  </a:lnTo>
                  <a:lnTo>
                    <a:pt x="420300" y="601143"/>
                  </a:lnTo>
                  <a:lnTo>
                    <a:pt x="393748" y="614560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0167" y="4276314"/>
              <a:ext cx="831215" cy="654685"/>
            </a:xfrm>
            <a:custGeom>
              <a:avLst/>
              <a:gdLst/>
              <a:ahLst/>
              <a:cxnLst/>
              <a:rect l="l" t="t" r="r" b="b"/>
              <a:pathLst>
                <a:path w="831215" h="654685">
                  <a:moveTo>
                    <a:pt x="442919" y="197161"/>
                  </a:moveTo>
                  <a:lnTo>
                    <a:pt x="407388" y="179261"/>
                  </a:lnTo>
                  <a:lnTo>
                    <a:pt x="431528" y="149459"/>
                  </a:lnTo>
                  <a:lnTo>
                    <a:pt x="431773" y="149157"/>
                  </a:lnTo>
                  <a:lnTo>
                    <a:pt x="462083" y="118397"/>
                  </a:lnTo>
                  <a:lnTo>
                    <a:pt x="498254" y="87048"/>
                  </a:lnTo>
                  <a:lnTo>
                    <a:pt x="540221" y="55176"/>
                  </a:lnTo>
                  <a:lnTo>
                    <a:pt x="585436" y="29920"/>
                  </a:lnTo>
                  <a:lnTo>
                    <a:pt x="631414" y="17920"/>
                  </a:lnTo>
                  <a:lnTo>
                    <a:pt x="677043" y="19306"/>
                  </a:lnTo>
                  <a:lnTo>
                    <a:pt x="721215" y="34206"/>
                  </a:lnTo>
                  <a:lnTo>
                    <a:pt x="758757" y="59484"/>
                  </a:lnTo>
                  <a:lnTo>
                    <a:pt x="789602" y="92905"/>
                  </a:lnTo>
                  <a:lnTo>
                    <a:pt x="805848" y="120512"/>
                  </a:lnTo>
                  <a:lnTo>
                    <a:pt x="703669" y="69034"/>
                  </a:lnTo>
                  <a:lnTo>
                    <a:pt x="677078" y="59188"/>
                  </a:lnTo>
                  <a:lnTo>
                    <a:pt x="606011" y="63755"/>
                  </a:lnTo>
                  <a:lnTo>
                    <a:pt x="563036" y="86901"/>
                  </a:lnTo>
                  <a:lnTo>
                    <a:pt x="514432" y="124394"/>
                  </a:lnTo>
                  <a:lnTo>
                    <a:pt x="474418" y="161018"/>
                  </a:lnTo>
                  <a:lnTo>
                    <a:pt x="443488" y="196272"/>
                  </a:lnTo>
                  <a:lnTo>
                    <a:pt x="442919" y="197161"/>
                  </a:lnTo>
                  <a:close/>
                </a:path>
                <a:path w="831215" h="654685">
                  <a:moveTo>
                    <a:pt x="456773" y="633184"/>
                  </a:moveTo>
                  <a:lnTo>
                    <a:pt x="414349" y="611810"/>
                  </a:lnTo>
                  <a:lnTo>
                    <a:pt x="442566" y="596807"/>
                  </a:lnTo>
                  <a:lnTo>
                    <a:pt x="476262" y="576878"/>
                  </a:lnTo>
                  <a:lnTo>
                    <a:pt x="513991" y="552471"/>
                  </a:lnTo>
                  <a:lnTo>
                    <a:pt x="554303" y="524030"/>
                  </a:lnTo>
                  <a:lnTo>
                    <a:pt x="595751" y="492003"/>
                  </a:lnTo>
                  <a:lnTo>
                    <a:pt x="636885" y="456835"/>
                  </a:lnTo>
                  <a:lnTo>
                    <a:pt x="676258" y="418973"/>
                  </a:lnTo>
                  <a:lnTo>
                    <a:pt x="712420" y="378862"/>
                  </a:lnTo>
                  <a:lnTo>
                    <a:pt x="743925" y="336948"/>
                  </a:lnTo>
                  <a:lnTo>
                    <a:pt x="768601" y="294908"/>
                  </a:lnTo>
                  <a:lnTo>
                    <a:pt x="769323" y="293678"/>
                  </a:lnTo>
                  <a:lnTo>
                    <a:pt x="787166" y="249498"/>
                  </a:lnTo>
                  <a:lnTo>
                    <a:pt x="792117" y="209287"/>
                  </a:lnTo>
                  <a:lnTo>
                    <a:pt x="784632" y="167655"/>
                  </a:lnTo>
                  <a:lnTo>
                    <a:pt x="766322" y="128081"/>
                  </a:lnTo>
                  <a:lnTo>
                    <a:pt x="738797" y="94047"/>
                  </a:lnTo>
                  <a:lnTo>
                    <a:pt x="703669" y="69034"/>
                  </a:lnTo>
                  <a:lnTo>
                    <a:pt x="805848" y="120512"/>
                  </a:lnTo>
                  <a:lnTo>
                    <a:pt x="812676" y="132116"/>
                  </a:lnTo>
                  <a:lnTo>
                    <a:pt x="826906" y="174763"/>
                  </a:lnTo>
                  <a:lnTo>
                    <a:pt x="831220" y="218491"/>
                  </a:lnTo>
                  <a:lnTo>
                    <a:pt x="824544" y="260945"/>
                  </a:lnTo>
                  <a:lnTo>
                    <a:pt x="805303" y="309195"/>
                  </a:lnTo>
                  <a:lnTo>
                    <a:pt x="779113" y="354676"/>
                  </a:lnTo>
                  <a:lnTo>
                    <a:pt x="745544" y="400369"/>
                  </a:lnTo>
                  <a:lnTo>
                    <a:pt x="708014" y="442576"/>
                  </a:lnTo>
                  <a:lnTo>
                    <a:pt x="667376" y="482051"/>
                  </a:lnTo>
                  <a:lnTo>
                    <a:pt x="625123" y="518436"/>
                  </a:lnTo>
                  <a:lnTo>
                    <a:pt x="582750" y="551372"/>
                  </a:lnTo>
                  <a:lnTo>
                    <a:pt x="541750" y="580500"/>
                  </a:lnTo>
                  <a:lnTo>
                    <a:pt x="503374" y="605610"/>
                  </a:lnTo>
                  <a:lnTo>
                    <a:pt x="469849" y="625898"/>
                  </a:lnTo>
                  <a:lnTo>
                    <a:pt x="456773" y="633184"/>
                  </a:lnTo>
                  <a:close/>
                </a:path>
                <a:path w="831215" h="654685">
                  <a:moveTo>
                    <a:pt x="409840" y="654140"/>
                  </a:moveTo>
                  <a:lnTo>
                    <a:pt x="363648" y="625077"/>
                  </a:lnTo>
                  <a:lnTo>
                    <a:pt x="323446" y="596229"/>
                  </a:lnTo>
                  <a:lnTo>
                    <a:pt x="282937" y="564529"/>
                  </a:lnTo>
                  <a:lnTo>
                    <a:pt x="242758" y="530408"/>
                  </a:lnTo>
                  <a:lnTo>
                    <a:pt x="203551" y="494295"/>
                  </a:lnTo>
                  <a:lnTo>
                    <a:pt x="165955" y="456619"/>
                  </a:lnTo>
                  <a:lnTo>
                    <a:pt x="130611" y="417810"/>
                  </a:lnTo>
                  <a:lnTo>
                    <a:pt x="98158" y="378298"/>
                  </a:lnTo>
                  <a:lnTo>
                    <a:pt x="69236" y="338513"/>
                  </a:lnTo>
                  <a:lnTo>
                    <a:pt x="44486" y="298883"/>
                  </a:lnTo>
                  <a:lnTo>
                    <a:pt x="24547" y="259839"/>
                  </a:lnTo>
                  <a:lnTo>
                    <a:pt x="10060" y="221810"/>
                  </a:lnTo>
                  <a:lnTo>
                    <a:pt x="0" y="150517"/>
                  </a:lnTo>
                  <a:lnTo>
                    <a:pt x="5707" y="118112"/>
                  </a:lnTo>
                  <a:lnTo>
                    <a:pt x="19016" y="87851"/>
                  </a:lnTo>
                  <a:lnTo>
                    <a:pt x="19308" y="87187"/>
                  </a:lnTo>
                  <a:lnTo>
                    <a:pt x="69071" y="32612"/>
                  </a:lnTo>
                  <a:lnTo>
                    <a:pt x="141903" y="2614"/>
                  </a:lnTo>
                  <a:lnTo>
                    <a:pt x="183238" y="0"/>
                  </a:lnTo>
                  <a:lnTo>
                    <a:pt x="224915" y="6597"/>
                  </a:lnTo>
                  <a:lnTo>
                    <a:pt x="265930" y="22358"/>
                  </a:lnTo>
                  <a:lnTo>
                    <a:pt x="306608" y="48334"/>
                  </a:lnTo>
                  <a:lnTo>
                    <a:pt x="343987" y="83439"/>
                  </a:lnTo>
                  <a:lnTo>
                    <a:pt x="371554" y="119244"/>
                  </a:lnTo>
                  <a:lnTo>
                    <a:pt x="248382" y="57189"/>
                  </a:lnTo>
                  <a:lnTo>
                    <a:pt x="215400" y="44460"/>
                  </a:lnTo>
                  <a:lnTo>
                    <a:pt x="182013" y="39059"/>
                  </a:lnTo>
                  <a:lnTo>
                    <a:pt x="149025" y="41029"/>
                  </a:lnTo>
                  <a:lnTo>
                    <a:pt x="117242" y="50412"/>
                  </a:lnTo>
                  <a:lnTo>
                    <a:pt x="70562" y="82710"/>
                  </a:lnTo>
                  <a:lnTo>
                    <a:pt x="43050" y="129676"/>
                  </a:lnTo>
                  <a:lnTo>
                    <a:pt x="38804" y="158902"/>
                  </a:lnTo>
                  <a:lnTo>
                    <a:pt x="42449" y="191685"/>
                  </a:lnTo>
                  <a:lnTo>
                    <a:pt x="70768" y="265473"/>
                  </a:lnTo>
                  <a:lnTo>
                    <a:pt x="94075" y="305176"/>
                  </a:lnTo>
                  <a:lnTo>
                    <a:pt x="122720" y="346136"/>
                  </a:lnTo>
                  <a:lnTo>
                    <a:pt x="155907" y="387514"/>
                  </a:lnTo>
                  <a:lnTo>
                    <a:pt x="193020" y="428772"/>
                  </a:lnTo>
                  <a:lnTo>
                    <a:pt x="233398" y="469297"/>
                  </a:lnTo>
                  <a:lnTo>
                    <a:pt x="276381" y="508476"/>
                  </a:lnTo>
                  <a:lnTo>
                    <a:pt x="321307" y="545697"/>
                  </a:lnTo>
                  <a:lnTo>
                    <a:pt x="367517" y="580346"/>
                  </a:lnTo>
                  <a:lnTo>
                    <a:pt x="414349" y="611810"/>
                  </a:lnTo>
                  <a:lnTo>
                    <a:pt x="456773" y="633184"/>
                  </a:lnTo>
                  <a:lnTo>
                    <a:pt x="441935" y="641451"/>
                  </a:lnTo>
                  <a:lnTo>
                    <a:pt x="421371" y="651761"/>
                  </a:lnTo>
                  <a:lnTo>
                    <a:pt x="415936" y="654272"/>
                  </a:lnTo>
                  <a:lnTo>
                    <a:pt x="409840" y="654140"/>
                  </a:lnTo>
                  <a:close/>
                </a:path>
                <a:path w="831215" h="654685">
                  <a:moveTo>
                    <a:pt x="396299" y="239977"/>
                  </a:moveTo>
                  <a:lnTo>
                    <a:pt x="389543" y="235250"/>
                  </a:lnTo>
                  <a:lnTo>
                    <a:pt x="386551" y="228007"/>
                  </a:lnTo>
                  <a:lnTo>
                    <a:pt x="364404" y="180990"/>
                  </a:lnTo>
                  <a:lnTo>
                    <a:pt x="339214" y="139982"/>
                  </a:lnTo>
                  <a:lnTo>
                    <a:pt x="311315" y="105475"/>
                  </a:lnTo>
                  <a:lnTo>
                    <a:pt x="280955" y="77775"/>
                  </a:lnTo>
                  <a:lnTo>
                    <a:pt x="248382" y="57189"/>
                  </a:lnTo>
                  <a:lnTo>
                    <a:pt x="371554" y="119244"/>
                  </a:lnTo>
                  <a:lnTo>
                    <a:pt x="377702" y="127229"/>
                  </a:lnTo>
                  <a:lnTo>
                    <a:pt x="407388" y="179261"/>
                  </a:lnTo>
                  <a:lnTo>
                    <a:pt x="442919" y="197161"/>
                  </a:lnTo>
                  <a:lnTo>
                    <a:pt x="422134" y="229655"/>
                  </a:lnTo>
                  <a:lnTo>
                    <a:pt x="418679" y="236453"/>
                  </a:lnTo>
                  <a:lnTo>
                    <a:pt x="411570" y="240612"/>
                  </a:lnTo>
                  <a:lnTo>
                    <a:pt x="396299" y="239977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9115" y="4391321"/>
              <a:ext cx="652145" cy="144780"/>
            </a:xfrm>
            <a:custGeom>
              <a:avLst/>
              <a:gdLst/>
              <a:ahLst/>
              <a:cxnLst/>
              <a:rect l="l" t="t" r="r" b="b"/>
              <a:pathLst>
                <a:path w="652144" h="144779">
                  <a:moveTo>
                    <a:pt x="416412" y="142482"/>
                  </a:moveTo>
                  <a:lnTo>
                    <a:pt x="406183" y="132070"/>
                  </a:lnTo>
                  <a:lnTo>
                    <a:pt x="406664" y="116549"/>
                  </a:lnTo>
                  <a:lnTo>
                    <a:pt x="424779" y="83913"/>
                  </a:lnTo>
                  <a:lnTo>
                    <a:pt x="444156" y="60772"/>
                  </a:lnTo>
                  <a:lnTo>
                    <a:pt x="469481" y="43866"/>
                  </a:lnTo>
                  <a:lnTo>
                    <a:pt x="505440" y="29939"/>
                  </a:lnTo>
                  <a:lnTo>
                    <a:pt x="547377" y="23800"/>
                  </a:lnTo>
                  <a:lnTo>
                    <a:pt x="587538" y="31587"/>
                  </a:lnTo>
                  <a:lnTo>
                    <a:pt x="621840" y="53138"/>
                  </a:lnTo>
                  <a:lnTo>
                    <a:pt x="646203" y="88287"/>
                  </a:lnTo>
                  <a:lnTo>
                    <a:pt x="650907" y="101776"/>
                  </a:lnTo>
                  <a:lnTo>
                    <a:pt x="651890" y="115208"/>
                  </a:lnTo>
                  <a:lnTo>
                    <a:pt x="648622" y="125386"/>
                  </a:lnTo>
                  <a:lnTo>
                    <a:pt x="560329" y="80904"/>
                  </a:lnTo>
                  <a:lnTo>
                    <a:pt x="557038" y="79516"/>
                  </a:lnTo>
                  <a:lnTo>
                    <a:pt x="538466" y="75873"/>
                  </a:lnTo>
                  <a:lnTo>
                    <a:pt x="532310" y="76164"/>
                  </a:lnTo>
                  <a:lnTo>
                    <a:pt x="491587" y="85475"/>
                  </a:lnTo>
                  <a:lnTo>
                    <a:pt x="458332" y="112570"/>
                  </a:lnTo>
                  <a:lnTo>
                    <a:pt x="443119" y="134915"/>
                  </a:lnTo>
                  <a:lnTo>
                    <a:pt x="430887" y="144516"/>
                  </a:lnTo>
                  <a:lnTo>
                    <a:pt x="416412" y="142482"/>
                  </a:lnTo>
                  <a:close/>
                </a:path>
                <a:path w="652144" h="144779">
                  <a:moveTo>
                    <a:pt x="606690" y="138610"/>
                  </a:moveTo>
                  <a:lnTo>
                    <a:pt x="593784" y="129087"/>
                  </a:lnTo>
                  <a:lnTo>
                    <a:pt x="586364" y="114423"/>
                  </a:lnTo>
                  <a:lnTo>
                    <a:pt x="584685" y="109996"/>
                  </a:lnTo>
                  <a:lnTo>
                    <a:pt x="583226" y="105478"/>
                  </a:lnTo>
                  <a:lnTo>
                    <a:pt x="581348" y="101117"/>
                  </a:lnTo>
                  <a:lnTo>
                    <a:pt x="565924" y="83993"/>
                  </a:lnTo>
                  <a:lnTo>
                    <a:pt x="562492" y="81993"/>
                  </a:lnTo>
                  <a:lnTo>
                    <a:pt x="648622" y="125386"/>
                  </a:lnTo>
                  <a:lnTo>
                    <a:pt x="648429" y="125988"/>
                  </a:lnTo>
                  <a:lnTo>
                    <a:pt x="648243" y="126566"/>
                  </a:lnTo>
                  <a:lnTo>
                    <a:pt x="647779" y="127587"/>
                  </a:lnTo>
                  <a:lnTo>
                    <a:pt x="638416" y="136730"/>
                  </a:lnTo>
                  <a:lnTo>
                    <a:pt x="638189" y="136952"/>
                  </a:lnTo>
                  <a:lnTo>
                    <a:pt x="637991" y="137145"/>
                  </a:lnTo>
                  <a:lnTo>
                    <a:pt x="622340" y="141720"/>
                  </a:lnTo>
                  <a:lnTo>
                    <a:pt x="606690" y="138610"/>
                  </a:lnTo>
                  <a:close/>
                </a:path>
                <a:path w="652144" h="144779">
                  <a:moveTo>
                    <a:pt x="15163" y="77816"/>
                  </a:moveTo>
                  <a:lnTo>
                    <a:pt x="4053" y="70714"/>
                  </a:lnTo>
                  <a:lnTo>
                    <a:pt x="0" y="57755"/>
                  </a:lnTo>
                  <a:lnTo>
                    <a:pt x="213" y="50780"/>
                  </a:lnTo>
                  <a:lnTo>
                    <a:pt x="4478" y="44591"/>
                  </a:lnTo>
                  <a:lnTo>
                    <a:pt x="6448" y="38625"/>
                  </a:lnTo>
                  <a:lnTo>
                    <a:pt x="8518" y="34579"/>
                  </a:lnTo>
                  <a:lnTo>
                    <a:pt x="10058" y="31788"/>
                  </a:lnTo>
                  <a:lnTo>
                    <a:pt x="11656" y="28891"/>
                  </a:lnTo>
                  <a:lnTo>
                    <a:pt x="44726" y="3590"/>
                  </a:lnTo>
                  <a:lnTo>
                    <a:pt x="62473" y="0"/>
                  </a:lnTo>
                  <a:lnTo>
                    <a:pt x="88711" y="793"/>
                  </a:lnTo>
                  <a:lnTo>
                    <a:pt x="138934" y="17864"/>
                  </a:lnTo>
                  <a:lnTo>
                    <a:pt x="178752" y="44208"/>
                  </a:lnTo>
                  <a:lnTo>
                    <a:pt x="192508" y="76243"/>
                  </a:lnTo>
                  <a:lnTo>
                    <a:pt x="184620" y="89512"/>
                  </a:lnTo>
                  <a:lnTo>
                    <a:pt x="173743" y="95324"/>
                  </a:lnTo>
                  <a:lnTo>
                    <a:pt x="103863" y="60119"/>
                  </a:lnTo>
                  <a:lnTo>
                    <a:pt x="88304" y="53360"/>
                  </a:lnTo>
                  <a:lnTo>
                    <a:pt x="83368" y="51852"/>
                  </a:lnTo>
                  <a:lnTo>
                    <a:pt x="80853" y="51293"/>
                  </a:lnTo>
                  <a:lnTo>
                    <a:pt x="72959" y="49777"/>
                  </a:lnTo>
                  <a:lnTo>
                    <a:pt x="68025" y="49689"/>
                  </a:lnTo>
                  <a:lnTo>
                    <a:pt x="58631" y="50460"/>
                  </a:lnTo>
                  <a:lnTo>
                    <a:pt x="43005" y="59709"/>
                  </a:lnTo>
                  <a:lnTo>
                    <a:pt x="39290" y="66254"/>
                  </a:lnTo>
                  <a:lnTo>
                    <a:pt x="38184" y="68788"/>
                  </a:lnTo>
                  <a:lnTo>
                    <a:pt x="28238" y="77645"/>
                  </a:lnTo>
                  <a:lnTo>
                    <a:pt x="15163" y="77816"/>
                  </a:lnTo>
                  <a:close/>
                </a:path>
                <a:path w="652144" h="144779">
                  <a:moveTo>
                    <a:pt x="147990" y="93825"/>
                  </a:moveTo>
                  <a:lnTo>
                    <a:pt x="143335" y="89371"/>
                  </a:lnTo>
                  <a:lnTo>
                    <a:pt x="139211" y="84825"/>
                  </a:lnTo>
                  <a:lnTo>
                    <a:pt x="134597" y="80011"/>
                  </a:lnTo>
                  <a:lnTo>
                    <a:pt x="129374" y="75738"/>
                  </a:lnTo>
                  <a:lnTo>
                    <a:pt x="124017" y="71799"/>
                  </a:lnTo>
                  <a:lnTo>
                    <a:pt x="119307" y="68565"/>
                  </a:lnTo>
                  <a:lnTo>
                    <a:pt x="113275" y="64860"/>
                  </a:lnTo>
                  <a:lnTo>
                    <a:pt x="173743" y="95324"/>
                  </a:lnTo>
                  <a:lnTo>
                    <a:pt x="170838" y="96877"/>
                  </a:lnTo>
                  <a:lnTo>
                    <a:pt x="154174" y="95233"/>
                  </a:lnTo>
                  <a:lnTo>
                    <a:pt x="147990" y="93825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9066" y="2599877"/>
              <a:ext cx="7953374" cy="60578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669697" y="911321"/>
            <a:ext cx="383540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成果展示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41137" y="8839652"/>
            <a:ext cx="368300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b="1" spc="-330" dirty="0">
                <a:solidFill>
                  <a:srgbClr val="905736"/>
                </a:solidFill>
                <a:latin typeface="Malgun Gothic"/>
                <a:cs typeface="Malgun Gothic"/>
              </a:rPr>
              <a:t>這是我最終成功做出的成果</a:t>
            </a:r>
            <a:endParaRPr sz="270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307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34625"/>
            <a:chOff x="0" y="0"/>
            <a:chExt cx="18288000" cy="10334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334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2763" y="0"/>
              <a:ext cx="2542540" cy="10287000"/>
            </a:xfrm>
            <a:custGeom>
              <a:avLst/>
              <a:gdLst/>
              <a:ahLst/>
              <a:cxnLst/>
              <a:rect l="l" t="t" r="r" b="b"/>
              <a:pathLst>
                <a:path w="2542540" h="10287000">
                  <a:moveTo>
                    <a:pt x="355557" y="10050888"/>
                  </a:moveTo>
                  <a:lnTo>
                    <a:pt x="310439" y="10003634"/>
                  </a:lnTo>
                  <a:lnTo>
                    <a:pt x="361624" y="9954329"/>
                  </a:lnTo>
                  <a:lnTo>
                    <a:pt x="412241" y="9904694"/>
                  </a:lnTo>
                  <a:lnTo>
                    <a:pt x="473505" y="9966616"/>
                  </a:lnTo>
                  <a:lnTo>
                    <a:pt x="467551" y="9983893"/>
                  </a:lnTo>
                  <a:lnTo>
                    <a:pt x="427980" y="10022644"/>
                  </a:lnTo>
                  <a:lnTo>
                    <a:pt x="420797" y="10029595"/>
                  </a:lnTo>
                  <a:lnTo>
                    <a:pt x="363091" y="10029595"/>
                  </a:lnTo>
                  <a:lnTo>
                    <a:pt x="355557" y="10050888"/>
                  </a:lnTo>
                  <a:close/>
                </a:path>
                <a:path w="2542540" h="10287000">
                  <a:moveTo>
                    <a:pt x="217510" y="10183088"/>
                  </a:moveTo>
                  <a:lnTo>
                    <a:pt x="171808" y="10132914"/>
                  </a:lnTo>
                  <a:lnTo>
                    <a:pt x="224162" y="10084805"/>
                  </a:lnTo>
                  <a:lnTo>
                    <a:pt x="276052" y="10036274"/>
                  </a:lnTo>
                  <a:lnTo>
                    <a:pt x="337634" y="10101541"/>
                  </a:lnTo>
                  <a:lnTo>
                    <a:pt x="333631" y="10112854"/>
                  </a:lnTo>
                  <a:lnTo>
                    <a:pt x="286799" y="10156595"/>
                  </a:lnTo>
                  <a:lnTo>
                    <a:pt x="227124" y="10156595"/>
                  </a:lnTo>
                  <a:lnTo>
                    <a:pt x="217510" y="10183088"/>
                  </a:lnTo>
                  <a:close/>
                </a:path>
                <a:path w="2542540" h="10287000">
                  <a:moveTo>
                    <a:pt x="86462" y="10286999"/>
                  </a:moveTo>
                  <a:lnTo>
                    <a:pt x="55113" y="10286999"/>
                  </a:lnTo>
                  <a:lnTo>
                    <a:pt x="30488" y="10258676"/>
                  </a:lnTo>
                  <a:lnTo>
                    <a:pt x="83927" y="10211807"/>
                  </a:lnTo>
                  <a:lnTo>
                    <a:pt x="136806" y="10164614"/>
                  </a:lnTo>
                  <a:lnTo>
                    <a:pt x="199104" y="10233808"/>
                  </a:lnTo>
                  <a:lnTo>
                    <a:pt x="197565" y="10238049"/>
                  </a:lnTo>
                  <a:lnTo>
                    <a:pt x="146513" y="10283595"/>
                  </a:lnTo>
                  <a:lnTo>
                    <a:pt x="87727" y="10283595"/>
                  </a:lnTo>
                  <a:lnTo>
                    <a:pt x="86462" y="10286999"/>
                  </a:lnTo>
                  <a:close/>
                </a:path>
                <a:path w="2542540" h="10287000">
                  <a:moveTo>
                    <a:pt x="1239115" y="9050540"/>
                  </a:moveTo>
                  <a:lnTo>
                    <a:pt x="1186356" y="9011635"/>
                  </a:lnTo>
                  <a:lnTo>
                    <a:pt x="1207382" y="8982977"/>
                  </a:lnTo>
                  <a:lnTo>
                    <a:pt x="1228249" y="8954244"/>
                  </a:lnTo>
                  <a:lnTo>
                    <a:pt x="1248956" y="8925437"/>
                  </a:lnTo>
                  <a:lnTo>
                    <a:pt x="1269502" y="8896554"/>
                  </a:lnTo>
                  <a:lnTo>
                    <a:pt x="1338543" y="8945415"/>
                  </a:lnTo>
                  <a:lnTo>
                    <a:pt x="1330442" y="8975186"/>
                  </a:lnTo>
                  <a:lnTo>
                    <a:pt x="1326422" y="8980837"/>
                  </a:lnTo>
                  <a:lnTo>
                    <a:pt x="1305443" y="9010024"/>
                  </a:lnTo>
                  <a:lnTo>
                    <a:pt x="1302849" y="9013595"/>
                  </a:lnTo>
                  <a:lnTo>
                    <a:pt x="1249552" y="9013595"/>
                  </a:lnTo>
                  <a:lnTo>
                    <a:pt x="1239115" y="9050540"/>
                  </a:lnTo>
                  <a:close/>
                </a:path>
                <a:path w="2542540" h="10287000">
                  <a:moveTo>
                    <a:pt x="1147312" y="9220883"/>
                  </a:moveTo>
                  <a:lnTo>
                    <a:pt x="1072143" y="9162403"/>
                  </a:lnTo>
                  <a:lnTo>
                    <a:pt x="1093885" y="9134316"/>
                  </a:lnTo>
                  <a:lnTo>
                    <a:pt x="1115476" y="9106146"/>
                  </a:lnTo>
                  <a:lnTo>
                    <a:pt x="1136915" y="9077893"/>
                  </a:lnTo>
                  <a:lnTo>
                    <a:pt x="1158203" y="9049557"/>
                  </a:lnTo>
                  <a:lnTo>
                    <a:pt x="1225238" y="9099664"/>
                  </a:lnTo>
                  <a:lnTo>
                    <a:pt x="1216534" y="9130471"/>
                  </a:lnTo>
                  <a:lnTo>
                    <a:pt x="1212924" y="9135277"/>
                  </a:lnTo>
                  <a:lnTo>
                    <a:pt x="1208888" y="9140595"/>
                  </a:lnTo>
                  <a:lnTo>
                    <a:pt x="1177361" y="9140595"/>
                  </a:lnTo>
                  <a:lnTo>
                    <a:pt x="1158199" y="9206819"/>
                  </a:lnTo>
                  <a:lnTo>
                    <a:pt x="1147312" y="9220883"/>
                  </a:lnTo>
                  <a:close/>
                </a:path>
                <a:path w="2542540" h="10287000">
                  <a:moveTo>
                    <a:pt x="1027626" y="9370757"/>
                  </a:moveTo>
                  <a:lnTo>
                    <a:pt x="953965" y="9310389"/>
                  </a:lnTo>
                  <a:lnTo>
                    <a:pt x="976423" y="9282853"/>
                  </a:lnTo>
                  <a:lnTo>
                    <a:pt x="998736" y="9255228"/>
                  </a:lnTo>
                  <a:lnTo>
                    <a:pt x="1020905" y="9227514"/>
                  </a:lnTo>
                  <a:lnTo>
                    <a:pt x="1042929" y="9199710"/>
                  </a:lnTo>
                  <a:lnTo>
                    <a:pt x="1117725" y="9258669"/>
                  </a:lnTo>
                  <a:lnTo>
                    <a:pt x="1110654" y="9267595"/>
                  </a:lnTo>
                  <a:lnTo>
                    <a:pt x="1065828" y="9267595"/>
                  </a:lnTo>
                  <a:lnTo>
                    <a:pt x="1039174" y="9356597"/>
                  </a:lnTo>
                  <a:lnTo>
                    <a:pt x="1027626" y="9370757"/>
                  </a:lnTo>
                  <a:close/>
                </a:path>
                <a:path w="2542540" h="10287000">
                  <a:moveTo>
                    <a:pt x="904355" y="9517375"/>
                  </a:moveTo>
                  <a:lnTo>
                    <a:pt x="832230" y="9455180"/>
                  </a:lnTo>
                  <a:lnTo>
                    <a:pt x="855374" y="9428213"/>
                  </a:lnTo>
                  <a:lnTo>
                    <a:pt x="878369" y="9401164"/>
                  </a:lnTo>
                  <a:lnTo>
                    <a:pt x="901215" y="9374035"/>
                  </a:lnTo>
                  <a:lnTo>
                    <a:pt x="923912" y="9346823"/>
                  </a:lnTo>
                  <a:lnTo>
                    <a:pt x="981461" y="9394595"/>
                  </a:lnTo>
                  <a:lnTo>
                    <a:pt x="950456" y="9394595"/>
                  </a:lnTo>
                  <a:lnTo>
                    <a:pt x="917033" y="9502603"/>
                  </a:lnTo>
                  <a:lnTo>
                    <a:pt x="904355" y="9517375"/>
                  </a:lnTo>
                  <a:close/>
                </a:path>
                <a:path w="2542540" h="10287000">
                  <a:moveTo>
                    <a:pt x="788562" y="9648595"/>
                  </a:moveTo>
                  <a:lnTo>
                    <a:pt x="763570" y="9648595"/>
                  </a:lnTo>
                  <a:lnTo>
                    <a:pt x="706753" y="9597097"/>
                  </a:lnTo>
                  <a:lnTo>
                    <a:pt x="730577" y="9570691"/>
                  </a:lnTo>
                  <a:lnTo>
                    <a:pt x="754253" y="9544202"/>
                  </a:lnTo>
                  <a:lnTo>
                    <a:pt x="777783" y="9517632"/>
                  </a:lnTo>
                  <a:lnTo>
                    <a:pt x="801165" y="9490980"/>
                  </a:lnTo>
                  <a:lnTo>
                    <a:pt x="863823" y="9545694"/>
                  </a:lnTo>
                  <a:lnTo>
                    <a:pt x="854796" y="9574260"/>
                  </a:lnTo>
                  <a:lnTo>
                    <a:pt x="849219" y="9580617"/>
                  </a:lnTo>
                  <a:lnTo>
                    <a:pt x="825394" y="9607522"/>
                  </a:lnTo>
                  <a:lnTo>
                    <a:pt x="801428" y="9634335"/>
                  </a:lnTo>
                  <a:lnTo>
                    <a:pt x="788562" y="9648595"/>
                  </a:lnTo>
                  <a:close/>
                </a:path>
                <a:path w="2542540" h="10287000">
                  <a:moveTo>
                    <a:pt x="623384" y="9778903"/>
                  </a:moveTo>
                  <a:lnTo>
                    <a:pt x="578001" y="9735706"/>
                  </a:lnTo>
                  <a:lnTo>
                    <a:pt x="626725" y="9684046"/>
                  </a:lnTo>
                  <a:lnTo>
                    <a:pt x="674929" y="9631994"/>
                  </a:lnTo>
                  <a:lnTo>
                    <a:pt x="736738" y="9688710"/>
                  </a:lnTo>
                  <a:lnTo>
                    <a:pt x="728302" y="9714609"/>
                  </a:lnTo>
                  <a:lnTo>
                    <a:pt x="696301" y="9749082"/>
                  </a:lnTo>
                  <a:lnTo>
                    <a:pt x="671406" y="9775595"/>
                  </a:lnTo>
                  <a:lnTo>
                    <a:pt x="624493" y="9775595"/>
                  </a:lnTo>
                  <a:lnTo>
                    <a:pt x="623384" y="9778903"/>
                  </a:lnTo>
                  <a:close/>
                </a:path>
                <a:path w="2542540" h="10287000">
                  <a:moveTo>
                    <a:pt x="490806" y="9916413"/>
                  </a:moveTo>
                  <a:lnTo>
                    <a:pt x="445715" y="9871377"/>
                  </a:lnTo>
                  <a:lnTo>
                    <a:pt x="495712" y="9820866"/>
                  </a:lnTo>
                  <a:lnTo>
                    <a:pt x="545213" y="9769946"/>
                  </a:lnTo>
                  <a:lnTo>
                    <a:pt x="606570" y="9829058"/>
                  </a:lnTo>
                  <a:lnTo>
                    <a:pt x="599164" y="9851148"/>
                  </a:lnTo>
                  <a:lnTo>
                    <a:pt x="563734" y="9887524"/>
                  </a:lnTo>
                  <a:lnTo>
                    <a:pt x="548883" y="9902595"/>
                  </a:lnTo>
                  <a:lnTo>
                    <a:pt x="495568" y="9902595"/>
                  </a:lnTo>
                  <a:lnTo>
                    <a:pt x="490806" y="9916413"/>
                  </a:lnTo>
                  <a:close/>
                </a:path>
                <a:path w="2542540" h="10287000">
                  <a:moveTo>
                    <a:pt x="1482429" y="8753725"/>
                  </a:moveTo>
                  <a:lnTo>
                    <a:pt x="1402919" y="8701302"/>
                  </a:lnTo>
                  <a:lnTo>
                    <a:pt x="1422382" y="8671620"/>
                  </a:lnTo>
                  <a:lnTo>
                    <a:pt x="1441693" y="8641844"/>
                  </a:lnTo>
                  <a:lnTo>
                    <a:pt x="1460854" y="8611976"/>
                  </a:lnTo>
                  <a:lnTo>
                    <a:pt x="1479862" y="8582014"/>
                  </a:lnTo>
                  <a:lnTo>
                    <a:pt x="1553486" y="8628464"/>
                  </a:lnTo>
                  <a:lnTo>
                    <a:pt x="1552465" y="8632595"/>
                  </a:lnTo>
                  <a:lnTo>
                    <a:pt x="1520612" y="8632595"/>
                  </a:lnTo>
                  <a:lnTo>
                    <a:pt x="1494466" y="8735369"/>
                  </a:lnTo>
                  <a:lnTo>
                    <a:pt x="1482429" y="8753725"/>
                  </a:lnTo>
                  <a:close/>
                </a:path>
                <a:path w="2542540" h="10287000">
                  <a:moveTo>
                    <a:pt x="1351906" y="8896305"/>
                  </a:moveTo>
                  <a:lnTo>
                    <a:pt x="1296738" y="8857799"/>
                  </a:lnTo>
                  <a:lnTo>
                    <a:pt x="1316993" y="8828625"/>
                  </a:lnTo>
                  <a:lnTo>
                    <a:pt x="1337086" y="8799375"/>
                  </a:lnTo>
                  <a:lnTo>
                    <a:pt x="1357019" y="8770049"/>
                  </a:lnTo>
                  <a:lnTo>
                    <a:pt x="1376790" y="8740648"/>
                  </a:lnTo>
                  <a:lnTo>
                    <a:pt x="1419733" y="8769371"/>
                  </a:lnTo>
                  <a:lnTo>
                    <a:pt x="1388660" y="8886595"/>
                  </a:lnTo>
                  <a:lnTo>
                    <a:pt x="1354548" y="8886595"/>
                  </a:lnTo>
                  <a:lnTo>
                    <a:pt x="1351906" y="8896305"/>
                  </a:lnTo>
                  <a:close/>
                </a:path>
                <a:path w="2542540" h="10287000">
                  <a:moveTo>
                    <a:pt x="1565579" y="8579545"/>
                  </a:moveTo>
                  <a:lnTo>
                    <a:pt x="1504990" y="8541886"/>
                  </a:lnTo>
                  <a:lnTo>
                    <a:pt x="1523646" y="8511699"/>
                  </a:lnTo>
                  <a:lnTo>
                    <a:pt x="1542142" y="8481430"/>
                  </a:lnTo>
                  <a:lnTo>
                    <a:pt x="1560476" y="8451079"/>
                  </a:lnTo>
                  <a:lnTo>
                    <a:pt x="1578649" y="8420645"/>
                  </a:lnTo>
                  <a:lnTo>
                    <a:pt x="1654671" y="8465778"/>
                  </a:lnTo>
                  <a:lnTo>
                    <a:pt x="1649463" y="8487819"/>
                  </a:lnTo>
                  <a:lnTo>
                    <a:pt x="1642130" y="8500099"/>
                  </a:lnTo>
                  <a:lnTo>
                    <a:pt x="1638810" y="8505595"/>
                  </a:lnTo>
                  <a:lnTo>
                    <a:pt x="1583859" y="8505595"/>
                  </a:lnTo>
                  <a:lnTo>
                    <a:pt x="1565579" y="8579545"/>
                  </a:lnTo>
                  <a:close/>
                </a:path>
                <a:path w="2542540" h="10287000">
                  <a:moveTo>
                    <a:pt x="1666172" y="8417095"/>
                  </a:moveTo>
                  <a:lnTo>
                    <a:pt x="1602623" y="8379949"/>
                  </a:lnTo>
                  <a:lnTo>
                    <a:pt x="1620467" y="8349242"/>
                  </a:lnTo>
                  <a:lnTo>
                    <a:pt x="1638142" y="8318463"/>
                  </a:lnTo>
                  <a:lnTo>
                    <a:pt x="1655646" y="8287613"/>
                  </a:lnTo>
                  <a:lnTo>
                    <a:pt x="1672981" y="8256691"/>
                  </a:lnTo>
                  <a:lnTo>
                    <a:pt x="1725951" y="8286208"/>
                  </a:lnTo>
                  <a:lnTo>
                    <a:pt x="1704805" y="8378595"/>
                  </a:lnTo>
                  <a:lnTo>
                    <a:pt x="1675268" y="8378595"/>
                  </a:lnTo>
                  <a:lnTo>
                    <a:pt x="1666172" y="8417095"/>
                  </a:lnTo>
                  <a:close/>
                </a:path>
                <a:path w="2542540" h="10287000">
                  <a:moveTo>
                    <a:pt x="1784539" y="8251595"/>
                  </a:moveTo>
                  <a:lnTo>
                    <a:pt x="1762130" y="8251595"/>
                  </a:lnTo>
                  <a:lnTo>
                    <a:pt x="1695875" y="8215271"/>
                  </a:lnTo>
                  <a:lnTo>
                    <a:pt x="1712858" y="8184103"/>
                  </a:lnTo>
                  <a:lnTo>
                    <a:pt x="1729667" y="8152868"/>
                  </a:lnTo>
                  <a:lnTo>
                    <a:pt x="1746302" y="8121565"/>
                  </a:lnTo>
                  <a:lnTo>
                    <a:pt x="1762764" y="8090194"/>
                  </a:lnTo>
                  <a:lnTo>
                    <a:pt x="1828737" y="8124595"/>
                  </a:lnTo>
                  <a:lnTo>
                    <a:pt x="1818231" y="8124595"/>
                  </a:lnTo>
                  <a:lnTo>
                    <a:pt x="1794611" y="8233110"/>
                  </a:lnTo>
                  <a:lnTo>
                    <a:pt x="1784539" y="8251595"/>
                  </a:lnTo>
                  <a:close/>
                </a:path>
                <a:path w="2542540" h="10287000">
                  <a:moveTo>
                    <a:pt x="1853955" y="8083856"/>
                  </a:moveTo>
                  <a:lnTo>
                    <a:pt x="1784456" y="8048230"/>
                  </a:lnTo>
                  <a:lnTo>
                    <a:pt x="1800567" y="8016597"/>
                  </a:lnTo>
                  <a:lnTo>
                    <a:pt x="1816502" y="7984896"/>
                  </a:lnTo>
                  <a:lnTo>
                    <a:pt x="1832263" y="7953124"/>
                  </a:lnTo>
                  <a:lnTo>
                    <a:pt x="1847850" y="7921284"/>
                  </a:lnTo>
                  <a:lnTo>
                    <a:pt x="1931107" y="7961769"/>
                  </a:lnTo>
                  <a:lnTo>
                    <a:pt x="1929084" y="7971950"/>
                  </a:lnTo>
                  <a:lnTo>
                    <a:pt x="1916515" y="7997595"/>
                  </a:lnTo>
                  <a:lnTo>
                    <a:pt x="1872078" y="7997595"/>
                  </a:lnTo>
                  <a:lnTo>
                    <a:pt x="1853955" y="8083856"/>
                  </a:lnTo>
                  <a:close/>
                </a:path>
                <a:path w="2542540" h="10287000">
                  <a:moveTo>
                    <a:pt x="1940748" y="7913227"/>
                  </a:moveTo>
                  <a:lnTo>
                    <a:pt x="1868386" y="7878670"/>
                  </a:lnTo>
                  <a:lnTo>
                    <a:pt x="1883582" y="7846629"/>
                  </a:lnTo>
                  <a:lnTo>
                    <a:pt x="1898606" y="7814512"/>
                  </a:lnTo>
                  <a:lnTo>
                    <a:pt x="1913456" y="7782319"/>
                  </a:lnTo>
                  <a:lnTo>
                    <a:pt x="1928134" y="7750050"/>
                  </a:lnTo>
                  <a:lnTo>
                    <a:pt x="1991497" y="7778666"/>
                  </a:lnTo>
                  <a:lnTo>
                    <a:pt x="1973950" y="7870595"/>
                  </a:lnTo>
                  <a:lnTo>
                    <a:pt x="1949216" y="7870595"/>
                  </a:lnTo>
                  <a:lnTo>
                    <a:pt x="1940748" y="7913227"/>
                  </a:lnTo>
                  <a:close/>
                </a:path>
                <a:path w="2542540" h="10287000">
                  <a:moveTo>
                    <a:pt x="2022558" y="7740208"/>
                  </a:moveTo>
                  <a:lnTo>
                    <a:pt x="1947427" y="7706918"/>
                  </a:lnTo>
                  <a:lnTo>
                    <a:pt x="1961716" y="7674432"/>
                  </a:lnTo>
                  <a:lnTo>
                    <a:pt x="1975823" y="7641885"/>
                  </a:lnTo>
                  <a:lnTo>
                    <a:pt x="1989748" y="7609279"/>
                  </a:lnTo>
                  <a:lnTo>
                    <a:pt x="2003490" y="7576614"/>
                  </a:lnTo>
                  <a:lnTo>
                    <a:pt x="2090788" y="7613061"/>
                  </a:lnTo>
                  <a:lnTo>
                    <a:pt x="2090314" y="7615833"/>
                  </a:lnTo>
                  <a:lnTo>
                    <a:pt x="2089993" y="7616595"/>
                  </a:lnTo>
                  <a:lnTo>
                    <a:pt x="2045187" y="7616595"/>
                  </a:lnTo>
                  <a:lnTo>
                    <a:pt x="2022558" y="7740208"/>
                  </a:lnTo>
                  <a:close/>
                </a:path>
                <a:path w="2542540" h="10287000">
                  <a:moveTo>
                    <a:pt x="2099080" y="7564629"/>
                  </a:moveTo>
                  <a:lnTo>
                    <a:pt x="2021552" y="7532912"/>
                  </a:lnTo>
                  <a:lnTo>
                    <a:pt x="2034897" y="7500038"/>
                  </a:lnTo>
                  <a:lnTo>
                    <a:pt x="2048056" y="7467108"/>
                  </a:lnTo>
                  <a:lnTo>
                    <a:pt x="2061030" y="7434122"/>
                  </a:lnTo>
                  <a:lnTo>
                    <a:pt x="2073818" y="7401080"/>
                  </a:lnTo>
                  <a:lnTo>
                    <a:pt x="2143259" y="7427739"/>
                  </a:lnTo>
                  <a:lnTo>
                    <a:pt x="2133163" y="7489595"/>
                  </a:lnTo>
                  <a:lnTo>
                    <a:pt x="2111927" y="7489595"/>
                  </a:lnTo>
                  <a:lnTo>
                    <a:pt x="2099080" y="7564629"/>
                  </a:lnTo>
                  <a:close/>
                </a:path>
                <a:path w="2542540" h="10287000">
                  <a:moveTo>
                    <a:pt x="2151112" y="7379622"/>
                  </a:moveTo>
                  <a:lnTo>
                    <a:pt x="2090595" y="7356893"/>
                  </a:lnTo>
                  <a:lnTo>
                    <a:pt x="2102979" y="7323644"/>
                  </a:lnTo>
                  <a:lnTo>
                    <a:pt x="2115174" y="7290347"/>
                  </a:lnTo>
                  <a:lnTo>
                    <a:pt x="2127178" y="7257003"/>
                  </a:lnTo>
                  <a:lnTo>
                    <a:pt x="2138992" y="7223612"/>
                  </a:lnTo>
                  <a:lnTo>
                    <a:pt x="2192745" y="7242463"/>
                  </a:lnTo>
                  <a:lnTo>
                    <a:pt x="2174108" y="7362595"/>
                  </a:lnTo>
                  <a:lnTo>
                    <a:pt x="2153891" y="7362595"/>
                  </a:lnTo>
                  <a:lnTo>
                    <a:pt x="2151112" y="7379622"/>
                  </a:lnTo>
                  <a:close/>
                </a:path>
                <a:path w="2542540" h="10287000">
                  <a:moveTo>
                    <a:pt x="2218121" y="7200746"/>
                  </a:moveTo>
                  <a:lnTo>
                    <a:pt x="2154473" y="7178947"/>
                  </a:lnTo>
                  <a:lnTo>
                    <a:pt x="2165874" y="7145357"/>
                  </a:lnTo>
                  <a:lnTo>
                    <a:pt x="2177085" y="7111715"/>
                  </a:lnTo>
                  <a:lnTo>
                    <a:pt x="2188106" y="7078020"/>
                  </a:lnTo>
                  <a:lnTo>
                    <a:pt x="2198939" y="7044272"/>
                  </a:lnTo>
                  <a:lnTo>
                    <a:pt x="2272938" y="7067799"/>
                  </a:lnTo>
                  <a:lnTo>
                    <a:pt x="2267445" y="7108595"/>
                  </a:lnTo>
                  <a:lnTo>
                    <a:pt x="2231668" y="7108595"/>
                  </a:lnTo>
                  <a:lnTo>
                    <a:pt x="2218121" y="7200746"/>
                  </a:lnTo>
                  <a:close/>
                </a:path>
                <a:path w="2542540" h="10287000">
                  <a:moveTo>
                    <a:pt x="2279416" y="7019698"/>
                  </a:moveTo>
                  <a:lnTo>
                    <a:pt x="2213101" y="6999152"/>
                  </a:lnTo>
                  <a:lnTo>
                    <a:pt x="2223492" y="6965278"/>
                  </a:lnTo>
                  <a:lnTo>
                    <a:pt x="2233694" y="6931349"/>
                  </a:lnTo>
                  <a:lnTo>
                    <a:pt x="2243706" y="6897362"/>
                  </a:lnTo>
                  <a:lnTo>
                    <a:pt x="2253530" y="6863320"/>
                  </a:lnTo>
                  <a:lnTo>
                    <a:pt x="2313888" y="6880555"/>
                  </a:lnTo>
                  <a:lnTo>
                    <a:pt x="2301122" y="6981595"/>
                  </a:lnTo>
                  <a:lnTo>
                    <a:pt x="2284547" y="6981595"/>
                  </a:lnTo>
                  <a:lnTo>
                    <a:pt x="2279416" y="7019698"/>
                  </a:lnTo>
                  <a:close/>
                </a:path>
                <a:path w="2542540" h="10287000">
                  <a:moveTo>
                    <a:pt x="2334778" y="6836823"/>
                  </a:moveTo>
                  <a:lnTo>
                    <a:pt x="2266337" y="6817829"/>
                  </a:lnTo>
                  <a:lnTo>
                    <a:pt x="2275732" y="6783604"/>
                  </a:lnTo>
                  <a:lnTo>
                    <a:pt x="2284930" y="6749344"/>
                  </a:lnTo>
                  <a:lnTo>
                    <a:pt x="2293930" y="6715051"/>
                  </a:lnTo>
                  <a:lnTo>
                    <a:pt x="2302734" y="6680724"/>
                  </a:lnTo>
                  <a:lnTo>
                    <a:pt x="2365496" y="6696632"/>
                  </a:lnTo>
                  <a:lnTo>
                    <a:pt x="2362106" y="6727595"/>
                  </a:lnTo>
                  <a:lnTo>
                    <a:pt x="2347662" y="6727595"/>
                  </a:lnTo>
                  <a:lnTo>
                    <a:pt x="2334778" y="6836823"/>
                  </a:lnTo>
                  <a:close/>
                </a:path>
                <a:path w="2542540" h="10287000">
                  <a:moveTo>
                    <a:pt x="2370745" y="6648696"/>
                  </a:moveTo>
                  <a:lnTo>
                    <a:pt x="2314186" y="6634810"/>
                  </a:lnTo>
                  <a:lnTo>
                    <a:pt x="2322484" y="6600595"/>
                  </a:lnTo>
                  <a:lnTo>
                    <a:pt x="2330689" y="6565919"/>
                  </a:lnTo>
                  <a:lnTo>
                    <a:pt x="2338645" y="6531423"/>
                  </a:lnTo>
                  <a:lnTo>
                    <a:pt x="2346403" y="6496894"/>
                  </a:lnTo>
                  <a:lnTo>
                    <a:pt x="2398676" y="6508485"/>
                  </a:lnTo>
                  <a:lnTo>
                    <a:pt x="2389376" y="6600595"/>
                  </a:lnTo>
                  <a:lnTo>
                    <a:pt x="2376012" y="6600595"/>
                  </a:lnTo>
                  <a:lnTo>
                    <a:pt x="2370745" y="6648696"/>
                  </a:lnTo>
                  <a:close/>
                </a:path>
                <a:path w="2542540" h="10287000">
                  <a:moveTo>
                    <a:pt x="2426890" y="6465790"/>
                  </a:moveTo>
                  <a:lnTo>
                    <a:pt x="2356459" y="6450725"/>
                  </a:lnTo>
                  <a:lnTo>
                    <a:pt x="2363779" y="6416015"/>
                  </a:lnTo>
                  <a:lnTo>
                    <a:pt x="2370904" y="6381264"/>
                  </a:lnTo>
                  <a:lnTo>
                    <a:pt x="2377831" y="6346595"/>
                  </a:lnTo>
                  <a:lnTo>
                    <a:pt x="2384561" y="6311636"/>
                  </a:lnTo>
                  <a:lnTo>
                    <a:pt x="2449797" y="6324048"/>
                  </a:lnTo>
                  <a:lnTo>
                    <a:pt x="2448009" y="6346595"/>
                  </a:lnTo>
                  <a:lnTo>
                    <a:pt x="2437382" y="6346595"/>
                  </a:lnTo>
                  <a:lnTo>
                    <a:pt x="2426890" y="6465790"/>
                  </a:lnTo>
                  <a:close/>
                </a:path>
                <a:path w="2542540" h="10287000">
                  <a:moveTo>
                    <a:pt x="2453601" y="6276091"/>
                  </a:moveTo>
                  <a:lnTo>
                    <a:pt x="2393238" y="6265077"/>
                  </a:lnTo>
                  <a:lnTo>
                    <a:pt x="2399493" y="6230233"/>
                  </a:lnTo>
                  <a:lnTo>
                    <a:pt x="2405548" y="6195369"/>
                  </a:lnTo>
                  <a:lnTo>
                    <a:pt x="2411404" y="6160483"/>
                  </a:lnTo>
                  <a:lnTo>
                    <a:pt x="2417059" y="6125576"/>
                  </a:lnTo>
                  <a:lnTo>
                    <a:pt x="2473593" y="6134572"/>
                  </a:lnTo>
                  <a:lnTo>
                    <a:pt x="2467597" y="6219595"/>
                  </a:lnTo>
                  <a:lnTo>
                    <a:pt x="2458081" y="6219595"/>
                  </a:lnTo>
                  <a:lnTo>
                    <a:pt x="2453601" y="6276091"/>
                  </a:lnTo>
                  <a:close/>
                </a:path>
                <a:path w="2542540" h="10287000">
                  <a:moveTo>
                    <a:pt x="2485225" y="6088112"/>
                  </a:moveTo>
                  <a:lnTo>
                    <a:pt x="2424307" y="6078889"/>
                  </a:lnTo>
                  <a:lnTo>
                    <a:pt x="2429516" y="6043808"/>
                  </a:lnTo>
                  <a:lnTo>
                    <a:pt x="2434527" y="6008681"/>
                  </a:lnTo>
                  <a:lnTo>
                    <a:pt x="2439340" y="5973510"/>
                  </a:lnTo>
                  <a:lnTo>
                    <a:pt x="2443956" y="5938293"/>
                  </a:lnTo>
                  <a:lnTo>
                    <a:pt x="2501100" y="5945617"/>
                  </a:lnTo>
                  <a:lnTo>
                    <a:pt x="2500046" y="5965595"/>
                  </a:lnTo>
                  <a:lnTo>
                    <a:pt x="2492780" y="5965595"/>
                  </a:lnTo>
                  <a:lnTo>
                    <a:pt x="2485225" y="6088112"/>
                  </a:lnTo>
                  <a:close/>
                </a:path>
                <a:path w="2542540" h="10287000">
                  <a:moveTo>
                    <a:pt x="2503623" y="5897769"/>
                  </a:moveTo>
                  <a:lnTo>
                    <a:pt x="2449799" y="5891283"/>
                  </a:lnTo>
                  <a:lnTo>
                    <a:pt x="2453926" y="5856191"/>
                  </a:lnTo>
                  <a:lnTo>
                    <a:pt x="2457856" y="5821060"/>
                  </a:lnTo>
                  <a:lnTo>
                    <a:pt x="2461589" y="5785889"/>
                  </a:lnTo>
                  <a:lnTo>
                    <a:pt x="2465123" y="5750679"/>
                  </a:lnTo>
                  <a:lnTo>
                    <a:pt x="2516497" y="5755689"/>
                  </a:lnTo>
                  <a:lnTo>
                    <a:pt x="2512871" y="5838595"/>
                  </a:lnTo>
                  <a:lnTo>
                    <a:pt x="2506744" y="5838595"/>
                  </a:lnTo>
                  <a:lnTo>
                    <a:pt x="2503623" y="5897769"/>
                  </a:lnTo>
                  <a:close/>
                </a:path>
                <a:path w="2542540" h="10287000">
                  <a:moveTo>
                    <a:pt x="2523512" y="5708494"/>
                  </a:moveTo>
                  <a:lnTo>
                    <a:pt x="2469528" y="5703642"/>
                  </a:lnTo>
                  <a:lnTo>
                    <a:pt x="2472607" y="5668250"/>
                  </a:lnTo>
                  <a:lnTo>
                    <a:pt x="2475485" y="5632853"/>
                  </a:lnTo>
                  <a:lnTo>
                    <a:pt x="2478160" y="5597450"/>
                  </a:lnTo>
                  <a:lnTo>
                    <a:pt x="2480634" y="5562042"/>
                  </a:lnTo>
                  <a:lnTo>
                    <a:pt x="2532117" y="5565491"/>
                  </a:lnTo>
                  <a:lnTo>
                    <a:pt x="2531630" y="5584595"/>
                  </a:lnTo>
                  <a:lnTo>
                    <a:pt x="2527807" y="5584595"/>
                  </a:lnTo>
                  <a:lnTo>
                    <a:pt x="2523512" y="5708494"/>
                  </a:lnTo>
                  <a:close/>
                </a:path>
                <a:path w="2542540" h="10287000">
                  <a:moveTo>
                    <a:pt x="2533337" y="5517701"/>
                  </a:moveTo>
                  <a:lnTo>
                    <a:pt x="2483620" y="5514749"/>
                  </a:lnTo>
                  <a:lnTo>
                    <a:pt x="2485616" y="5479462"/>
                  </a:lnTo>
                  <a:lnTo>
                    <a:pt x="2487412" y="5444167"/>
                  </a:lnTo>
                  <a:lnTo>
                    <a:pt x="2489009" y="5408866"/>
                  </a:lnTo>
                  <a:lnTo>
                    <a:pt x="2490336" y="5375338"/>
                  </a:lnTo>
                  <a:lnTo>
                    <a:pt x="2490407" y="5373557"/>
                  </a:lnTo>
                  <a:lnTo>
                    <a:pt x="2538868" y="5375338"/>
                  </a:lnTo>
                  <a:lnTo>
                    <a:pt x="2537527" y="5457595"/>
                  </a:lnTo>
                  <a:lnTo>
                    <a:pt x="2534871" y="5457595"/>
                  </a:lnTo>
                  <a:lnTo>
                    <a:pt x="2533412" y="5514749"/>
                  </a:lnTo>
                  <a:lnTo>
                    <a:pt x="2533337" y="5517701"/>
                  </a:lnTo>
                  <a:close/>
                </a:path>
                <a:path w="2542540" h="10287000">
                  <a:moveTo>
                    <a:pt x="2541977" y="5327805"/>
                  </a:moveTo>
                  <a:lnTo>
                    <a:pt x="2491964" y="5326343"/>
                  </a:lnTo>
                  <a:lnTo>
                    <a:pt x="2492901" y="5290873"/>
                  </a:lnTo>
                  <a:lnTo>
                    <a:pt x="2493638" y="5255369"/>
                  </a:lnTo>
                  <a:lnTo>
                    <a:pt x="2494174" y="5219832"/>
                  </a:lnTo>
                  <a:lnTo>
                    <a:pt x="2494506" y="5184574"/>
                  </a:lnTo>
                  <a:lnTo>
                    <a:pt x="2494509" y="5184261"/>
                  </a:lnTo>
                  <a:lnTo>
                    <a:pt x="2541836" y="5184574"/>
                  </a:lnTo>
                  <a:lnTo>
                    <a:pt x="2541970" y="5203595"/>
                  </a:lnTo>
                  <a:lnTo>
                    <a:pt x="2542292" y="5203595"/>
                  </a:lnTo>
                  <a:lnTo>
                    <a:pt x="2542251" y="5219832"/>
                  </a:lnTo>
                  <a:lnTo>
                    <a:pt x="2542161" y="5255369"/>
                  </a:lnTo>
                  <a:lnTo>
                    <a:pt x="2542071" y="5290873"/>
                  </a:lnTo>
                  <a:lnTo>
                    <a:pt x="2541977" y="5327805"/>
                  </a:lnTo>
                  <a:close/>
                </a:path>
                <a:path w="2542540" h="10287000">
                  <a:moveTo>
                    <a:pt x="2541501" y="5136714"/>
                  </a:moveTo>
                  <a:lnTo>
                    <a:pt x="2494645" y="5136714"/>
                  </a:lnTo>
                  <a:lnTo>
                    <a:pt x="2494511" y="5101169"/>
                  </a:lnTo>
                  <a:lnTo>
                    <a:pt x="2494280" y="5076595"/>
                  </a:lnTo>
                  <a:lnTo>
                    <a:pt x="2494177" y="5065598"/>
                  </a:lnTo>
                  <a:lnTo>
                    <a:pt x="2493642" y="5030045"/>
                  </a:lnTo>
                  <a:lnTo>
                    <a:pt x="2492907" y="4994509"/>
                  </a:lnTo>
                  <a:lnTo>
                    <a:pt x="2538242" y="4993443"/>
                  </a:lnTo>
                  <a:lnTo>
                    <a:pt x="2539598" y="5076595"/>
                  </a:lnTo>
                  <a:lnTo>
                    <a:pt x="2541079" y="5076595"/>
                  </a:lnTo>
                  <a:lnTo>
                    <a:pt x="2541501" y="5136714"/>
                  </a:lnTo>
                  <a:close/>
                </a:path>
                <a:path w="2542540" h="10287000">
                  <a:moveTo>
                    <a:pt x="2491619" y="4947237"/>
                  </a:moveTo>
                  <a:lnTo>
                    <a:pt x="2490422" y="4911884"/>
                  </a:lnTo>
                  <a:lnTo>
                    <a:pt x="2489026" y="4876539"/>
                  </a:lnTo>
                  <a:lnTo>
                    <a:pt x="2487429" y="4841203"/>
                  </a:lnTo>
                  <a:lnTo>
                    <a:pt x="2485633" y="4805876"/>
                  </a:lnTo>
                  <a:lnTo>
                    <a:pt x="2527150" y="4803648"/>
                  </a:lnTo>
                  <a:lnTo>
                    <a:pt x="2527807" y="4822595"/>
                  </a:lnTo>
                  <a:lnTo>
                    <a:pt x="2531630" y="4822595"/>
                  </a:lnTo>
                  <a:lnTo>
                    <a:pt x="2534776" y="4945899"/>
                  </a:lnTo>
                  <a:lnTo>
                    <a:pt x="2491619" y="4947237"/>
                  </a:lnTo>
                  <a:close/>
                </a:path>
                <a:path w="2542540" h="10287000">
                  <a:moveTo>
                    <a:pt x="2482933" y="4758866"/>
                  </a:moveTo>
                  <a:lnTo>
                    <a:pt x="2480660" y="4723398"/>
                  </a:lnTo>
                  <a:lnTo>
                    <a:pt x="2478185" y="4687945"/>
                  </a:lnTo>
                  <a:lnTo>
                    <a:pt x="2475509" y="4652506"/>
                  </a:lnTo>
                  <a:lnTo>
                    <a:pt x="2472632" y="4617083"/>
                  </a:lnTo>
                  <a:lnTo>
                    <a:pt x="2514836" y="4613534"/>
                  </a:lnTo>
                  <a:lnTo>
                    <a:pt x="2518425" y="4695595"/>
                  </a:lnTo>
                  <a:lnTo>
                    <a:pt x="2523405" y="4695595"/>
                  </a:lnTo>
                  <a:lnTo>
                    <a:pt x="2525508" y="4756259"/>
                  </a:lnTo>
                  <a:lnTo>
                    <a:pt x="2482933" y="4758866"/>
                  </a:lnTo>
                  <a:close/>
                </a:path>
                <a:path w="2542540" h="10287000">
                  <a:moveTo>
                    <a:pt x="2468492" y="4569984"/>
                  </a:moveTo>
                  <a:lnTo>
                    <a:pt x="2465158" y="4534735"/>
                  </a:lnTo>
                  <a:lnTo>
                    <a:pt x="2461626" y="4499519"/>
                  </a:lnTo>
                  <a:lnTo>
                    <a:pt x="2457895" y="4464336"/>
                  </a:lnTo>
                  <a:lnTo>
                    <a:pt x="2453967" y="4429186"/>
                  </a:lnTo>
                  <a:lnTo>
                    <a:pt x="2491748" y="4424854"/>
                  </a:lnTo>
                  <a:lnTo>
                    <a:pt x="2492780" y="4441595"/>
                  </a:lnTo>
                  <a:lnTo>
                    <a:pt x="2500046" y="4441595"/>
                  </a:lnTo>
                  <a:lnTo>
                    <a:pt x="2506632" y="4566486"/>
                  </a:lnTo>
                  <a:lnTo>
                    <a:pt x="2468492" y="4569984"/>
                  </a:lnTo>
                  <a:close/>
                </a:path>
                <a:path w="2542540" h="10287000">
                  <a:moveTo>
                    <a:pt x="2448419" y="4382376"/>
                  </a:moveTo>
                  <a:lnTo>
                    <a:pt x="2444006" y="4347129"/>
                  </a:lnTo>
                  <a:lnTo>
                    <a:pt x="2439393" y="4311913"/>
                  </a:lnTo>
                  <a:lnTo>
                    <a:pt x="2434580" y="4276729"/>
                  </a:lnTo>
                  <a:lnTo>
                    <a:pt x="2429567" y="4241575"/>
                  </a:lnTo>
                  <a:lnTo>
                    <a:pt x="2470979" y="4235550"/>
                  </a:lnTo>
                  <a:lnTo>
                    <a:pt x="2476553" y="4314595"/>
                  </a:lnTo>
                  <a:lnTo>
                    <a:pt x="2484949" y="4314595"/>
                  </a:lnTo>
                  <a:lnTo>
                    <a:pt x="2488824" y="4377434"/>
                  </a:lnTo>
                  <a:lnTo>
                    <a:pt x="2448419" y="4382376"/>
                  </a:lnTo>
                  <a:close/>
                </a:path>
                <a:path w="2542540" h="10287000">
                  <a:moveTo>
                    <a:pt x="2422583" y="4194821"/>
                  </a:moveTo>
                  <a:lnTo>
                    <a:pt x="2417124" y="4159860"/>
                  </a:lnTo>
                  <a:lnTo>
                    <a:pt x="2411464" y="4124921"/>
                  </a:lnTo>
                  <a:lnTo>
                    <a:pt x="2405606" y="4090004"/>
                  </a:lnTo>
                  <a:lnTo>
                    <a:pt x="2399547" y="4055110"/>
                  </a:lnTo>
                  <a:lnTo>
                    <a:pt x="2425277" y="4050567"/>
                  </a:lnTo>
                  <a:lnTo>
                    <a:pt x="2426203" y="4060595"/>
                  </a:lnTo>
                  <a:lnTo>
                    <a:pt x="2448009" y="4060595"/>
                  </a:lnTo>
                  <a:lnTo>
                    <a:pt x="2458081" y="4187595"/>
                  </a:lnTo>
                  <a:lnTo>
                    <a:pt x="2467597" y="4187595"/>
                  </a:lnTo>
                  <a:lnTo>
                    <a:pt x="2467620" y="4187920"/>
                  </a:lnTo>
                  <a:lnTo>
                    <a:pt x="2422583" y="4194821"/>
                  </a:lnTo>
                  <a:close/>
                </a:path>
                <a:path w="2542540" h="10287000">
                  <a:moveTo>
                    <a:pt x="2391167" y="4008664"/>
                  </a:moveTo>
                  <a:lnTo>
                    <a:pt x="2384637" y="3973791"/>
                  </a:lnTo>
                  <a:lnTo>
                    <a:pt x="2377907" y="3938948"/>
                  </a:lnTo>
                  <a:lnTo>
                    <a:pt x="2370977" y="3904135"/>
                  </a:lnTo>
                  <a:lnTo>
                    <a:pt x="2363849" y="3869353"/>
                  </a:lnTo>
                  <a:lnTo>
                    <a:pt x="2395057" y="3862865"/>
                  </a:lnTo>
                  <a:lnTo>
                    <a:pt x="2402198" y="3933595"/>
                  </a:lnTo>
                  <a:lnTo>
                    <a:pt x="2414475" y="3933595"/>
                  </a:lnTo>
                  <a:lnTo>
                    <a:pt x="2420901" y="4003183"/>
                  </a:lnTo>
                  <a:lnTo>
                    <a:pt x="2391167" y="4008664"/>
                  </a:lnTo>
                  <a:close/>
                </a:path>
                <a:path w="2542540" h="10287000">
                  <a:moveTo>
                    <a:pt x="2354053" y="3823111"/>
                  </a:moveTo>
                  <a:lnTo>
                    <a:pt x="2346491" y="3788538"/>
                  </a:lnTo>
                  <a:lnTo>
                    <a:pt x="2338731" y="3753993"/>
                  </a:lnTo>
                  <a:lnTo>
                    <a:pt x="2330773" y="3719476"/>
                  </a:lnTo>
                  <a:lnTo>
                    <a:pt x="2322616" y="3684986"/>
                  </a:lnTo>
                  <a:lnTo>
                    <a:pt x="2347592" y="3679005"/>
                  </a:lnTo>
                  <a:lnTo>
                    <a:pt x="2347662" y="3679595"/>
                  </a:lnTo>
                  <a:lnTo>
                    <a:pt x="2362106" y="3679595"/>
                  </a:lnTo>
                  <a:lnTo>
                    <a:pt x="2376012" y="3806595"/>
                  </a:lnTo>
                  <a:lnTo>
                    <a:pt x="2389376" y="3806595"/>
                  </a:lnTo>
                  <a:lnTo>
                    <a:pt x="2390255" y="3815300"/>
                  </a:lnTo>
                  <a:lnTo>
                    <a:pt x="2354053" y="3823111"/>
                  </a:lnTo>
                  <a:close/>
                </a:path>
                <a:path w="2542540" h="10287000">
                  <a:moveTo>
                    <a:pt x="2311441" y="3639089"/>
                  </a:moveTo>
                  <a:lnTo>
                    <a:pt x="2302831" y="3604706"/>
                  </a:lnTo>
                  <a:lnTo>
                    <a:pt x="2294023" y="3570354"/>
                  </a:lnTo>
                  <a:lnTo>
                    <a:pt x="2285018" y="3536033"/>
                  </a:lnTo>
                  <a:lnTo>
                    <a:pt x="2275814" y="3501742"/>
                  </a:lnTo>
                  <a:lnTo>
                    <a:pt x="2309585" y="3492576"/>
                  </a:lnTo>
                  <a:lnTo>
                    <a:pt x="2317168" y="3552595"/>
                  </a:lnTo>
                  <a:lnTo>
                    <a:pt x="2332682" y="3552595"/>
                  </a:lnTo>
                  <a:lnTo>
                    <a:pt x="2341992" y="3631529"/>
                  </a:lnTo>
                  <a:lnTo>
                    <a:pt x="2311441" y="3639089"/>
                  </a:lnTo>
                  <a:close/>
                </a:path>
                <a:path w="2542540" h="10287000">
                  <a:moveTo>
                    <a:pt x="2263263" y="3456172"/>
                  </a:moveTo>
                  <a:lnTo>
                    <a:pt x="2253635" y="3422084"/>
                  </a:lnTo>
                  <a:lnTo>
                    <a:pt x="2243814" y="3388044"/>
                  </a:lnTo>
                  <a:lnTo>
                    <a:pt x="2233803" y="3354054"/>
                  </a:lnTo>
                  <a:lnTo>
                    <a:pt x="2223600" y="3320112"/>
                  </a:lnTo>
                  <a:lnTo>
                    <a:pt x="2251623" y="3311602"/>
                  </a:lnTo>
                  <a:lnTo>
                    <a:pt x="2267445" y="3425595"/>
                  </a:lnTo>
                  <a:lnTo>
                    <a:pt x="2301122" y="3425595"/>
                  </a:lnTo>
                  <a:lnTo>
                    <a:pt x="2303562" y="3444911"/>
                  </a:lnTo>
                  <a:lnTo>
                    <a:pt x="2263263" y="3456172"/>
                  </a:lnTo>
                  <a:close/>
                </a:path>
                <a:path w="2542540" h="10287000">
                  <a:moveTo>
                    <a:pt x="2209700" y="3274939"/>
                  </a:moveTo>
                  <a:lnTo>
                    <a:pt x="2199058" y="3241140"/>
                  </a:lnTo>
                  <a:lnTo>
                    <a:pt x="2188225" y="3207384"/>
                  </a:lnTo>
                  <a:lnTo>
                    <a:pt x="2176507" y="3171595"/>
                  </a:lnTo>
                  <a:lnTo>
                    <a:pt x="2165982" y="3140005"/>
                  </a:lnTo>
                  <a:lnTo>
                    <a:pt x="2187773" y="3132677"/>
                  </a:lnTo>
                  <a:lnTo>
                    <a:pt x="2193811" y="3171595"/>
                  </a:lnTo>
                  <a:lnTo>
                    <a:pt x="2212998" y="3171595"/>
                  </a:lnTo>
                  <a:lnTo>
                    <a:pt x="2227380" y="3269427"/>
                  </a:lnTo>
                  <a:lnTo>
                    <a:pt x="2209700" y="3274939"/>
                  </a:lnTo>
                  <a:close/>
                </a:path>
                <a:path w="2542540" h="10287000">
                  <a:moveTo>
                    <a:pt x="2150750" y="3095254"/>
                  </a:moveTo>
                  <a:lnTo>
                    <a:pt x="2139122" y="3061797"/>
                  </a:lnTo>
                  <a:lnTo>
                    <a:pt x="2127303" y="3028386"/>
                  </a:lnTo>
                  <a:lnTo>
                    <a:pt x="2115293" y="2995021"/>
                  </a:lnTo>
                  <a:lnTo>
                    <a:pt x="2103093" y="2961701"/>
                  </a:lnTo>
                  <a:lnTo>
                    <a:pt x="2138243" y="2948721"/>
                  </a:lnTo>
                  <a:lnTo>
                    <a:pt x="2153891" y="3044595"/>
                  </a:lnTo>
                  <a:lnTo>
                    <a:pt x="2174108" y="3044595"/>
                  </a:lnTo>
                  <a:lnTo>
                    <a:pt x="2180383" y="3085046"/>
                  </a:lnTo>
                  <a:lnTo>
                    <a:pt x="2150750" y="3095254"/>
                  </a:lnTo>
                  <a:close/>
                </a:path>
                <a:path w="2542540" h="10287000">
                  <a:moveTo>
                    <a:pt x="2086559" y="2917423"/>
                  </a:moveTo>
                  <a:lnTo>
                    <a:pt x="2073953" y="2884312"/>
                  </a:lnTo>
                  <a:lnTo>
                    <a:pt x="2061162" y="2851256"/>
                  </a:lnTo>
                  <a:lnTo>
                    <a:pt x="2048186" y="2818257"/>
                  </a:lnTo>
                  <a:lnTo>
                    <a:pt x="2035025" y="2785313"/>
                  </a:lnTo>
                  <a:lnTo>
                    <a:pt x="2043588" y="2781865"/>
                  </a:lnTo>
                  <a:lnTo>
                    <a:pt x="2045187" y="2790595"/>
                  </a:lnTo>
                  <a:lnTo>
                    <a:pt x="2067936" y="2790595"/>
                  </a:lnTo>
                  <a:lnTo>
                    <a:pt x="2089930" y="2916150"/>
                  </a:lnTo>
                  <a:lnTo>
                    <a:pt x="2086559" y="2917423"/>
                  </a:lnTo>
                  <a:close/>
                </a:path>
                <a:path w="2542540" h="10287000">
                  <a:moveTo>
                    <a:pt x="2017204" y="2741520"/>
                  </a:moveTo>
                  <a:lnTo>
                    <a:pt x="2003635" y="2708767"/>
                  </a:lnTo>
                  <a:lnTo>
                    <a:pt x="1989885" y="2676077"/>
                  </a:lnTo>
                  <a:lnTo>
                    <a:pt x="1975953" y="2643449"/>
                  </a:lnTo>
                  <a:lnTo>
                    <a:pt x="1961839" y="2610884"/>
                  </a:lnTo>
                  <a:lnTo>
                    <a:pt x="1986107" y="2600288"/>
                  </a:lnTo>
                  <a:lnTo>
                    <a:pt x="1998191" y="2663595"/>
                  </a:lnTo>
                  <a:lnTo>
                    <a:pt x="2021938" y="2663595"/>
                  </a:lnTo>
                  <a:lnTo>
                    <a:pt x="2034873" y="2734256"/>
                  </a:lnTo>
                  <a:lnTo>
                    <a:pt x="2017204" y="2741520"/>
                  </a:lnTo>
                  <a:close/>
                </a:path>
                <a:path w="2542540" h="10287000">
                  <a:moveTo>
                    <a:pt x="1942781" y="2567654"/>
                  </a:moveTo>
                  <a:lnTo>
                    <a:pt x="1928855" y="2536595"/>
                  </a:lnTo>
                  <a:lnTo>
                    <a:pt x="1973950" y="2536595"/>
                  </a:lnTo>
                  <a:lnTo>
                    <a:pt x="1976973" y="2552433"/>
                  </a:lnTo>
                  <a:lnTo>
                    <a:pt x="1942781" y="2567654"/>
                  </a:lnTo>
                  <a:close/>
                </a:path>
                <a:path w="2542540" h="10287000">
                  <a:moveTo>
                    <a:pt x="1920081" y="2517283"/>
                  </a:moveTo>
                  <a:lnTo>
                    <a:pt x="1913622" y="2503082"/>
                  </a:lnTo>
                  <a:lnTo>
                    <a:pt x="1898770" y="2470882"/>
                  </a:lnTo>
                  <a:lnTo>
                    <a:pt x="1883737" y="2438739"/>
                  </a:lnTo>
                  <a:lnTo>
                    <a:pt x="1902399" y="2429950"/>
                  </a:lnTo>
                  <a:lnTo>
                    <a:pt x="1920081" y="2517283"/>
                  </a:lnTo>
                  <a:close/>
                </a:path>
                <a:path w="2542540" h="10287000">
                  <a:moveTo>
                    <a:pt x="1863436" y="2396027"/>
                  </a:moveTo>
                  <a:lnTo>
                    <a:pt x="1848023" y="2364109"/>
                  </a:lnTo>
                  <a:lnTo>
                    <a:pt x="1832428" y="2332247"/>
                  </a:lnTo>
                  <a:lnTo>
                    <a:pt x="1816651" y="2300440"/>
                  </a:lnTo>
                  <a:lnTo>
                    <a:pt x="1800691" y="2268687"/>
                  </a:lnTo>
                  <a:lnTo>
                    <a:pt x="1813764" y="2262073"/>
                  </a:lnTo>
                  <a:lnTo>
                    <a:pt x="1818231" y="2282595"/>
                  </a:lnTo>
                  <a:lnTo>
                    <a:pt x="1845395" y="2282595"/>
                  </a:lnTo>
                  <a:lnTo>
                    <a:pt x="1868697" y="2393503"/>
                  </a:lnTo>
                  <a:lnTo>
                    <a:pt x="1863436" y="2396027"/>
                  </a:lnTo>
                  <a:close/>
                </a:path>
                <a:path w="2542540" h="10287000">
                  <a:moveTo>
                    <a:pt x="1779228" y="2226624"/>
                  </a:moveTo>
                  <a:lnTo>
                    <a:pt x="1762934" y="2195171"/>
                  </a:lnTo>
                  <a:lnTo>
                    <a:pt x="1746468" y="2163788"/>
                  </a:lnTo>
                  <a:lnTo>
                    <a:pt x="1742114" y="2155595"/>
                  </a:lnTo>
                  <a:lnTo>
                    <a:pt x="1790588" y="2155595"/>
                  </a:lnTo>
                  <a:lnTo>
                    <a:pt x="1803346" y="2214209"/>
                  </a:lnTo>
                  <a:lnTo>
                    <a:pt x="1779228" y="2226624"/>
                  </a:lnTo>
                  <a:close/>
                </a:path>
                <a:path w="2542540" h="10287000">
                  <a:moveTo>
                    <a:pt x="1727657" y="2128440"/>
                  </a:moveTo>
                  <a:lnTo>
                    <a:pt x="1713020" y="2101238"/>
                  </a:lnTo>
                  <a:lnTo>
                    <a:pt x="1720504" y="2097186"/>
                  </a:lnTo>
                  <a:lnTo>
                    <a:pt x="1727657" y="2128440"/>
                  </a:lnTo>
                  <a:close/>
                </a:path>
                <a:path w="2542540" h="10287000">
                  <a:moveTo>
                    <a:pt x="1690353" y="2059715"/>
                  </a:moveTo>
                  <a:lnTo>
                    <a:pt x="1673169" y="2028595"/>
                  </a:lnTo>
                  <a:lnTo>
                    <a:pt x="1655814" y="1997724"/>
                  </a:lnTo>
                  <a:lnTo>
                    <a:pt x="1638289" y="1966834"/>
                  </a:lnTo>
                  <a:lnTo>
                    <a:pt x="1620593" y="1936015"/>
                  </a:lnTo>
                  <a:lnTo>
                    <a:pt x="1649456" y="1919343"/>
                  </a:lnTo>
                  <a:lnTo>
                    <a:pt x="1675268" y="2028595"/>
                  </a:lnTo>
                  <a:lnTo>
                    <a:pt x="1704805" y="2028595"/>
                  </a:lnTo>
                  <a:lnTo>
                    <a:pt x="1709514" y="2049168"/>
                  </a:lnTo>
                  <a:lnTo>
                    <a:pt x="1690353" y="2059715"/>
                  </a:lnTo>
                  <a:close/>
                </a:path>
                <a:path w="2542540" h="10287000">
                  <a:moveTo>
                    <a:pt x="1571847" y="1853003"/>
                  </a:moveTo>
                  <a:lnTo>
                    <a:pt x="1560677" y="1834294"/>
                  </a:lnTo>
                  <a:lnTo>
                    <a:pt x="1542340" y="1803937"/>
                  </a:lnTo>
                  <a:lnTo>
                    <a:pt x="1524414" y="1774595"/>
                  </a:lnTo>
                  <a:lnTo>
                    <a:pt x="1552465" y="1774595"/>
                  </a:lnTo>
                  <a:lnTo>
                    <a:pt x="1571847" y="1853003"/>
                  </a:lnTo>
                  <a:close/>
                </a:path>
                <a:path w="2542540" h="10287000">
                  <a:moveTo>
                    <a:pt x="1498924" y="1733410"/>
                  </a:moveTo>
                  <a:lnTo>
                    <a:pt x="1480083" y="1703372"/>
                  </a:lnTo>
                  <a:lnTo>
                    <a:pt x="1461070" y="1673398"/>
                  </a:lnTo>
                  <a:lnTo>
                    <a:pt x="1444519" y="1647595"/>
                  </a:lnTo>
                  <a:lnTo>
                    <a:pt x="1488303" y="1647595"/>
                  </a:lnTo>
                  <a:lnTo>
                    <a:pt x="1508599" y="1727375"/>
                  </a:lnTo>
                  <a:lnTo>
                    <a:pt x="1498924" y="1733410"/>
                  </a:lnTo>
                  <a:close/>
                </a:path>
                <a:path w="2542540" h="10287000">
                  <a:moveTo>
                    <a:pt x="1396610" y="1574184"/>
                  </a:moveTo>
                  <a:lnTo>
                    <a:pt x="1376989" y="1544689"/>
                  </a:lnTo>
                  <a:lnTo>
                    <a:pt x="1360789" y="1520595"/>
                  </a:lnTo>
                  <a:lnTo>
                    <a:pt x="1388660" y="1520595"/>
                  </a:lnTo>
                  <a:lnTo>
                    <a:pt x="1401931" y="1570663"/>
                  </a:lnTo>
                  <a:lnTo>
                    <a:pt x="1396610" y="1574184"/>
                  </a:lnTo>
                  <a:close/>
                </a:path>
                <a:path w="2542540" h="10287000">
                  <a:moveTo>
                    <a:pt x="1350355" y="1505185"/>
                  </a:moveTo>
                  <a:lnTo>
                    <a:pt x="1337278" y="1485943"/>
                  </a:lnTo>
                  <a:lnTo>
                    <a:pt x="1317187" y="1456694"/>
                  </a:lnTo>
                  <a:lnTo>
                    <a:pt x="1334001" y="1445084"/>
                  </a:lnTo>
                  <a:lnTo>
                    <a:pt x="1350355" y="1505185"/>
                  </a:lnTo>
                  <a:close/>
                </a:path>
                <a:path w="2542540" h="10287000">
                  <a:moveTo>
                    <a:pt x="1290162" y="1417829"/>
                  </a:moveTo>
                  <a:lnTo>
                    <a:pt x="1273102" y="1393595"/>
                  </a:lnTo>
                  <a:lnTo>
                    <a:pt x="1319991" y="1393595"/>
                  </a:lnTo>
                  <a:lnTo>
                    <a:pt x="1320755" y="1396404"/>
                  </a:lnTo>
                  <a:lnTo>
                    <a:pt x="1290162" y="1417829"/>
                  </a:lnTo>
                  <a:close/>
                </a:path>
                <a:path w="2542540" h="10287000">
                  <a:moveTo>
                    <a:pt x="1234117" y="1338958"/>
                  </a:moveTo>
                  <a:lnTo>
                    <a:pt x="1228397" y="1331000"/>
                  </a:lnTo>
                  <a:lnTo>
                    <a:pt x="1207508" y="1302234"/>
                  </a:lnTo>
                  <a:lnTo>
                    <a:pt x="1220967" y="1292410"/>
                  </a:lnTo>
                  <a:lnTo>
                    <a:pt x="1234117" y="1338958"/>
                  </a:lnTo>
                  <a:close/>
                </a:path>
                <a:path w="2542540" h="10287000">
                  <a:moveTo>
                    <a:pt x="1174826" y="1257835"/>
                  </a:moveTo>
                  <a:lnTo>
                    <a:pt x="1158420" y="1235772"/>
                  </a:lnTo>
                  <a:lnTo>
                    <a:pt x="1137131" y="1207431"/>
                  </a:lnTo>
                  <a:lnTo>
                    <a:pt x="1115692" y="1179174"/>
                  </a:lnTo>
                  <a:lnTo>
                    <a:pt x="1094102" y="1151001"/>
                  </a:lnTo>
                  <a:lnTo>
                    <a:pt x="1108910" y="1139596"/>
                  </a:lnTo>
                  <a:lnTo>
                    <a:pt x="1140614" y="1139596"/>
                  </a:lnTo>
                  <a:lnTo>
                    <a:pt x="1174826" y="1257835"/>
                  </a:lnTo>
                  <a:close/>
                </a:path>
                <a:path w="2542540" h="10287000">
                  <a:moveTo>
                    <a:pt x="1053682" y="1099035"/>
                  </a:moveTo>
                  <a:lnTo>
                    <a:pt x="1043174" y="1085639"/>
                  </a:lnTo>
                  <a:lnTo>
                    <a:pt x="1021116" y="1057789"/>
                  </a:lnTo>
                  <a:lnTo>
                    <a:pt x="998913" y="1030029"/>
                  </a:lnTo>
                  <a:lnTo>
                    <a:pt x="984832" y="1012596"/>
                  </a:lnTo>
                  <a:lnTo>
                    <a:pt x="1027795" y="1012596"/>
                  </a:lnTo>
                  <a:lnTo>
                    <a:pt x="1053682" y="1099035"/>
                  </a:lnTo>
                  <a:close/>
                </a:path>
                <a:path w="2542540" h="10287000">
                  <a:moveTo>
                    <a:pt x="929551" y="945040"/>
                  </a:moveTo>
                  <a:lnTo>
                    <a:pt x="924149" y="938500"/>
                  </a:lnTo>
                  <a:lnTo>
                    <a:pt x="901445" y="911279"/>
                  </a:lnTo>
                  <a:lnTo>
                    <a:pt x="879819" y="885596"/>
                  </a:lnTo>
                  <a:lnTo>
                    <a:pt x="911156" y="885596"/>
                  </a:lnTo>
                  <a:lnTo>
                    <a:pt x="929551" y="945040"/>
                  </a:lnTo>
                  <a:close/>
                </a:path>
                <a:path w="2542540" h="10287000">
                  <a:moveTo>
                    <a:pt x="866473" y="869881"/>
                  </a:moveTo>
                  <a:lnTo>
                    <a:pt x="855595" y="857085"/>
                  </a:lnTo>
                  <a:lnTo>
                    <a:pt x="860977" y="852489"/>
                  </a:lnTo>
                  <a:lnTo>
                    <a:pt x="866473" y="869881"/>
                  </a:lnTo>
                  <a:close/>
                </a:path>
                <a:path w="2542540" h="10287000">
                  <a:moveTo>
                    <a:pt x="824722" y="821164"/>
                  </a:moveTo>
                  <a:lnTo>
                    <a:pt x="801438" y="794371"/>
                  </a:lnTo>
                  <a:lnTo>
                    <a:pt x="778007" y="767660"/>
                  </a:lnTo>
                  <a:lnTo>
                    <a:pt x="769981" y="758596"/>
                  </a:lnTo>
                  <a:lnTo>
                    <a:pt x="831306" y="758596"/>
                  </a:lnTo>
                  <a:lnTo>
                    <a:pt x="845420" y="803261"/>
                  </a:lnTo>
                  <a:lnTo>
                    <a:pt x="824722" y="821164"/>
                  </a:lnTo>
                  <a:close/>
                </a:path>
                <a:path w="2542540" h="10287000">
                  <a:moveTo>
                    <a:pt x="738151" y="722819"/>
                  </a:moveTo>
                  <a:lnTo>
                    <a:pt x="730703" y="714486"/>
                  </a:lnTo>
                  <a:lnTo>
                    <a:pt x="734366" y="711197"/>
                  </a:lnTo>
                  <a:lnTo>
                    <a:pt x="738151" y="722819"/>
                  </a:lnTo>
                  <a:close/>
                </a:path>
                <a:path w="2542540" h="10287000">
                  <a:moveTo>
                    <a:pt x="699061" y="679466"/>
                  </a:moveTo>
                  <a:lnTo>
                    <a:pt x="655158" y="631596"/>
                  </a:lnTo>
                  <a:lnTo>
                    <a:pt x="708439" y="631596"/>
                  </a:lnTo>
                  <a:lnTo>
                    <a:pt x="718326" y="661952"/>
                  </a:lnTo>
                  <a:lnTo>
                    <a:pt x="699061" y="679466"/>
                  </a:lnTo>
                  <a:close/>
                </a:path>
                <a:path w="2542540" h="10287000">
                  <a:moveTo>
                    <a:pt x="607294" y="580293"/>
                  </a:moveTo>
                  <a:lnTo>
                    <a:pt x="602682" y="575380"/>
                  </a:lnTo>
                  <a:lnTo>
                    <a:pt x="604935" y="573255"/>
                  </a:lnTo>
                  <a:lnTo>
                    <a:pt x="607294" y="580293"/>
                  </a:lnTo>
                  <a:close/>
                </a:path>
                <a:path w="2542540" h="10287000">
                  <a:moveTo>
                    <a:pt x="570076" y="541014"/>
                  </a:moveTo>
                  <a:lnTo>
                    <a:pt x="535058" y="504596"/>
                  </a:lnTo>
                  <a:lnTo>
                    <a:pt x="581917" y="504596"/>
                  </a:lnTo>
                  <a:lnTo>
                    <a:pt x="588295" y="523622"/>
                  </a:lnTo>
                  <a:lnTo>
                    <a:pt x="570076" y="541014"/>
                  </a:lnTo>
                  <a:close/>
                </a:path>
                <a:path w="2542540" h="10287000">
                  <a:moveTo>
                    <a:pt x="474067" y="442204"/>
                  </a:moveTo>
                  <a:lnTo>
                    <a:pt x="470918" y="439009"/>
                  </a:lnTo>
                  <a:lnTo>
                    <a:pt x="472445" y="437498"/>
                  </a:lnTo>
                  <a:lnTo>
                    <a:pt x="474067" y="442204"/>
                  </a:lnTo>
                  <a:close/>
                </a:path>
                <a:path w="2542540" h="10287000">
                  <a:moveTo>
                    <a:pt x="437620" y="405567"/>
                  </a:moveTo>
                  <a:lnTo>
                    <a:pt x="409449" y="377596"/>
                  </a:lnTo>
                  <a:lnTo>
                    <a:pt x="451801" y="377596"/>
                  </a:lnTo>
                  <a:lnTo>
                    <a:pt x="455328" y="387829"/>
                  </a:lnTo>
                  <a:lnTo>
                    <a:pt x="437620" y="405567"/>
                  </a:lnTo>
                  <a:close/>
                </a:path>
                <a:path w="2542540" h="10287000">
                  <a:moveTo>
                    <a:pt x="338628" y="308458"/>
                  </a:moveTo>
                  <a:lnTo>
                    <a:pt x="336340" y="306244"/>
                  </a:lnTo>
                  <a:lnTo>
                    <a:pt x="337440" y="305101"/>
                  </a:lnTo>
                  <a:lnTo>
                    <a:pt x="338628" y="308458"/>
                  </a:lnTo>
                  <a:close/>
                </a:path>
                <a:path w="2542540" h="10287000">
                  <a:moveTo>
                    <a:pt x="302123" y="273474"/>
                  </a:moveTo>
                  <a:lnTo>
                    <a:pt x="277985" y="250596"/>
                  </a:lnTo>
                  <a:lnTo>
                    <a:pt x="318154" y="250596"/>
                  </a:lnTo>
                  <a:lnTo>
                    <a:pt x="319712" y="254999"/>
                  </a:lnTo>
                  <a:lnTo>
                    <a:pt x="302123" y="273474"/>
                  </a:lnTo>
                  <a:close/>
                </a:path>
                <a:path w="2542540" h="10287000">
                  <a:moveTo>
                    <a:pt x="201134" y="178979"/>
                  </a:moveTo>
                  <a:lnTo>
                    <a:pt x="198177" y="176249"/>
                  </a:lnTo>
                  <a:lnTo>
                    <a:pt x="199587" y="174715"/>
                  </a:lnTo>
                  <a:lnTo>
                    <a:pt x="201134" y="178979"/>
                  </a:lnTo>
                  <a:close/>
                </a:path>
                <a:path w="2542540" h="10287000">
                  <a:moveTo>
                    <a:pt x="163342" y="144421"/>
                  </a:moveTo>
                  <a:lnTo>
                    <a:pt x="140313" y="123596"/>
                  </a:lnTo>
                  <a:lnTo>
                    <a:pt x="181036" y="123596"/>
                  </a:lnTo>
                  <a:lnTo>
                    <a:pt x="181385" y="124556"/>
                  </a:lnTo>
                  <a:lnTo>
                    <a:pt x="163342" y="144421"/>
                  </a:lnTo>
                  <a:close/>
                </a:path>
                <a:path w="2542540" h="10287000">
                  <a:moveTo>
                    <a:pt x="61734" y="53680"/>
                  </a:moveTo>
                  <a:lnTo>
                    <a:pt x="57519" y="49967"/>
                  </a:lnTo>
                  <a:lnTo>
                    <a:pt x="59509" y="47698"/>
                  </a:lnTo>
                  <a:lnTo>
                    <a:pt x="61734" y="53680"/>
                  </a:lnTo>
                  <a:close/>
                </a:path>
                <a:path w="2542540" h="10287000">
                  <a:moveTo>
                    <a:pt x="21813" y="18828"/>
                  </a:moveTo>
                  <a:lnTo>
                    <a:pt x="0" y="0"/>
                  </a:lnTo>
                  <a:lnTo>
                    <a:pt x="38136" y="0"/>
                  </a:lnTo>
                  <a:lnTo>
                    <a:pt x="21813" y="18828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5404" y="5287004"/>
              <a:ext cx="5232596" cy="499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843286" y="3801311"/>
              <a:ext cx="767080" cy="654685"/>
            </a:xfrm>
            <a:custGeom>
              <a:avLst/>
              <a:gdLst/>
              <a:ahLst/>
              <a:cxnLst/>
              <a:rect l="l" t="t" r="r" b="b"/>
              <a:pathLst>
                <a:path w="767080" h="654685">
                  <a:moveTo>
                    <a:pt x="569822" y="654425"/>
                  </a:moveTo>
                  <a:lnTo>
                    <a:pt x="519007" y="647284"/>
                  </a:lnTo>
                  <a:lnTo>
                    <a:pt x="466411" y="637231"/>
                  </a:lnTo>
                  <a:lnTo>
                    <a:pt x="412869" y="624454"/>
                  </a:lnTo>
                  <a:lnTo>
                    <a:pt x="359220" y="609143"/>
                  </a:lnTo>
                  <a:lnTo>
                    <a:pt x="306298" y="591489"/>
                  </a:lnTo>
                  <a:lnTo>
                    <a:pt x="254942" y="571680"/>
                  </a:lnTo>
                  <a:lnTo>
                    <a:pt x="205988" y="549905"/>
                  </a:lnTo>
                  <a:lnTo>
                    <a:pt x="160272" y="526355"/>
                  </a:lnTo>
                  <a:lnTo>
                    <a:pt x="118631" y="501219"/>
                  </a:lnTo>
                  <a:lnTo>
                    <a:pt x="81901" y="474685"/>
                  </a:lnTo>
                  <a:lnTo>
                    <a:pt x="50920" y="446944"/>
                  </a:lnTo>
                  <a:lnTo>
                    <a:pt x="9550" y="388598"/>
                  </a:lnTo>
                  <a:lnTo>
                    <a:pt x="0" y="327791"/>
                  </a:lnTo>
                  <a:lnTo>
                    <a:pt x="5828" y="297722"/>
                  </a:lnTo>
                  <a:lnTo>
                    <a:pt x="35745" y="243078"/>
                  </a:lnTo>
                  <a:lnTo>
                    <a:pt x="87133" y="202369"/>
                  </a:lnTo>
                  <a:lnTo>
                    <a:pt x="156540" y="183525"/>
                  </a:lnTo>
                  <a:lnTo>
                    <a:pt x="196920" y="184780"/>
                  </a:lnTo>
                  <a:lnTo>
                    <a:pt x="240511" y="194475"/>
                  </a:lnTo>
                  <a:lnTo>
                    <a:pt x="286879" y="213601"/>
                  </a:lnTo>
                  <a:lnTo>
                    <a:pt x="335594" y="243149"/>
                  </a:lnTo>
                  <a:lnTo>
                    <a:pt x="386223" y="284110"/>
                  </a:lnTo>
                  <a:lnTo>
                    <a:pt x="393383" y="234099"/>
                  </a:lnTo>
                  <a:lnTo>
                    <a:pt x="409629" y="182333"/>
                  </a:lnTo>
                  <a:lnTo>
                    <a:pt x="431464" y="131937"/>
                  </a:lnTo>
                  <a:lnTo>
                    <a:pt x="455389" y="86037"/>
                  </a:lnTo>
                  <a:lnTo>
                    <a:pt x="482908" y="47530"/>
                  </a:lnTo>
                  <a:lnTo>
                    <a:pt x="514426" y="21089"/>
                  </a:lnTo>
                  <a:lnTo>
                    <a:pt x="584266" y="0"/>
                  </a:lnTo>
                  <a:lnTo>
                    <a:pt x="619992" y="3149"/>
                  </a:lnTo>
                  <a:lnTo>
                    <a:pt x="686564" y="31336"/>
                  </a:lnTo>
                  <a:lnTo>
                    <a:pt x="737976" y="81366"/>
                  </a:lnTo>
                  <a:lnTo>
                    <a:pt x="763843" y="144435"/>
                  </a:lnTo>
                  <a:lnTo>
                    <a:pt x="766641" y="196240"/>
                  </a:lnTo>
                  <a:lnTo>
                    <a:pt x="761399" y="250451"/>
                  </a:lnTo>
                  <a:lnTo>
                    <a:pt x="749435" y="305904"/>
                  </a:lnTo>
                  <a:lnTo>
                    <a:pt x="732066" y="361433"/>
                  </a:lnTo>
                  <a:lnTo>
                    <a:pt x="710610" y="415875"/>
                  </a:lnTo>
                  <a:lnTo>
                    <a:pt x="686384" y="468063"/>
                  </a:lnTo>
                  <a:lnTo>
                    <a:pt x="660706" y="516832"/>
                  </a:lnTo>
                  <a:lnTo>
                    <a:pt x="634893" y="561018"/>
                  </a:lnTo>
                  <a:lnTo>
                    <a:pt x="610263" y="599456"/>
                  </a:lnTo>
                  <a:lnTo>
                    <a:pt x="588134" y="630980"/>
                  </a:lnTo>
                  <a:lnTo>
                    <a:pt x="569822" y="654425"/>
                  </a:lnTo>
                  <a:close/>
                </a:path>
              </a:pathLst>
            </a:custGeom>
            <a:solidFill>
              <a:srgbClr val="EB8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23852" y="3781810"/>
              <a:ext cx="805815" cy="694055"/>
            </a:xfrm>
            <a:custGeom>
              <a:avLst/>
              <a:gdLst/>
              <a:ahLst/>
              <a:cxnLst/>
              <a:rect l="l" t="t" r="r" b="b"/>
              <a:pathLst>
                <a:path w="805815" h="694054">
                  <a:moveTo>
                    <a:pt x="430167" y="265945"/>
                  </a:moveTo>
                  <a:lnTo>
                    <a:pt x="390396" y="264878"/>
                  </a:lnTo>
                  <a:lnTo>
                    <a:pt x="399549" y="227634"/>
                  </a:lnTo>
                  <a:lnTo>
                    <a:pt x="399642" y="227256"/>
                  </a:lnTo>
                  <a:lnTo>
                    <a:pt x="413969" y="186518"/>
                  </a:lnTo>
                  <a:lnTo>
                    <a:pt x="433348" y="142751"/>
                  </a:lnTo>
                  <a:lnTo>
                    <a:pt x="457749" y="96042"/>
                  </a:lnTo>
                  <a:lnTo>
                    <a:pt x="487906" y="53938"/>
                  </a:lnTo>
                  <a:lnTo>
                    <a:pt x="524397" y="23502"/>
                  </a:lnTo>
                  <a:lnTo>
                    <a:pt x="566273" y="5327"/>
                  </a:lnTo>
                  <a:lnTo>
                    <a:pt x="612585" y="0"/>
                  </a:lnTo>
                  <a:lnTo>
                    <a:pt x="657317" y="6885"/>
                  </a:lnTo>
                  <a:lnTo>
                    <a:pt x="699457" y="23991"/>
                  </a:lnTo>
                  <a:lnTo>
                    <a:pt x="725912" y="42053"/>
                  </a:lnTo>
                  <a:lnTo>
                    <a:pt x="611539" y="38984"/>
                  </a:lnTo>
                  <a:lnTo>
                    <a:pt x="583287" y="41398"/>
                  </a:lnTo>
                  <a:lnTo>
                    <a:pt x="520929" y="75791"/>
                  </a:lnTo>
                  <a:lnTo>
                    <a:pt x="491901" y="115033"/>
                  </a:lnTo>
                  <a:lnTo>
                    <a:pt x="463889" y="169653"/>
                  </a:lnTo>
                  <a:lnTo>
                    <a:pt x="443278" y="219829"/>
                  </a:lnTo>
                  <a:lnTo>
                    <a:pt x="430303" y="264898"/>
                  </a:lnTo>
                  <a:lnTo>
                    <a:pt x="430167" y="265945"/>
                  </a:lnTo>
                  <a:close/>
                </a:path>
                <a:path w="805815" h="694054">
                  <a:moveTo>
                    <a:pt x="628366" y="654564"/>
                  </a:moveTo>
                  <a:lnTo>
                    <a:pt x="580880" y="653290"/>
                  </a:lnTo>
                  <a:lnTo>
                    <a:pt x="600022" y="627700"/>
                  </a:lnTo>
                  <a:lnTo>
                    <a:pt x="622025" y="595320"/>
                  </a:lnTo>
                  <a:lnTo>
                    <a:pt x="645769" y="557170"/>
                  </a:lnTo>
                  <a:lnTo>
                    <a:pt x="670134" y="514271"/>
                  </a:lnTo>
                  <a:lnTo>
                    <a:pt x="693998" y="467644"/>
                  </a:lnTo>
                  <a:lnTo>
                    <a:pt x="716242" y="418308"/>
                  </a:lnTo>
                  <a:lnTo>
                    <a:pt x="735745" y="367285"/>
                  </a:lnTo>
                  <a:lnTo>
                    <a:pt x="751386" y="315593"/>
                  </a:lnTo>
                  <a:lnTo>
                    <a:pt x="762044" y="264254"/>
                  </a:lnTo>
                  <a:lnTo>
                    <a:pt x="766471" y="215709"/>
                  </a:lnTo>
                  <a:lnTo>
                    <a:pt x="766600" y="214288"/>
                  </a:lnTo>
                  <a:lnTo>
                    <a:pt x="763932" y="166716"/>
                  </a:lnTo>
                  <a:lnTo>
                    <a:pt x="751289" y="128224"/>
                  </a:lnTo>
                  <a:lnTo>
                    <a:pt x="726789" y="93742"/>
                  </a:lnTo>
                  <a:lnTo>
                    <a:pt x="693371" y="65732"/>
                  </a:lnTo>
                  <a:lnTo>
                    <a:pt x="653975" y="46658"/>
                  </a:lnTo>
                  <a:lnTo>
                    <a:pt x="611539" y="38984"/>
                  </a:lnTo>
                  <a:lnTo>
                    <a:pt x="725912" y="42053"/>
                  </a:lnTo>
                  <a:lnTo>
                    <a:pt x="768067" y="82173"/>
                  </a:lnTo>
                  <a:lnTo>
                    <a:pt x="790589" y="119901"/>
                  </a:lnTo>
                  <a:lnTo>
                    <a:pt x="802626" y="161157"/>
                  </a:lnTo>
                  <a:lnTo>
                    <a:pt x="805763" y="213007"/>
                  </a:lnTo>
                  <a:lnTo>
                    <a:pt x="801432" y="265311"/>
                  </a:lnTo>
                  <a:lnTo>
                    <a:pt x="790515" y="320949"/>
                  </a:lnTo>
                  <a:lnTo>
                    <a:pt x="774529" y="375119"/>
                  </a:lnTo>
                  <a:lnTo>
                    <a:pt x="754568" y="428141"/>
                  </a:lnTo>
                  <a:lnTo>
                    <a:pt x="731830" y="479054"/>
                  </a:lnTo>
                  <a:lnTo>
                    <a:pt x="707515" y="526898"/>
                  </a:lnTo>
                  <a:lnTo>
                    <a:pt x="682821" y="570711"/>
                  </a:lnTo>
                  <a:lnTo>
                    <a:pt x="658790" y="609772"/>
                  </a:lnTo>
                  <a:lnTo>
                    <a:pt x="637095" y="642404"/>
                  </a:lnTo>
                  <a:lnTo>
                    <a:pt x="628366" y="654564"/>
                  </a:lnTo>
                  <a:close/>
                </a:path>
                <a:path w="805815" h="694054">
                  <a:moveTo>
                    <a:pt x="594824" y="693511"/>
                  </a:moveTo>
                  <a:lnTo>
                    <a:pt x="540653" y="686883"/>
                  </a:lnTo>
                  <a:lnTo>
                    <a:pt x="491995" y="677899"/>
                  </a:lnTo>
                  <a:lnTo>
                    <a:pt x="441843" y="666466"/>
                  </a:lnTo>
                  <a:lnTo>
                    <a:pt x="390960" y="652701"/>
                  </a:lnTo>
                  <a:lnTo>
                    <a:pt x="340107" y="636720"/>
                  </a:lnTo>
                  <a:lnTo>
                    <a:pt x="290047" y="618640"/>
                  </a:lnTo>
                  <a:lnTo>
                    <a:pt x="241542" y="598575"/>
                  </a:lnTo>
                  <a:lnTo>
                    <a:pt x="195354" y="576643"/>
                  </a:lnTo>
                  <a:lnTo>
                    <a:pt x="152244" y="552960"/>
                  </a:lnTo>
                  <a:lnTo>
                    <a:pt x="112975" y="527641"/>
                  </a:lnTo>
                  <a:lnTo>
                    <a:pt x="78309" y="500804"/>
                  </a:lnTo>
                  <a:lnTo>
                    <a:pt x="49007" y="472564"/>
                  </a:lnTo>
                  <a:lnTo>
                    <a:pt x="9547" y="412341"/>
                  </a:lnTo>
                  <a:lnTo>
                    <a:pt x="70" y="347543"/>
                  </a:lnTo>
                  <a:lnTo>
                    <a:pt x="51" y="346817"/>
                  </a:lnTo>
                  <a:lnTo>
                    <a:pt x="0" y="344792"/>
                  </a:lnTo>
                  <a:lnTo>
                    <a:pt x="21839" y="276247"/>
                  </a:lnTo>
                  <a:lnTo>
                    <a:pt x="74964" y="218092"/>
                  </a:lnTo>
                  <a:lnTo>
                    <a:pt x="111251" y="198126"/>
                  </a:lnTo>
                  <a:lnTo>
                    <a:pt x="151771" y="186348"/>
                  </a:lnTo>
                  <a:lnTo>
                    <a:pt x="195593" y="183145"/>
                  </a:lnTo>
                  <a:lnTo>
                    <a:pt x="243460" y="189327"/>
                  </a:lnTo>
                  <a:lnTo>
                    <a:pt x="292229" y="205174"/>
                  </a:lnTo>
                  <a:lnTo>
                    <a:pt x="332418" y="225832"/>
                  </a:lnTo>
                  <a:lnTo>
                    <a:pt x="194547" y="222133"/>
                  </a:lnTo>
                  <a:lnTo>
                    <a:pt x="159283" y="224659"/>
                  </a:lnTo>
                  <a:lnTo>
                    <a:pt x="97766" y="249818"/>
                  </a:lnTo>
                  <a:lnTo>
                    <a:pt x="55960" y="295299"/>
                  </a:lnTo>
                  <a:lnTo>
                    <a:pt x="38978" y="347861"/>
                  </a:lnTo>
                  <a:lnTo>
                    <a:pt x="39626" y="375152"/>
                  </a:lnTo>
                  <a:lnTo>
                    <a:pt x="65486" y="431515"/>
                  </a:lnTo>
                  <a:lnTo>
                    <a:pt x="122528" y="486220"/>
                  </a:lnTo>
                  <a:lnTo>
                    <a:pt x="160524" y="512219"/>
                  </a:lnTo>
                  <a:lnTo>
                    <a:pt x="203883" y="537084"/>
                  </a:lnTo>
                  <a:lnTo>
                    <a:pt x="251530" y="560392"/>
                  </a:lnTo>
                  <a:lnTo>
                    <a:pt x="302678" y="581919"/>
                  </a:lnTo>
                  <a:lnTo>
                    <a:pt x="356469" y="601393"/>
                  </a:lnTo>
                  <a:lnTo>
                    <a:pt x="412043" y="618541"/>
                  </a:lnTo>
                  <a:lnTo>
                    <a:pt x="468542" y="633088"/>
                  </a:lnTo>
                  <a:lnTo>
                    <a:pt x="525108" y="644762"/>
                  </a:lnTo>
                  <a:lnTo>
                    <a:pt x="580880" y="653290"/>
                  </a:lnTo>
                  <a:lnTo>
                    <a:pt x="628366" y="654564"/>
                  </a:lnTo>
                  <a:lnTo>
                    <a:pt x="618461" y="668363"/>
                  </a:lnTo>
                  <a:lnTo>
                    <a:pt x="604244" y="686448"/>
                  </a:lnTo>
                  <a:lnTo>
                    <a:pt x="600396" y="691034"/>
                  </a:lnTo>
                  <a:lnTo>
                    <a:pt x="594824" y="693511"/>
                  </a:lnTo>
                  <a:close/>
                </a:path>
                <a:path w="805815" h="694054">
                  <a:moveTo>
                    <a:pt x="406217" y="324536"/>
                  </a:moveTo>
                  <a:lnTo>
                    <a:pt x="398091" y="323136"/>
                  </a:lnTo>
                  <a:lnTo>
                    <a:pt x="392299" y="317857"/>
                  </a:lnTo>
                  <a:lnTo>
                    <a:pt x="352240" y="284746"/>
                  </a:lnTo>
                  <a:lnTo>
                    <a:pt x="311986" y="258368"/>
                  </a:lnTo>
                  <a:lnTo>
                    <a:pt x="272049" y="239025"/>
                  </a:lnTo>
                  <a:lnTo>
                    <a:pt x="232785" y="226889"/>
                  </a:lnTo>
                  <a:lnTo>
                    <a:pt x="194547" y="222133"/>
                  </a:lnTo>
                  <a:lnTo>
                    <a:pt x="332418" y="225832"/>
                  </a:lnTo>
                  <a:lnTo>
                    <a:pt x="341380" y="230439"/>
                  </a:lnTo>
                  <a:lnTo>
                    <a:pt x="390396" y="264878"/>
                  </a:lnTo>
                  <a:lnTo>
                    <a:pt x="430167" y="265945"/>
                  </a:lnTo>
                  <a:lnTo>
                    <a:pt x="425197" y="304197"/>
                  </a:lnTo>
                  <a:lnTo>
                    <a:pt x="424965" y="311818"/>
                  </a:lnTo>
                  <a:lnTo>
                    <a:pt x="420305" y="318609"/>
                  </a:lnTo>
                  <a:lnTo>
                    <a:pt x="406217" y="324536"/>
                  </a:lnTo>
                  <a:close/>
                </a:path>
              </a:pathLst>
            </a:custGeom>
            <a:solidFill>
              <a:srgbClr val="BA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929623" y="3898290"/>
              <a:ext cx="619125" cy="285750"/>
            </a:xfrm>
            <a:custGeom>
              <a:avLst/>
              <a:gdLst/>
              <a:ahLst/>
              <a:cxnLst/>
              <a:rect l="l" t="t" r="r" b="b"/>
              <a:pathLst>
                <a:path w="619125" h="285750">
                  <a:moveTo>
                    <a:pt x="415629" y="173206"/>
                  </a:moveTo>
                  <a:lnTo>
                    <a:pt x="401940" y="168140"/>
                  </a:lnTo>
                  <a:lnTo>
                    <a:pt x="395766" y="153892"/>
                  </a:lnTo>
                  <a:lnTo>
                    <a:pt x="398260" y="116648"/>
                  </a:lnTo>
                  <a:lnTo>
                    <a:pt x="421655" y="61380"/>
                  </a:lnTo>
                  <a:lnTo>
                    <a:pt x="448261" y="33466"/>
                  </a:lnTo>
                  <a:lnTo>
                    <a:pt x="483591" y="10054"/>
                  </a:lnTo>
                  <a:lnTo>
                    <a:pt x="523245" y="0"/>
                  </a:lnTo>
                  <a:lnTo>
                    <a:pt x="563459" y="4892"/>
                  </a:lnTo>
                  <a:lnTo>
                    <a:pt x="600469" y="26321"/>
                  </a:lnTo>
                  <a:lnTo>
                    <a:pt x="610469" y="36524"/>
                  </a:lnTo>
                  <a:lnTo>
                    <a:pt x="617079" y="48258"/>
                  </a:lnTo>
                  <a:lnTo>
                    <a:pt x="618456" y="58859"/>
                  </a:lnTo>
                  <a:lnTo>
                    <a:pt x="519626" y="56207"/>
                  </a:lnTo>
                  <a:lnTo>
                    <a:pt x="516057" y="56353"/>
                  </a:lnTo>
                  <a:lnTo>
                    <a:pt x="459374" y="89615"/>
                  </a:lnTo>
                  <a:lnTo>
                    <a:pt x="440822" y="128291"/>
                  </a:lnTo>
                  <a:lnTo>
                    <a:pt x="436571" y="154987"/>
                  </a:lnTo>
                  <a:lnTo>
                    <a:pt x="429592" y="168882"/>
                  </a:lnTo>
                  <a:lnTo>
                    <a:pt x="415629" y="173206"/>
                  </a:lnTo>
                  <a:close/>
                </a:path>
                <a:path w="619125" h="285750">
                  <a:moveTo>
                    <a:pt x="586146" y="88679"/>
                  </a:moveTo>
                  <a:lnTo>
                    <a:pt x="570413" y="85559"/>
                  </a:lnTo>
                  <a:lnTo>
                    <a:pt x="557456" y="75450"/>
                  </a:lnTo>
                  <a:lnTo>
                    <a:pt x="554051" y="72160"/>
                  </a:lnTo>
                  <a:lnTo>
                    <a:pt x="550807" y="68693"/>
                  </a:lnTo>
                  <a:lnTo>
                    <a:pt x="547251" y="65547"/>
                  </a:lnTo>
                  <a:lnTo>
                    <a:pt x="526003" y="56620"/>
                  </a:lnTo>
                  <a:lnTo>
                    <a:pt x="522047" y="56272"/>
                  </a:lnTo>
                  <a:lnTo>
                    <a:pt x="618456" y="58859"/>
                  </a:lnTo>
                  <a:lnTo>
                    <a:pt x="618537" y="59486"/>
                  </a:lnTo>
                  <a:lnTo>
                    <a:pt x="618615" y="60089"/>
                  </a:lnTo>
                  <a:lnTo>
                    <a:pt x="618630" y="61210"/>
                  </a:lnTo>
                  <a:lnTo>
                    <a:pt x="614052" y="73469"/>
                  </a:lnTo>
                  <a:lnTo>
                    <a:pt x="613940" y="73767"/>
                  </a:lnTo>
                  <a:lnTo>
                    <a:pt x="613844" y="74025"/>
                  </a:lnTo>
                  <a:lnTo>
                    <a:pt x="601631" y="84829"/>
                  </a:lnTo>
                  <a:lnTo>
                    <a:pt x="586146" y="88679"/>
                  </a:lnTo>
                  <a:close/>
                </a:path>
                <a:path w="619125" h="285750">
                  <a:moveTo>
                    <a:pt x="25038" y="285551"/>
                  </a:moveTo>
                  <a:lnTo>
                    <a:pt x="11961" y="283856"/>
                  </a:lnTo>
                  <a:lnTo>
                    <a:pt x="2776" y="273857"/>
                  </a:lnTo>
                  <a:lnTo>
                    <a:pt x="0" y="267455"/>
                  </a:lnTo>
                  <a:lnTo>
                    <a:pt x="1223" y="260039"/>
                  </a:lnTo>
                  <a:lnTo>
                    <a:pt x="465" y="253801"/>
                  </a:lnTo>
                  <a:lnTo>
                    <a:pt x="615" y="249260"/>
                  </a:lnTo>
                  <a:lnTo>
                    <a:pt x="820" y="246079"/>
                  </a:lnTo>
                  <a:lnTo>
                    <a:pt x="1033" y="242776"/>
                  </a:lnTo>
                  <a:lnTo>
                    <a:pt x="20182" y="205803"/>
                  </a:lnTo>
                  <a:lnTo>
                    <a:pt x="58788" y="184542"/>
                  </a:lnTo>
                  <a:lnTo>
                    <a:pt x="111500" y="178603"/>
                  </a:lnTo>
                  <a:lnTo>
                    <a:pt x="137946" y="181581"/>
                  </a:lnTo>
                  <a:lnTo>
                    <a:pt x="158745" y="185484"/>
                  </a:lnTo>
                  <a:lnTo>
                    <a:pt x="168601" y="188755"/>
                  </a:lnTo>
                  <a:lnTo>
                    <a:pt x="177065" y="194510"/>
                  </a:lnTo>
                  <a:lnTo>
                    <a:pt x="184832" y="208613"/>
                  </a:lnTo>
                  <a:lnTo>
                    <a:pt x="183346" y="223977"/>
                  </a:lnTo>
                  <a:lnTo>
                    <a:pt x="175979" y="233868"/>
                  </a:lnTo>
                  <a:lnTo>
                    <a:pt x="97760" y="231769"/>
                  </a:lnTo>
                  <a:lnTo>
                    <a:pt x="80803" y="232279"/>
                  </a:lnTo>
                  <a:lnTo>
                    <a:pt x="45703" y="248862"/>
                  </a:lnTo>
                  <a:lnTo>
                    <a:pt x="42519" y="257312"/>
                  </a:lnTo>
                  <a:lnTo>
                    <a:pt x="41946" y="264816"/>
                  </a:lnTo>
                  <a:lnTo>
                    <a:pt x="42024" y="267580"/>
                  </a:lnTo>
                  <a:lnTo>
                    <a:pt x="36796" y="279830"/>
                  </a:lnTo>
                  <a:lnTo>
                    <a:pt x="25038" y="285551"/>
                  </a:lnTo>
                  <a:close/>
                </a:path>
                <a:path w="619125" h="285750">
                  <a:moveTo>
                    <a:pt x="152039" y="243477"/>
                  </a:moveTo>
                  <a:lnTo>
                    <a:pt x="145930" y="241429"/>
                  </a:lnTo>
                  <a:lnTo>
                    <a:pt x="140263" y="239072"/>
                  </a:lnTo>
                  <a:lnTo>
                    <a:pt x="134039" y="236681"/>
                  </a:lnTo>
                  <a:lnTo>
                    <a:pt x="127493" y="235039"/>
                  </a:lnTo>
                  <a:lnTo>
                    <a:pt x="120968" y="233756"/>
                  </a:lnTo>
                  <a:lnTo>
                    <a:pt x="115330" y="232835"/>
                  </a:lnTo>
                  <a:lnTo>
                    <a:pt x="108294" y="232052"/>
                  </a:lnTo>
                  <a:lnTo>
                    <a:pt x="175979" y="233868"/>
                  </a:lnTo>
                  <a:lnTo>
                    <a:pt x="174011" y="236510"/>
                  </a:lnTo>
                  <a:lnTo>
                    <a:pt x="158234" y="242118"/>
                  </a:lnTo>
                  <a:lnTo>
                    <a:pt x="152039" y="243477"/>
                  </a:lnTo>
                  <a:close/>
                </a:path>
              </a:pathLst>
            </a:custGeom>
            <a:solidFill>
              <a:srgbClr val="FF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13964" y="911321"/>
            <a:ext cx="478726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心得與反思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13723" y="2567403"/>
            <a:ext cx="10387965" cy="541210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ctr">
              <a:lnSpc>
                <a:spcPts val="4730"/>
              </a:lnSpc>
              <a:spcBef>
                <a:spcPts val="155"/>
              </a:spcBef>
            </a:pP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這次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⾃主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學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習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讓握收穫良多，也讓我發現原來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⾃⼰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也</a:t>
            </a:r>
            <a:r>
              <a:rPr sz="3850" spc="-515" dirty="0">
                <a:solidFill>
                  <a:srgbClr val="905736"/>
                </a:solidFill>
                <a:latin typeface="Microsoft JhengHei"/>
                <a:cs typeface="Microsoft JhengHei"/>
              </a:rPr>
              <a:t>可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以做到很多事情，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並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沒有想像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中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困難，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只</a:t>
            </a:r>
            <a:r>
              <a:rPr sz="3850" spc="-480" dirty="0">
                <a:solidFill>
                  <a:srgbClr val="905736"/>
                </a:solidFill>
                <a:latin typeface="SimSun"/>
                <a:cs typeface="SimSun"/>
              </a:rPr>
              <a:t>要勇敢嘗試，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甚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⾄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做的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可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以比想像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中</a:t>
            </a:r>
            <a:r>
              <a:rPr sz="3850" spc="-490" dirty="0">
                <a:solidFill>
                  <a:srgbClr val="905736"/>
                </a:solidFill>
                <a:latin typeface="SimSun"/>
                <a:cs typeface="SimSun"/>
              </a:rPr>
              <a:t>更好！</a:t>
            </a:r>
            <a:endParaRPr sz="3850">
              <a:latin typeface="SimSun"/>
              <a:cs typeface="SimSun"/>
            </a:endParaRPr>
          </a:p>
          <a:p>
            <a:pPr algn="ctr">
              <a:lnSpc>
                <a:spcPts val="4540"/>
              </a:lnSpc>
            </a:pP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⼀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開始我以為，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只</a:t>
            </a:r>
            <a:r>
              <a:rPr sz="3850" spc="-475" dirty="0">
                <a:solidFill>
                  <a:srgbClr val="905736"/>
                </a:solidFill>
                <a:latin typeface="SimSun"/>
                <a:cs typeface="SimSun"/>
              </a:rPr>
              <a:t>要照著食譜做就好了，但在實際操作</a:t>
            </a:r>
            <a:endParaRPr sz="3850">
              <a:latin typeface="SimSun"/>
              <a:cs typeface="SimSun"/>
            </a:endParaRPr>
          </a:p>
          <a:p>
            <a:pPr marL="12700" marR="5080" algn="ctr">
              <a:lnSpc>
                <a:spcPts val="4730"/>
              </a:lnSpc>
              <a:spcBef>
                <a:spcPts val="170"/>
              </a:spcBef>
            </a:pP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的過程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中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，我發現從攪拌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⽅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式到烘焙溫度，每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⼀</a:t>
            </a:r>
            <a:r>
              <a:rPr sz="3850" spc="-490" dirty="0">
                <a:solidFill>
                  <a:srgbClr val="905736"/>
                </a:solidFill>
                <a:latin typeface="SimSun"/>
                <a:cs typeface="SimSun"/>
              </a:rPr>
              <a:t>個細節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都會影響成品的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⼝</a:t>
            </a:r>
            <a:r>
              <a:rPr sz="3850" spc="-495" dirty="0">
                <a:solidFill>
                  <a:srgbClr val="905736"/>
                </a:solidFill>
                <a:latin typeface="SimSun"/>
                <a:cs typeface="SimSun"/>
              </a:rPr>
              <a:t>感。</a:t>
            </a:r>
            <a:endParaRPr sz="3850">
              <a:latin typeface="SimSun"/>
              <a:cs typeface="SimSun"/>
            </a:endParaRPr>
          </a:p>
          <a:p>
            <a:pPr algn="ctr">
              <a:lnSpc>
                <a:spcPts val="4545"/>
              </a:lnSpc>
            </a:pP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在製作過程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中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我也經歷了很多的失敗，但很慶幸我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不</a:t>
            </a:r>
            <a:r>
              <a:rPr sz="3850" spc="-515" dirty="0">
                <a:solidFill>
                  <a:srgbClr val="905736"/>
                </a:solidFill>
                <a:latin typeface="SimSun"/>
                <a:cs typeface="SimSun"/>
              </a:rPr>
              <a:t>是</a:t>
            </a:r>
            <a:endParaRPr sz="3850">
              <a:latin typeface="SimSun"/>
              <a:cs typeface="SimSun"/>
            </a:endParaRPr>
          </a:p>
          <a:p>
            <a:pPr marL="12700" marR="5080" algn="ctr">
              <a:lnSpc>
                <a:spcPts val="4730"/>
              </a:lnSpc>
              <a:spcBef>
                <a:spcPts val="90"/>
              </a:spcBef>
            </a:pP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選擇放棄，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⽽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是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⼀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步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⼀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步的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去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調整和改進，我認為我</a:t>
            </a:r>
            <a:r>
              <a:rPr sz="3850" spc="-515" dirty="0">
                <a:solidFill>
                  <a:srgbClr val="905736"/>
                </a:solidFill>
                <a:latin typeface="Microsoft JhengHei"/>
                <a:cs typeface="Microsoft JhengHei"/>
              </a:rPr>
              <a:t>不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只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學到了烘焙技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巧</a:t>
            </a:r>
            <a:r>
              <a:rPr sz="3850" spc="-470" dirty="0">
                <a:solidFill>
                  <a:srgbClr val="905736"/>
                </a:solidFill>
                <a:latin typeface="SimSun"/>
                <a:cs typeface="SimSun"/>
              </a:rPr>
              <a:t>，也學會了從失敗</a:t>
            </a:r>
            <a:r>
              <a:rPr sz="3850" spc="-470" dirty="0">
                <a:solidFill>
                  <a:srgbClr val="905736"/>
                </a:solidFill>
                <a:latin typeface="Microsoft JhengHei"/>
                <a:cs typeface="Microsoft JhengHei"/>
              </a:rPr>
              <a:t>中</a:t>
            </a:r>
            <a:r>
              <a:rPr sz="3850" spc="-484" dirty="0">
                <a:solidFill>
                  <a:srgbClr val="905736"/>
                </a:solidFill>
                <a:latin typeface="SimSun"/>
                <a:cs typeface="SimSun"/>
              </a:rPr>
              <a:t>找原因。</a:t>
            </a:r>
            <a:endParaRPr sz="385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514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矩形 4"/>
          <p:cNvSpPr/>
          <p:nvPr/>
        </p:nvSpPr>
        <p:spPr>
          <a:xfrm>
            <a:off x="990600" y="1028700"/>
            <a:ext cx="157734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連結在地與產業（走出教室的學習）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主題：水稻如何變成大米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體悟「粒粒皆辛苦」 ，且組員家中有長輩從事米相關產業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實地參訪碾米廠 ，了解水稻從脫殼變糙米 ，再到白米的完整流程。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深入了解到「粗糠」（雞的墊料 ）和「米糠」（雞飼料 ）等副產品的應用，並體會到農夫與碾米廠的辛勞 。</a:t>
            </a:r>
            <a:endParaRPr lang="en-US" altLang="zh-TW" sz="3600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主題：自製</a:t>
            </a:r>
            <a:r>
              <a:rPr lang="en-US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EM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菌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學生家中務農 ，希望找出可改善傳統雞糞施肥惡臭與蠅蟲問題的替代品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嘗試自行培養</a:t>
            </a:r>
            <a:r>
              <a:rPr lang="en-US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EM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菌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期望未來能用自製菌種改善農地品質 ，並滿足個人對植物的興趣 。</a:t>
            </a:r>
            <a:endParaRPr lang="zh-TW" altLang="zh-TW" sz="36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矩形 7"/>
          <p:cNvSpPr/>
          <p:nvPr/>
        </p:nvSpPr>
        <p:spPr>
          <a:xfrm>
            <a:off x="1524000" y="2502535"/>
            <a:ext cx="15773400" cy="460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0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本校推動自主學習以來，成果豐碩。</a:t>
            </a:r>
            <a:endParaRPr lang="en-US" altLang="zh-TW" sz="4000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0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學生們從生活興趣、家庭背景、乃至對未來職涯的探索出發，展現了多元的學習樣貌。</a:t>
            </a:r>
            <a:endParaRPr lang="en-US" altLang="zh-TW" sz="4000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0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其探究方法不僅限於資料搜集，更涵蓋了</a:t>
            </a:r>
            <a:r>
              <a:rPr lang="zh-TW" altLang="zh-TW" sz="40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實作實驗</a:t>
            </a:r>
            <a:r>
              <a:rPr lang="zh-TW" altLang="zh-TW" sz="40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lang="zh-TW" altLang="zh-TW" sz="40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產業訪查</a:t>
            </a:r>
            <a:r>
              <a:rPr lang="zh-TW" altLang="zh-TW" sz="40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</a:t>
            </a:r>
            <a:r>
              <a:rPr lang="zh-TW" altLang="zh-TW" sz="40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跨領域知識整合</a:t>
            </a:r>
            <a:r>
              <a:rPr lang="zh-TW" altLang="zh-TW" sz="40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，充分體現了自主學習的核心精神。</a:t>
            </a:r>
            <a:endParaRPr lang="zh-TW" altLang="zh-TW" sz="40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93"/>
            <a:ext cx="18283555" cy="10274935"/>
            <a:chOff x="0" y="12693"/>
            <a:chExt cx="18283555" cy="10274935"/>
          </a:xfrm>
        </p:grpSpPr>
        <p:sp>
          <p:nvSpPr>
            <p:cNvPr id="3" name="object 3"/>
            <p:cNvSpPr/>
            <p:nvPr/>
          </p:nvSpPr>
          <p:spPr>
            <a:xfrm>
              <a:off x="0" y="793813"/>
              <a:ext cx="9458325" cy="9493250"/>
            </a:xfrm>
            <a:custGeom>
              <a:avLst/>
              <a:gdLst/>
              <a:ahLst/>
              <a:cxnLst/>
              <a:rect l="l" t="t" r="r" b="b"/>
              <a:pathLst>
                <a:path w="9458325" h="9493250">
                  <a:moveTo>
                    <a:pt x="0" y="0"/>
                  </a:moveTo>
                  <a:lnTo>
                    <a:pt x="0" y="9493187"/>
                  </a:lnTo>
                  <a:lnTo>
                    <a:pt x="6942201" y="9493187"/>
                  </a:lnTo>
                  <a:lnTo>
                    <a:pt x="7101840" y="9435244"/>
                  </a:lnTo>
                  <a:lnTo>
                    <a:pt x="7197830" y="9397700"/>
                  </a:lnTo>
                  <a:lnTo>
                    <a:pt x="7292914" y="9359122"/>
                  </a:lnTo>
                  <a:lnTo>
                    <a:pt x="7387056" y="9319481"/>
                  </a:lnTo>
                  <a:lnTo>
                    <a:pt x="7480225" y="9278745"/>
                  </a:lnTo>
                  <a:lnTo>
                    <a:pt x="7572387" y="9236884"/>
                  </a:lnTo>
                  <a:lnTo>
                    <a:pt x="7663509" y="9193868"/>
                  </a:lnTo>
                  <a:lnTo>
                    <a:pt x="7708669" y="9171918"/>
                  </a:lnTo>
                  <a:lnTo>
                    <a:pt x="7753556" y="9149667"/>
                  </a:lnTo>
                  <a:lnTo>
                    <a:pt x="7798167" y="9127112"/>
                  </a:lnTo>
                  <a:lnTo>
                    <a:pt x="7842496" y="9104249"/>
                  </a:lnTo>
                  <a:lnTo>
                    <a:pt x="7886541" y="9081075"/>
                  </a:lnTo>
                  <a:lnTo>
                    <a:pt x="7930296" y="9057585"/>
                  </a:lnTo>
                  <a:lnTo>
                    <a:pt x="7973758" y="9033776"/>
                  </a:lnTo>
                  <a:lnTo>
                    <a:pt x="8030611" y="9001863"/>
                  </a:lnTo>
                  <a:lnTo>
                    <a:pt x="8086129" y="8969800"/>
                  </a:lnTo>
                  <a:lnTo>
                    <a:pt x="8140323" y="8937587"/>
                  </a:lnTo>
                  <a:lnTo>
                    <a:pt x="8193207" y="8905227"/>
                  </a:lnTo>
                  <a:lnTo>
                    <a:pt x="8244793" y="8872718"/>
                  </a:lnTo>
                  <a:lnTo>
                    <a:pt x="8295095" y="8840063"/>
                  </a:lnTo>
                  <a:lnTo>
                    <a:pt x="8344125" y="8807261"/>
                  </a:lnTo>
                  <a:lnTo>
                    <a:pt x="8391896" y="8774313"/>
                  </a:lnTo>
                  <a:lnTo>
                    <a:pt x="8438420" y="8741221"/>
                  </a:lnTo>
                  <a:lnTo>
                    <a:pt x="8483711" y="8707985"/>
                  </a:lnTo>
                  <a:lnTo>
                    <a:pt x="8527781" y="8674605"/>
                  </a:lnTo>
                  <a:lnTo>
                    <a:pt x="8570643" y="8641082"/>
                  </a:lnTo>
                  <a:lnTo>
                    <a:pt x="8612310" y="8607418"/>
                  </a:lnTo>
                  <a:lnTo>
                    <a:pt x="8652795" y="8573612"/>
                  </a:lnTo>
                  <a:lnTo>
                    <a:pt x="8692110" y="8539666"/>
                  </a:lnTo>
                  <a:lnTo>
                    <a:pt x="8730268" y="8505579"/>
                  </a:lnTo>
                  <a:lnTo>
                    <a:pt x="8767282" y="8471354"/>
                  </a:lnTo>
                  <a:lnTo>
                    <a:pt x="8803165" y="8436990"/>
                  </a:lnTo>
                  <a:lnTo>
                    <a:pt x="8837930" y="8402488"/>
                  </a:lnTo>
                  <a:lnTo>
                    <a:pt x="8871589" y="8367849"/>
                  </a:lnTo>
                  <a:lnTo>
                    <a:pt x="8904155" y="8333074"/>
                  </a:lnTo>
                  <a:lnTo>
                    <a:pt x="8935641" y="8298164"/>
                  </a:lnTo>
                  <a:lnTo>
                    <a:pt x="8966060" y="8263118"/>
                  </a:lnTo>
                  <a:lnTo>
                    <a:pt x="8995424" y="8227939"/>
                  </a:lnTo>
                  <a:lnTo>
                    <a:pt x="9023747" y="8192626"/>
                  </a:lnTo>
                  <a:lnTo>
                    <a:pt x="9051041" y="8157180"/>
                  </a:lnTo>
                  <a:lnTo>
                    <a:pt x="9077319" y="8121602"/>
                  </a:lnTo>
                  <a:lnTo>
                    <a:pt x="9102593" y="8085893"/>
                  </a:lnTo>
                  <a:lnTo>
                    <a:pt x="9126877" y="8050053"/>
                  </a:lnTo>
                  <a:lnTo>
                    <a:pt x="9150184" y="8014084"/>
                  </a:lnTo>
                  <a:lnTo>
                    <a:pt x="9172525" y="7977985"/>
                  </a:lnTo>
                  <a:lnTo>
                    <a:pt x="9193914" y="7941758"/>
                  </a:lnTo>
                  <a:lnTo>
                    <a:pt x="9214364" y="7905403"/>
                  </a:lnTo>
                  <a:lnTo>
                    <a:pt x="9233887" y="7868921"/>
                  </a:lnTo>
                  <a:lnTo>
                    <a:pt x="9252497" y="7832313"/>
                  </a:lnTo>
                  <a:lnTo>
                    <a:pt x="9270205" y="7795579"/>
                  </a:lnTo>
                  <a:lnTo>
                    <a:pt x="9287026" y="7758720"/>
                  </a:lnTo>
                  <a:lnTo>
                    <a:pt x="9302971" y="7721737"/>
                  </a:lnTo>
                  <a:lnTo>
                    <a:pt x="9318053" y="7684631"/>
                  </a:lnTo>
                  <a:lnTo>
                    <a:pt x="9332286" y="7647402"/>
                  </a:lnTo>
                  <a:lnTo>
                    <a:pt x="9345682" y="7610050"/>
                  </a:lnTo>
                  <a:lnTo>
                    <a:pt x="9358253" y="7572578"/>
                  </a:lnTo>
                  <a:lnTo>
                    <a:pt x="9370013" y="7534985"/>
                  </a:lnTo>
                  <a:lnTo>
                    <a:pt x="9380975" y="7497272"/>
                  </a:lnTo>
                  <a:lnTo>
                    <a:pt x="9391150" y="7459440"/>
                  </a:lnTo>
                  <a:lnTo>
                    <a:pt x="9400553" y="7421489"/>
                  </a:lnTo>
                  <a:lnTo>
                    <a:pt x="9409195" y="7383421"/>
                  </a:lnTo>
                  <a:lnTo>
                    <a:pt x="9417090" y="7345235"/>
                  </a:lnTo>
                  <a:lnTo>
                    <a:pt x="9424250" y="7306934"/>
                  </a:lnTo>
                  <a:lnTo>
                    <a:pt x="9430688" y="7268516"/>
                  </a:lnTo>
                  <a:lnTo>
                    <a:pt x="9436417" y="7229984"/>
                  </a:lnTo>
                  <a:lnTo>
                    <a:pt x="9441450" y="7191338"/>
                  </a:lnTo>
                  <a:lnTo>
                    <a:pt x="9445799" y="7152578"/>
                  </a:lnTo>
                  <a:lnTo>
                    <a:pt x="9449478" y="7113705"/>
                  </a:lnTo>
                  <a:lnTo>
                    <a:pt x="9452498" y="7074721"/>
                  </a:lnTo>
                  <a:lnTo>
                    <a:pt x="9454874" y="7035625"/>
                  </a:lnTo>
                  <a:lnTo>
                    <a:pt x="9456617" y="6996418"/>
                  </a:lnTo>
                  <a:lnTo>
                    <a:pt x="9457741" y="6957102"/>
                  </a:lnTo>
                  <a:lnTo>
                    <a:pt x="9458257" y="6917676"/>
                  </a:lnTo>
                  <a:lnTo>
                    <a:pt x="9458180" y="6878142"/>
                  </a:lnTo>
                  <a:lnTo>
                    <a:pt x="9457522" y="6838500"/>
                  </a:lnTo>
                  <a:lnTo>
                    <a:pt x="9456295" y="6798751"/>
                  </a:lnTo>
                  <a:lnTo>
                    <a:pt x="9454513" y="6758896"/>
                  </a:lnTo>
                  <a:lnTo>
                    <a:pt x="9452188" y="6718935"/>
                  </a:lnTo>
                  <a:lnTo>
                    <a:pt x="9449333" y="6678869"/>
                  </a:lnTo>
                  <a:lnTo>
                    <a:pt x="9445960" y="6638699"/>
                  </a:lnTo>
                  <a:lnTo>
                    <a:pt x="9442084" y="6598426"/>
                  </a:lnTo>
                  <a:lnTo>
                    <a:pt x="9437715" y="6558049"/>
                  </a:lnTo>
                  <a:lnTo>
                    <a:pt x="9432868" y="6517571"/>
                  </a:lnTo>
                  <a:lnTo>
                    <a:pt x="9427555" y="6476992"/>
                  </a:lnTo>
                  <a:lnTo>
                    <a:pt x="9421788" y="6436311"/>
                  </a:lnTo>
                  <a:lnTo>
                    <a:pt x="9415581" y="6395531"/>
                  </a:lnTo>
                  <a:lnTo>
                    <a:pt x="9408946" y="6354652"/>
                  </a:lnTo>
                  <a:lnTo>
                    <a:pt x="9401897" y="6313674"/>
                  </a:lnTo>
                  <a:lnTo>
                    <a:pt x="9386604" y="6231426"/>
                  </a:lnTo>
                  <a:lnTo>
                    <a:pt x="9369805" y="6148793"/>
                  </a:lnTo>
                  <a:lnTo>
                    <a:pt x="9351602" y="6065780"/>
                  </a:lnTo>
                  <a:lnTo>
                    <a:pt x="9332098" y="5982393"/>
                  </a:lnTo>
                  <a:lnTo>
                    <a:pt x="9311395" y="5898637"/>
                  </a:lnTo>
                  <a:lnTo>
                    <a:pt x="9289595" y="5814520"/>
                  </a:lnTo>
                  <a:lnTo>
                    <a:pt x="9266801" y="5730045"/>
                  </a:lnTo>
                  <a:lnTo>
                    <a:pt x="9230969" y="5602677"/>
                  </a:lnTo>
                  <a:lnTo>
                    <a:pt x="9193475" y="5474537"/>
                  </a:lnTo>
                  <a:lnTo>
                    <a:pt x="9128230" y="5259312"/>
                  </a:lnTo>
                  <a:lnTo>
                    <a:pt x="9035665" y="4963215"/>
                  </a:lnTo>
                  <a:lnTo>
                    <a:pt x="8982050" y="4798553"/>
                  </a:lnTo>
                  <a:lnTo>
                    <a:pt x="8926918" y="4635317"/>
                  </a:lnTo>
                  <a:lnTo>
                    <a:pt x="8884437" y="4513881"/>
                  </a:lnTo>
                  <a:lnTo>
                    <a:pt x="8840880" y="4393337"/>
                  </a:lnTo>
                  <a:lnTo>
                    <a:pt x="8796150" y="4273725"/>
                  </a:lnTo>
                  <a:lnTo>
                    <a:pt x="8750152" y="4155083"/>
                  </a:lnTo>
                  <a:lnTo>
                    <a:pt x="8702789" y="4037450"/>
                  </a:lnTo>
                  <a:lnTo>
                    <a:pt x="8670408" y="3959607"/>
                  </a:lnTo>
                  <a:lnTo>
                    <a:pt x="8637349" y="3882241"/>
                  </a:lnTo>
                  <a:lnTo>
                    <a:pt x="8603585" y="3805364"/>
                  </a:lnTo>
                  <a:lnTo>
                    <a:pt x="8569086" y="3728986"/>
                  </a:lnTo>
                  <a:lnTo>
                    <a:pt x="8533825" y="3653120"/>
                  </a:lnTo>
                  <a:lnTo>
                    <a:pt x="8497772" y="3577777"/>
                  </a:lnTo>
                  <a:lnTo>
                    <a:pt x="8460899" y="3502968"/>
                  </a:lnTo>
                  <a:lnTo>
                    <a:pt x="8423178" y="3428705"/>
                  </a:lnTo>
                  <a:lnTo>
                    <a:pt x="8384581" y="3354999"/>
                  </a:lnTo>
                  <a:lnTo>
                    <a:pt x="8345079" y="3281862"/>
                  </a:lnTo>
                  <a:lnTo>
                    <a:pt x="8304643" y="3209305"/>
                  </a:lnTo>
                  <a:lnTo>
                    <a:pt x="8263246" y="3137339"/>
                  </a:lnTo>
                  <a:lnTo>
                    <a:pt x="8220858" y="3065977"/>
                  </a:lnTo>
                  <a:lnTo>
                    <a:pt x="8177451" y="2995229"/>
                  </a:lnTo>
                  <a:lnTo>
                    <a:pt x="8132997" y="2925108"/>
                  </a:lnTo>
                  <a:lnTo>
                    <a:pt x="8087468" y="2855624"/>
                  </a:lnTo>
                  <a:lnTo>
                    <a:pt x="8040835" y="2786788"/>
                  </a:lnTo>
                  <a:lnTo>
                    <a:pt x="7993069" y="2718614"/>
                  </a:lnTo>
                  <a:lnTo>
                    <a:pt x="7944143" y="2651111"/>
                  </a:lnTo>
                  <a:lnTo>
                    <a:pt x="7894027" y="2584292"/>
                  </a:lnTo>
                  <a:lnTo>
                    <a:pt x="7842693" y="2518167"/>
                  </a:lnTo>
                  <a:lnTo>
                    <a:pt x="7790113" y="2452749"/>
                  </a:lnTo>
                  <a:lnTo>
                    <a:pt x="7736259" y="2388048"/>
                  </a:lnTo>
                  <a:lnTo>
                    <a:pt x="7681102" y="2324077"/>
                  </a:lnTo>
                  <a:lnTo>
                    <a:pt x="7624613" y="2260847"/>
                  </a:lnTo>
                  <a:lnTo>
                    <a:pt x="7566764" y="2198368"/>
                  </a:lnTo>
                  <a:lnTo>
                    <a:pt x="7537321" y="2167415"/>
                  </a:lnTo>
                  <a:lnTo>
                    <a:pt x="7507527" y="2136654"/>
                  </a:lnTo>
                  <a:lnTo>
                    <a:pt x="7477379" y="2106086"/>
                  </a:lnTo>
                  <a:lnTo>
                    <a:pt x="7446874" y="2075714"/>
                  </a:lnTo>
                  <a:lnTo>
                    <a:pt x="7416006" y="2045539"/>
                  </a:lnTo>
                  <a:lnTo>
                    <a:pt x="7384775" y="2015561"/>
                  </a:lnTo>
                  <a:lnTo>
                    <a:pt x="7353174" y="1985783"/>
                  </a:lnTo>
                  <a:lnTo>
                    <a:pt x="7321202" y="1956206"/>
                  </a:lnTo>
                  <a:lnTo>
                    <a:pt x="7288854" y="1926832"/>
                  </a:lnTo>
                  <a:lnTo>
                    <a:pt x="7256128" y="1897661"/>
                  </a:lnTo>
                  <a:lnTo>
                    <a:pt x="7223018" y="1868695"/>
                  </a:lnTo>
                  <a:lnTo>
                    <a:pt x="7189523" y="1839937"/>
                  </a:lnTo>
                  <a:lnTo>
                    <a:pt x="7155637" y="1811386"/>
                  </a:lnTo>
                  <a:lnTo>
                    <a:pt x="7121359" y="1783045"/>
                  </a:lnTo>
                  <a:lnTo>
                    <a:pt x="7086683" y="1754914"/>
                  </a:lnTo>
                  <a:lnTo>
                    <a:pt x="7051607" y="1726997"/>
                  </a:lnTo>
                  <a:lnTo>
                    <a:pt x="7016128" y="1699293"/>
                  </a:lnTo>
                  <a:lnTo>
                    <a:pt x="6980240" y="1671804"/>
                  </a:lnTo>
                  <a:lnTo>
                    <a:pt x="6943942" y="1644532"/>
                  </a:lnTo>
                  <a:lnTo>
                    <a:pt x="6907229" y="1617478"/>
                  </a:lnTo>
                  <a:lnTo>
                    <a:pt x="6870098" y="1590644"/>
                  </a:lnTo>
                  <a:lnTo>
                    <a:pt x="6832546" y="1564031"/>
                  </a:lnTo>
                  <a:lnTo>
                    <a:pt x="6794568" y="1537640"/>
                  </a:lnTo>
                  <a:lnTo>
                    <a:pt x="6756161" y="1511473"/>
                  </a:lnTo>
                  <a:lnTo>
                    <a:pt x="6717322" y="1485532"/>
                  </a:lnTo>
                  <a:lnTo>
                    <a:pt x="6678046" y="1459817"/>
                  </a:lnTo>
                  <a:lnTo>
                    <a:pt x="6638332" y="1434330"/>
                  </a:lnTo>
                  <a:lnTo>
                    <a:pt x="6598174" y="1409073"/>
                  </a:lnTo>
                  <a:lnTo>
                    <a:pt x="6557570" y="1384047"/>
                  </a:lnTo>
                  <a:lnTo>
                    <a:pt x="6516516" y="1359254"/>
                  </a:lnTo>
                  <a:lnTo>
                    <a:pt x="6475008" y="1334694"/>
                  </a:lnTo>
                  <a:lnTo>
                    <a:pt x="6433042" y="1310370"/>
                  </a:lnTo>
                  <a:lnTo>
                    <a:pt x="6390616" y="1286283"/>
                  </a:lnTo>
                  <a:lnTo>
                    <a:pt x="6347726" y="1262434"/>
                  </a:lnTo>
                  <a:lnTo>
                    <a:pt x="6304368" y="1238824"/>
                  </a:lnTo>
                  <a:lnTo>
                    <a:pt x="6260538" y="1215456"/>
                  </a:lnTo>
                  <a:lnTo>
                    <a:pt x="6216233" y="1192330"/>
                  </a:lnTo>
                  <a:lnTo>
                    <a:pt x="6171450" y="1169448"/>
                  </a:lnTo>
                  <a:lnTo>
                    <a:pt x="6126184" y="1146811"/>
                  </a:lnTo>
                  <a:lnTo>
                    <a:pt x="6080433" y="1124421"/>
                  </a:lnTo>
                  <a:lnTo>
                    <a:pt x="6034192" y="1102280"/>
                  </a:lnTo>
                  <a:lnTo>
                    <a:pt x="5987459" y="1080388"/>
                  </a:lnTo>
                  <a:lnTo>
                    <a:pt x="5940230" y="1058747"/>
                  </a:lnTo>
                  <a:lnTo>
                    <a:pt x="5892500" y="1037359"/>
                  </a:lnTo>
                  <a:lnTo>
                    <a:pt x="5844267" y="1016225"/>
                  </a:lnTo>
                  <a:lnTo>
                    <a:pt x="5795528" y="995346"/>
                  </a:lnTo>
                  <a:lnTo>
                    <a:pt x="5746277" y="974724"/>
                  </a:lnTo>
                  <a:lnTo>
                    <a:pt x="5696513" y="954360"/>
                  </a:lnTo>
                  <a:lnTo>
                    <a:pt x="5646230" y="934256"/>
                  </a:lnTo>
                  <a:lnTo>
                    <a:pt x="5595427" y="914414"/>
                  </a:lnTo>
                  <a:lnTo>
                    <a:pt x="5544099" y="894833"/>
                  </a:lnTo>
                  <a:lnTo>
                    <a:pt x="5492242" y="875517"/>
                  </a:lnTo>
                  <a:lnTo>
                    <a:pt x="5439854" y="856466"/>
                  </a:lnTo>
                  <a:lnTo>
                    <a:pt x="5386930" y="837683"/>
                  </a:lnTo>
                  <a:lnTo>
                    <a:pt x="5333467" y="819167"/>
                  </a:lnTo>
                  <a:lnTo>
                    <a:pt x="5279462" y="800921"/>
                  </a:lnTo>
                  <a:lnTo>
                    <a:pt x="5224911" y="782947"/>
                  </a:lnTo>
                  <a:lnTo>
                    <a:pt x="5169810" y="765245"/>
                  </a:lnTo>
                  <a:lnTo>
                    <a:pt x="5114155" y="747817"/>
                  </a:lnTo>
                  <a:lnTo>
                    <a:pt x="5057944" y="730664"/>
                  </a:lnTo>
                  <a:lnTo>
                    <a:pt x="5001173" y="713789"/>
                  </a:lnTo>
                  <a:lnTo>
                    <a:pt x="4943838" y="697191"/>
                  </a:lnTo>
                  <a:lnTo>
                    <a:pt x="4885935" y="680874"/>
                  </a:lnTo>
                  <a:lnTo>
                    <a:pt x="4827462" y="664838"/>
                  </a:lnTo>
                  <a:lnTo>
                    <a:pt x="4768414" y="649084"/>
                  </a:lnTo>
                  <a:lnTo>
                    <a:pt x="4708787" y="633615"/>
                  </a:lnTo>
                  <a:lnTo>
                    <a:pt x="4648580" y="618431"/>
                  </a:lnTo>
                  <a:lnTo>
                    <a:pt x="4587787" y="603534"/>
                  </a:lnTo>
                  <a:lnTo>
                    <a:pt x="4526405" y="588925"/>
                  </a:lnTo>
                  <a:lnTo>
                    <a:pt x="4464431" y="574607"/>
                  </a:lnTo>
                  <a:lnTo>
                    <a:pt x="4401861" y="560579"/>
                  </a:lnTo>
                  <a:lnTo>
                    <a:pt x="4338692" y="546844"/>
                  </a:lnTo>
                  <a:lnTo>
                    <a:pt x="4274920" y="533404"/>
                  </a:lnTo>
                  <a:lnTo>
                    <a:pt x="4210541" y="520259"/>
                  </a:lnTo>
                  <a:lnTo>
                    <a:pt x="4145552" y="507410"/>
                  </a:lnTo>
                  <a:lnTo>
                    <a:pt x="4079950" y="494861"/>
                  </a:lnTo>
                  <a:lnTo>
                    <a:pt x="4013730" y="482611"/>
                  </a:lnTo>
                  <a:lnTo>
                    <a:pt x="3946890" y="470662"/>
                  </a:lnTo>
                  <a:lnTo>
                    <a:pt x="3879425" y="459016"/>
                  </a:lnTo>
                  <a:lnTo>
                    <a:pt x="3811333" y="447675"/>
                  </a:lnTo>
                  <a:lnTo>
                    <a:pt x="3557156" y="406522"/>
                  </a:lnTo>
                  <a:lnTo>
                    <a:pt x="3049855" y="327438"/>
                  </a:lnTo>
                  <a:lnTo>
                    <a:pt x="2645336" y="267878"/>
                  </a:lnTo>
                  <a:lnTo>
                    <a:pt x="2292591" y="218953"/>
                  </a:lnTo>
                  <a:lnTo>
                    <a:pt x="1991290" y="179692"/>
                  </a:lnTo>
                  <a:lnTo>
                    <a:pt x="1691088" y="143152"/>
                  </a:lnTo>
                  <a:lnTo>
                    <a:pt x="1441847" y="114956"/>
                  </a:lnTo>
                  <a:lnTo>
                    <a:pt x="1193524" y="88956"/>
                  </a:lnTo>
                  <a:lnTo>
                    <a:pt x="946188" y="65291"/>
                  </a:lnTo>
                  <a:lnTo>
                    <a:pt x="749079" y="48135"/>
                  </a:lnTo>
                  <a:lnTo>
                    <a:pt x="552682" y="32634"/>
                  </a:lnTo>
                  <a:lnTo>
                    <a:pt x="357035" y="18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D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93"/>
              <a:ext cx="18283238" cy="1027430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07263" y="5261025"/>
            <a:ext cx="642620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300" spc="-20" dirty="0">
                <a:solidFill>
                  <a:srgbClr val="252525"/>
                </a:solidFill>
                <a:latin typeface="SimSun"/>
                <a:cs typeface="SimSun"/>
              </a:rPr>
              <a:t>水稻如何變成大米</a:t>
            </a:r>
            <a:endParaRPr sz="6300">
              <a:latin typeface="SimSun"/>
              <a:cs typeface="SimSu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616" y="7489838"/>
            <a:ext cx="2653030" cy="1913255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3000" spc="-250" dirty="0">
                <a:latin typeface="Verdana"/>
                <a:cs typeface="Verdana"/>
              </a:rPr>
              <a:t>1001</a:t>
            </a:r>
            <a:r>
              <a:rPr sz="3000" spc="-235" dirty="0">
                <a:latin typeface="Verdana"/>
                <a:cs typeface="Verdana"/>
              </a:rPr>
              <a:t> </a:t>
            </a:r>
            <a:r>
              <a:rPr sz="3000" spc="-254" dirty="0">
                <a:latin typeface="Verdana"/>
                <a:cs typeface="Verdana"/>
              </a:rPr>
              <a:t>21</a:t>
            </a:r>
            <a:r>
              <a:rPr sz="3000" spc="-210" dirty="0">
                <a:latin typeface="Verdana"/>
                <a:cs typeface="Verdana"/>
              </a:rPr>
              <a:t> </a:t>
            </a:r>
            <a:r>
              <a:rPr sz="3000" spc="-25" dirty="0">
                <a:latin typeface="SimSun"/>
                <a:cs typeface="SimSun"/>
              </a:rPr>
              <a:t>李玉涵</a:t>
            </a:r>
            <a:endParaRPr sz="30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3000" spc="-250" dirty="0">
                <a:latin typeface="Verdana"/>
                <a:cs typeface="Verdana"/>
              </a:rPr>
              <a:t>1001</a:t>
            </a:r>
            <a:r>
              <a:rPr sz="3000" spc="-225" dirty="0">
                <a:latin typeface="Verdana"/>
                <a:cs typeface="Verdana"/>
              </a:rPr>
              <a:t> </a:t>
            </a:r>
            <a:r>
              <a:rPr sz="3000" spc="-245" dirty="0">
                <a:latin typeface="Verdana"/>
                <a:cs typeface="Verdana"/>
              </a:rPr>
              <a:t>5</a:t>
            </a:r>
            <a:r>
              <a:rPr sz="3000" spc="-20" dirty="0">
                <a:latin typeface="SimSun"/>
                <a:cs typeface="SimSun"/>
              </a:rPr>
              <a:t>李宜庭</a:t>
            </a:r>
            <a:endParaRPr sz="30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3000" spc="-250" dirty="0">
                <a:latin typeface="Verdana"/>
                <a:cs typeface="Verdana"/>
              </a:rPr>
              <a:t>1001</a:t>
            </a:r>
            <a:r>
              <a:rPr sz="3000" spc="-220" dirty="0">
                <a:latin typeface="Verdana"/>
                <a:cs typeface="Verdana"/>
              </a:rPr>
              <a:t> </a:t>
            </a:r>
            <a:r>
              <a:rPr sz="3000" spc="-245" dirty="0">
                <a:latin typeface="Verdana"/>
                <a:cs typeface="Verdana"/>
              </a:rPr>
              <a:t>19</a:t>
            </a:r>
            <a:r>
              <a:rPr sz="3000" spc="-20" dirty="0">
                <a:latin typeface="SimSun"/>
                <a:cs typeface="SimSun"/>
              </a:rPr>
              <a:t>曾宗翰</a:t>
            </a:r>
            <a:endParaRPr sz="300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04787"/>
            <a:ext cx="9196070" cy="10082530"/>
          </a:xfrm>
          <a:custGeom>
            <a:avLst/>
            <a:gdLst/>
            <a:ahLst/>
            <a:cxnLst/>
            <a:rect l="l" t="t" r="r" b="b"/>
            <a:pathLst>
              <a:path w="9196070" h="10082530">
                <a:moveTo>
                  <a:pt x="0" y="0"/>
                </a:moveTo>
                <a:lnTo>
                  <a:pt x="74202" y="16169"/>
                </a:lnTo>
                <a:lnTo>
                  <a:pt x="133866" y="29343"/>
                </a:lnTo>
                <a:lnTo>
                  <a:pt x="193412" y="42567"/>
                </a:lnTo>
                <a:lnTo>
                  <a:pt x="252839" y="55842"/>
                </a:lnTo>
                <a:lnTo>
                  <a:pt x="312146" y="69167"/>
                </a:lnTo>
                <a:lnTo>
                  <a:pt x="371331" y="82543"/>
                </a:lnTo>
                <a:lnTo>
                  <a:pt x="430393" y="95968"/>
                </a:lnTo>
                <a:lnTo>
                  <a:pt x="489331" y="109443"/>
                </a:lnTo>
                <a:lnTo>
                  <a:pt x="548145" y="122966"/>
                </a:lnTo>
                <a:lnTo>
                  <a:pt x="606833" y="136539"/>
                </a:lnTo>
                <a:lnTo>
                  <a:pt x="665393" y="150159"/>
                </a:lnTo>
                <a:lnTo>
                  <a:pt x="723826" y="163829"/>
                </a:lnTo>
                <a:lnTo>
                  <a:pt x="782129" y="177545"/>
                </a:lnTo>
                <a:lnTo>
                  <a:pt x="840301" y="191310"/>
                </a:lnTo>
                <a:lnTo>
                  <a:pt x="898343" y="205121"/>
                </a:lnTo>
                <a:lnTo>
                  <a:pt x="956251" y="218980"/>
                </a:lnTo>
                <a:lnTo>
                  <a:pt x="1014026" y="232885"/>
                </a:lnTo>
                <a:lnTo>
                  <a:pt x="1071666" y="246836"/>
                </a:lnTo>
                <a:lnTo>
                  <a:pt x="1129170" y="260833"/>
                </a:lnTo>
                <a:lnTo>
                  <a:pt x="1186537" y="274876"/>
                </a:lnTo>
                <a:lnTo>
                  <a:pt x="1243766" y="288964"/>
                </a:lnTo>
                <a:lnTo>
                  <a:pt x="1300855" y="303097"/>
                </a:lnTo>
                <a:lnTo>
                  <a:pt x="1357804" y="317275"/>
                </a:lnTo>
                <a:lnTo>
                  <a:pt x="1414612" y="331497"/>
                </a:lnTo>
                <a:lnTo>
                  <a:pt x="1471277" y="345763"/>
                </a:lnTo>
                <a:lnTo>
                  <a:pt x="1527799" y="360072"/>
                </a:lnTo>
                <a:lnTo>
                  <a:pt x="1584175" y="374425"/>
                </a:lnTo>
                <a:lnTo>
                  <a:pt x="1640406" y="388822"/>
                </a:lnTo>
                <a:lnTo>
                  <a:pt x="1696489" y="403261"/>
                </a:lnTo>
                <a:lnTo>
                  <a:pt x="1752425" y="417742"/>
                </a:lnTo>
                <a:lnTo>
                  <a:pt x="1808211" y="432265"/>
                </a:lnTo>
                <a:lnTo>
                  <a:pt x="1863847" y="446830"/>
                </a:lnTo>
                <a:lnTo>
                  <a:pt x="1919331" y="461437"/>
                </a:lnTo>
                <a:lnTo>
                  <a:pt x="1974663" y="476085"/>
                </a:lnTo>
                <a:lnTo>
                  <a:pt x="2029841" y="490774"/>
                </a:lnTo>
                <a:lnTo>
                  <a:pt x="2084865" y="505503"/>
                </a:lnTo>
                <a:lnTo>
                  <a:pt x="2139732" y="520272"/>
                </a:lnTo>
                <a:lnTo>
                  <a:pt x="2194443" y="535081"/>
                </a:lnTo>
                <a:lnTo>
                  <a:pt x="2248995" y="549930"/>
                </a:lnTo>
                <a:lnTo>
                  <a:pt x="2303388" y="564818"/>
                </a:lnTo>
                <a:lnTo>
                  <a:pt x="2357621" y="579745"/>
                </a:lnTo>
                <a:lnTo>
                  <a:pt x="2411692" y="594711"/>
                </a:lnTo>
                <a:lnTo>
                  <a:pt x="2465601" y="609715"/>
                </a:lnTo>
                <a:lnTo>
                  <a:pt x="2519346" y="624757"/>
                </a:lnTo>
                <a:lnTo>
                  <a:pt x="2572926" y="639836"/>
                </a:lnTo>
                <a:lnTo>
                  <a:pt x="2626341" y="654953"/>
                </a:lnTo>
                <a:lnTo>
                  <a:pt x="2679588" y="670107"/>
                </a:lnTo>
                <a:lnTo>
                  <a:pt x="2732668" y="685298"/>
                </a:lnTo>
                <a:lnTo>
                  <a:pt x="2785578" y="700525"/>
                </a:lnTo>
                <a:lnTo>
                  <a:pt x="2838318" y="715788"/>
                </a:lnTo>
                <a:lnTo>
                  <a:pt x="2890886" y="731087"/>
                </a:lnTo>
                <a:lnTo>
                  <a:pt x="2943282" y="746421"/>
                </a:lnTo>
                <a:lnTo>
                  <a:pt x="2995505" y="761791"/>
                </a:lnTo>
                <a:lnTo>
                  <a:pt x="3047552" y="777195"/>
                </a:lnTo>
                <a:lnTo>
                  <a:pt x="3099424" y="792633"/>
                </a:lnTo>
                <a:lnTo>
                  <a:pt x="3151119" y="808106"/>
                </a:lnTo>
                <a:lnTo>
                  <a:pt x="3202636" y="823613"/>
                </a:lnTo>
                <a:lnTo>
                  <a:pt x="3253973" y="839153"/>
                </a:lnTo>
                <a:lnTo>
                  <a:pt x="3305130" y="854727"/>
                </a:lnTo>
                <a:lnTo>
                  <a:pt x="3356106" y="870333"/>
                </a:lnTo>
                <a:lnTo>
                  <a:pt x="3406900" y="885972"/>
                </a:lnTo>
                <a:lnTo>
                  <a:pt x="3457509" y="901643"/>
                </a:lnTo>
                <a:lnTo>
                  <a:pt x="3507934" y="917346"/>
                </a:lnTo>
                <a:lnTo>
                  <a:pt x="3558174" y="933081"/>
                </a:lnTo>
                <a:lnTo>
                  <a:pt x="3608226" y="948847"/>
                </a:lnTo>
                <a:lnTo>
                  <a:pt x="3658090" y="964644"/>
                </a:lnTo>
                <a:lnTo>
                  <a:pt x="3707765" y="980471"/>
                </a:lnTo>
                <a:lnTo>
                  <a:pt x="3757250" y="996329"/>
                </a:lnTo>
                <a:lnTo>
                  <a:pt x="3806543" y="1012217"/>
                </a:lnTo>
                <a:lnTo>
                  <a:pt x="3855644" y="1028135"/>
                </a:lnTo>
                <a:lnTo>
                  <a:pt x="3904552" y="1044082"/>
                </a:lnTo>
                <a:lnTo>
                  <a:pt x="3953264" y="1060059"/>
                </a:lnTo>
                <a:lnTo>
                  <a:pt x="4001781" y="1076064"/>
                </a:lnTo>
                <a:lnTo>
                  <a:pt x="4050101" y="1092097"/>
                </a:lnTo>
                <a:lnTo>
                  <a:pt x="4098223" y="1108159"/>
                </a:lnTo>
                <a:lnTo>
                  <a:pt x="4146146" y="1124248"/>
                </a:lnTo>
                <a:lnTo>
                  <a:pt x="4193869" y="1140365"/>
                </a:lnTo>
                <a:lnTo>
                  <a:pt x="4241390" y="1156509"/>
                </a:lnTo>
                <a:lnTo>
                  <a:pt x="4288709" y="1172680"/>
                </a:lnTo>
                <a:lnTo>
                  <a:pt x="4335824" y="1188877"/>
                </a:lnTo>
                <a:lnTo>
                  <a:pt x="4382735" y="1205101"/>
                </a:lnTo>
                <a:lnTo>
                  <a:pt x="4429439" y="1221350"/>
                </a:lnTo>
                <a:lnTo>
                  <a:pt x="4475937" y="1237626"/>
                </a:lnTo>
                <a:lnTo>
                  <a:pt x="4522227" y="1253926"/>
                </a:lnTo>
                <a:lnTo>
                  <a:pt x="4568308" y="1270251"/>
                </a:lnTo>
                <a:lnTo>
                  <a:pt x="4614179" y="1286601"/>
                </a:lnTo>
                <a:lnTo>
                  <a:pt x="4659838" y="1302976"/>
                </a:lnTo>
                <a:lnTo>
                  <a:pt x="4705285" y="1319374"/>
                </a:lnTo>
                <a:lnTo>
                  <a:pt x="4750518" y="1335796"/>
                </a:lnTo>
                <a:lnTo>
                  <a:pt x="4795537" y="1352241"/>
                </a:lnTo>
                <a:lnTo>
                  <a:pt x="4840340" y="1368710"/>
                </a:lnTo>
                <a:lnTo>
                  <a:pt x="4884926" y="1385201"/>
                </a:lnTo>
                <a:lnTo>
                  <a:pt x="4929294" y="1401714"/>
                </a:lnTo>
                <a:lnTo>
                  <a:pt x="4973443" y="1418250"/>
                </a:lnTo>
                <a:lnTo>
                  <a:pt x="5017372" y="1434807"/>
                </a:lnTo>
                <a:lnTo>
                  <a:pt x="5061079" y="1451386"/>
                </a:lnTo>
                <a:lnTo>
                  <a:pt x="5104564" y="1467986"/>
                </a:lnTo>
                <a:lnTo>
                  <a:pt x="5147826" y="1484607"/>
                </a:lnTo>
                <a:lnTo>
                  <a:pt x="5190863" y="1501248"/>
                </a:lnTo>
                <a:lnTo>
                  <a:pt x="5233674" y="1517910"/>
                </a:lnTo>
                <a:lnTo>
                  <a:pt x="5276258" y="1534591"/>
                </a:lnTo>
                <a:lnTo>
                  <a:pt x="5318615" y="1551292"/>
                </a:lnTo>
                <a:lnTo>
                  <a:pt x="5360742" y="1568012"/>
                </a:lnTo>
                <a:lnTo>
                  <a:pt x="5402640" y="1584751"/>
                </a:lnTo>
                <a:lnTo>
                  <a:pt x="5444305" y="1601508"/>
                </a:lnTo>
                <a:lnTo>
                  <a:pt x="5485739" y="1618284"/>
                </a:lnTo>
                <a:lnTo>
                  <a:pt x="5526939" y="1635078"/>
                </a:lnTo>
                <a:lnTo>
                  <a:pt x="5567905" y="1651890"/>
                </a:lnTo>
                <a:lnTo>
                  <a:pt x="5608634" y="1668718"/>
                </a:lnTo>
                <a:lnTo>
                  <a:pt x="5649127" y="1685564"/>
                </a:lnTo>
                <a:lnTo>
                  <a:pt x="5689382" y="1702427"/>
                </a:lnTo>
                <a:lnTo>
                  <a:pt x="5729399" y="1719306"/>
                </a:lnTo>
                <a:lnTo>
                  <a:pt x="5769174" y="1736200"/>
                </a:lnTo>
                <a:lnTo>
                  <a:pt x="5808709" y="1753111"/>
                </a:lnTo>
                <a:lnTo>
                  <a:pt x="5848001" y="1770037"/>
                </a:lnTo>
                <a:lnTo>
                  <a:pt x="5887050" y="1786978"/>
                </a:lnTo>
                <a:lnTo>
                  <a:pt x="5925854" y="1803934"/>
                </a:lnTo>
                <a:lnTo>
                  <a:pt x="5964413" y="1820905"/>
                </a:lnTo>
                <a:lnTo>
                  <a:pt x="6002725" y="1837889"/>
                </a:lnTo>
                <a:lnTo>
                  <a:pt x="6040789" y="1854888"/>
                </a:lnTo>
                <a:lnTo>
                  <a:pt x="6078603" y="1871899"/>
                </a:lnTo>
                <a:lnTo>
                  <a:pt x="6116168" y="1888925"/>
                </a:lnTo>
                <a:lnTo>
                  <a:pt x="6153482" y="1905963"/>
                </a:lnTo>
                <a:lnTo>
                  <a:pt x="6190543" y="1923013"/>
                </a:lnTo>
                <a:lnTo>
                  <a:pt x="6227351" y="1940076"/>
                </a:lnTo>
                <a:lnTo>
                  <a:pt x="6263904" y="1957150"/>
                </a:lnTo>
                <a:lnTo>
                  <a:pt x="6300201" y="1974237"/>
                </a:lnTo>
                <a:lnTo>
                  <a:pt x="6336242" y="1991334"/>
                </a:lnTo>
                <a:lnTo>
                  <a:pt x="6372025" y="2008443"/>
                </a:lnTo>
                <a:lnTo>
                  <a:pt x="6407549" y="2025562"/>
                </a:lnTo>
                <a:lnTo>
                  <a:pt x="6442813" y="2042691"/>
                </a:lnTo>
                <a:lnTo>
                  <a:pt x="6477816" y="2059831"/>
                </a:lnTo>
                <a:lnTo>
                  <a:pt x="6512556" y="2076980"/>
                </a:lnTo>
                <a:lnTo>
                  <a:pt x="6547033" y="2094139"/>
                </a:lnTo>
                <a:lnTo>
                  <a:pt x="6581245" y="2111306"/>
                </a:lnTo>
                <a:lnTo>
                  <a:pt x="6648872" y="2145668"/>
                </a:lnTo>
                <a:lnTo>
                  <a:pt x="6715427" y="2180061"/>
                </a:lnTo>
                <a:lnTo>
                  <a:pt x="6780902" y="2214485"/>
                </a:lnTo>
                <a:lnTo>
                  <a:pt x="6873087" y="2263998"/>
                </a:lnTo>
                <a:lnTo>
                  <a:pt x="6932098" y="2296432"/>
                </a:lnTo>
                <a:lnTo>
                  <a:pt x="6990268" y="2329006"/>
                </a:lnTo>
                <a:lnTo>
                  <a:pt x="7047600" y="2361720"/>
                </a:lnTo>
                <a:lnTo>
                  <a:pt x="7104097" y="2394571"/>
                </a:lnTo>
                <a:lnTo>
                  <a:pt x="7159762" y="2427557"/>
                </a:lnTo>
                <a:lnTo>
                  <a:pt x="7214599" y="2460678"/>
                </a:lnTo>
                <a:lnTo>
                  <a:pt x="7268610" y="2493932"/>
                </a:lnTo>
                <a:lnTo>
                  <a:pt x="7321799" y="2527316"/>
                </a:lnTo>
                <a:lnTo>
                  <a:pt x="7374169" y="2560830"/>
                </a:lnTo>
                <a:lnTo>
                  <a:pt x="7425722" y="2594472"/>
                </a:lnTo>
                <a:lnTo>
                  <a:pt x="7476463" y="2628239"/>
                </a:lnTo>
                <a:lnTo>
                  <a:pt x="7526394" y="2662131"/>
                </a:lnTo>
                <a:lnTo>
                  <a:pt x="7575518" y="2696146"/>
                </a:lnTo>
                <a:lnTo>
                  <a:pt x="7623838" y="2730282"/>
                </a:lnTo>
                <a:lnTo>
                  <a:pt x="7671358" y="2764537"/>
                </a:lnTo>
                <a:lnTo>
                  <a:pt x="7718080" y="2798911"/>
                </a:lnTo>
                <a:lnTo>
                  <a:pt x="7764009" y="2833401"/>
                </a:lnTo>
                <a:lnTo>
                  <a:pt x="7809146" y="2868005"/>
                </a:lnTo>
                <a:lnTo>
                  <a:pt x="7853495" y="2902723"/>
                </a:lnTo>
                <a:lnTo>
                  <a:pt x="7897059" y="2937552"/>
                </a:lnTo>
                <a:lnTo>
                  <a:pt x="7939841" y="2972490"/>
                </a:lnTo>
                <a:lnTo>
                  <a:pt x="7981845" y="3007537"/>
                </a:lnTo>
                <a:lnTo>
                  <a:pt x="8023073" y="3042691"/>
                </a:lnTo>
                <a:lnTo>
                  <a:pt x="8063529" y="3077949"/>
                </a:lnTo>
                <a:lnTo>
                  <a:pt x="8103216" y="3113311"/>
                </a:lnTo>
                <a:lnTo>
                  <a:pt x="8142136" y="3148774"/>
                </a:lnTo>
                <a:lnTo>
                  <a:pt x="8180293" y="3184337"/>
                </a:lnTo>
                <a:lnTo>
                  <a:pt x="8217691" y="3219999"/>
                </a:lnTo>
                <a:lnTo>
                  <a:pt x="8254331" y="3255757"/>
                </a:lnTo>
                <a:lnTo>
                  <a:pt x="8290218" y="3291611"/>
                </a:lnTo>
                <a:lnTo>
                  <a:pt x="8325354" y="3327558"/>
                </a:lnTo>
                <a:lnTo>
                  <a:pt x="8359743" y="3363597"/>
                </a:lnTo>
                <a:lnTo>
                  <a:pt x="8393388" y="3399726"/>
                </a:lnTo>
                <a:lnTo>
                  <a:pt x="8426291" y="3435944"/>
                </a:lnTo>
                <a:lnTo>
                  <a:pt x="8458456" y="3472249"/>
                </a:lnTo>
                <a:lnTo>
                  <a:pt x="8489886" y="3508639"/>
                </a:lnTo>
                <a:lnTo>
                  <a:pt x="8520585" y="3545113"/>
                </a:lnTo>
                <a:lnTo>
                  <a:pt x="8550554" y="3581669"/>
                </a:lnTo>
                <a:lnTo>
                  <a:pt x="8579798" y="3618305"/>
                </a:lnTo>
                <a:lnTo>
                  <a:pt x="8608320" y="3655021"/>
                </a:lnTo>
                <a:lnTo>
                  <a:pt x="8636122" y="3691813"/>
                </a:lnTo>
                <a:lnTo>
                  <a:pt x="8663208" y="3728682"/>
                </a:lnTo>
                <a:lnTo>
                  <a:pt x="8689581" y="3765624"/>
                </a:lnTo>
                <a:lnTo>
                  <a:pt x="8715244" y="3802639"/>
                </a:lnTo>
                <a:lnTo>
                  <a:pt x="8740200" y="3839724"/>
                </a:lnTo>
                <a:lnTo>
                  <a:pt x="8764452" y="3876878"/>
                </a:lnTo>
                <a:lnTo>
                  <a:pt x="8788004" y="3914100"/>
                </a:lnTo>
                <a:lnTo>
                  <a:pt x="8810858" y="3951388"/>
                </a:lnTo>
                <a:lnTo>
                  <a:pt x="8833017" y="3988740"/>
                </a:lnTo>
                <a:lnTo>
                  <a:pt x="8854486" y="4026154"/>
                </a:lnTo>
                <a:lnTo>
                  <a:pt x="8875266" y="4063630"/>
                </a:lnTo>
                <a:lnTo>
                  <a:pt x="8895361" y="4101164"/>
                </a:lnTo>
                <a:lnTo>
                  <a:pt x="8914774" y="4138757"/>
                </a:lnTo>
                <a:lnTo>
                  <a:pt x="8933509" y="4176405"/>
                </a:lnTo>
                <a:lnTo>
                  <a:pt x="8951568" y="4214108"/>
                </a:lnTo>
                <a:lnTo>
                  <a:pt x="8968954" y="4251864"/>
                </a:lnTo>
                <a:lnTo>
                  <a:pt x="8985671" y="4289671"/>
                </a:lnTo>
                <a:lnTo>
                  <a:pt x="9001721" y="4327528"/>
                </a:lnTo>
                <a:lnTo>
                  <a:pt x="9017108" y="4365432"/>
                </a:lnTo>
                <a:lnTo>
                  <a:pt x="9031836" y="4403383"/>
                </a:lnTo>
                <a:lnTo>
                  <a:pt x="9045906" y="4441378"/>
                </a:lnTo>
                <a:lnTo>
                  <a:pt x="9059322" y="4479417"/>
                </a:lnTo>
                <a:lnTo>
                  <a:pt x="9072088" y="4517497"/>
                </a:lnTo>
                <a:lnTo>
                  <a:pt x="9084206" y="4555617"/>
                </a:lnTo>
                <a:lnTo>
                  <a:pt x="9095680" y="4593775"/>
                </a:lnTo>
                <a:lnTo>
                  <a:pt x="9106512" y="4631969"/>
                </a:lnTo>
                <a:lnTo>
                  <a:pt x="9116706" y="4670198"/>
                </a:lnTo>
                <a:lnTo>
                  <a:pt x="9126265" y="4708461"/>
                </a:lnTo>
                <a:lnTo>
                  <a:pt x="9135193" y="4746755"/>
                </a:lnTo>
                <a:lnTo>
                  <a:pt x="9143491" y="4785079"/>
                </a:lnTo>
                <a:lnTo>
                  <a:pt x="9151163" y="4823432"/>
                </a:lnTo>
                <a:lnTo>
                  <a:pt x="9158213" y="4861812"/>
                </a:lnTo>
                <a:lnTo>
                  <a:pt x="9164643" y="4900216"/>
                </a:lnTo>
                <a:lnTo>
                  <a:pt x="9170457" y="4938644"/>
                </a:lnTo>
                <a:lnTo>
                  <a:pt x="9175658" y="4977094"/>
                </a:lnTo>
                <a:lnTo>
                  <a:pt x="9180248" y="5015564"/>
                </a:lnTo>
                <a:lnTo>
                  <a:pt x="9184232" y="5054053"/>
                </a:lnTo>
                <a:lnTo>
                  <a:pt x="9187611" y="5092559"/>
                </a:lnTo>
                <a:lnTo>
                  <a:pt x="9190390" y="5131080"/>
                </a:lnTo>
                <a:lnTo>
                  <a:pt x="9192571" y="5169615"/>
                </a:lnTo>
                <a:lnTo>
                  <a:pt x="9194158" y="5208163"/>
                </a:lnTo>
                <a:lnTo>
                  <a:pt x="9195153" y="5246720"/>
                </a:lnTo>
                <a:lnTo>
                  <a:pt x="9195560" y="5285287"/>
                </a:lnTo>
                <a:lnTo>
                  <a:pt x="9195382" y="5323860"/>
                </a:lnTo>
                <a:lnTo>
                  <a:pt x="9194622" y="5362440"/>
                </a:lnTo>
                <a:lnTo>
                  <a:pt x="9193282" y="5401023"/>
                </a:lnTo>
                <a:lnTo>
                  <a:pt x="9191367" y="5439609"/>
                </a:lnTo>
                <a:lnTo>
                  <a:pt x="9188880" y="5478195"/>
                </a:lnTo>
                <a:lnTo>
                  <a:pt x="9185822" y="5516780"/>
                </a:lnTo>
                <a:lnTo>
                  <a:pt x="9182199" y="5555363"/>
                </a:lnTo>
                <a:lnTo>
                  <a:pt x="9178011" y="5593942"/>
                </a:lnTo>
                <a:lnTo>
                  <a:pt x="9173264" y="5632515"/>
                </a:lnTo>
                <a:lnTo>
                  <a:pt x="9167960" y="5671081"/>
                </a:lnTo>
                <a:lnTo>
                  <a:pt x="9162101" y="5709637"/>
                </a:lnTo>
                <a:lnTo>
                  <a:pt x="9155692" y="5748183"/>
                </a:lnTo>
                <a:lnTo>
                  <a:pt x="9148735" y="5786717"/>
                </a:lnTo>
                <a:lnTo>
                  <a:pt x="9141234" y="5825236"/>
                </a:lnTo>
                <a:lnTo>
                  <a:pt x="9133191" y="5863740"/>
                </a:lnTo>
                <a:lnTo>
                  <a:pt x="9124609" y="5902227"/>
                </a:lnTo>
                <a:lnTo>
                  <a:pt x="9115493" y="5940695"/>
                </a:lnTo>
                <a:lnTo>
                  <a:pt x="9105844" y="5979143"/>
                </a:lnTo>
                <a:lnTo>
                  <a:pt x="9095666" y="6017569"/>
                </a:lnTo>
                <a:lnTo>
                  <a:pt x="9084963" y="6055970"/>
                </a:lnTo>
                <a:lnTo>
                  <a:pt x="9073736" y="6094347"/>
                </a:lnTo>
                <a:lnTo>
                  <a:pt x="9061990" y="6132697"/>
                </a:lnTo>
                <a:lnTo>
                  <a:pt x="9049728" y="6171018"/>
                </a:lnTo>
                <a:lnTo>
                  <a:pt x="9036952" y="6209309"/>
                </a:lnTo>
                <a:lnTo>
                  <a:pt x="9023666" y="6247568"/>
                </a:lnTo>
                <a:lnTo>
                  <a:pt x="9009872" y="6285793"/>
                </a:lnTo>
                <a:lnTo>
                  <a:pt x="8995575" y="6323983"/>
                </a:lnTo>
                <a:lnTo>
                  <a:pt x="8980776" y="6362137"/>
                </a:lnTo>
                <a:lnTo>
                  <a:pt x="8965480" y="6400253"/>
                </a:lnTo>
                <a:lnTo>
                  <a:pt x="8949690" y="6438328"/>
                </a:lnTo>
                <a:lnTo>
                  <a:pt x="8930736" y="6482232"/>
                </a:lnTo>
                <a:lnTo>
                  <a:pt x="8909906" y="6528578"/>
                </a:lnTo>
                <a:lnTo>
                  <a:pt x="8887197" y="6577305"/>
                </a:lnTo>
                <a:lnTo>
                  <a:pt x="8862608" y="6628353"/>
                </a:lnTo>
                <a:lnTo>
                  <a:pt x="8836139" y="6681662"/>
                </a:lnTo>
                <a:lnTo>
                  <a:pt x="8807788" y="6737173"/>
                </a:lnTo>
                <a:lnTo>
                  <a:pt x="8777555" y="6794825"/>
                </a:lnTo>
                <a:lnTo>
                  <a:pt x="8745438" y="6854558"/>
                </a:lnTo>
                <a:lnTo>
                  <a:pt x="8711437" y="6916313"/>
                </a:lnTo>
                <a:lnTo>
                  <a:pt x="8675551" y="6980029"/>
                </a:lnTo>
                <a:lnTo>
                  <a:pt x="8637778" y="7045646"/>
                </a:lnTo>
                <a:lnTo>
                  <a:pt x="8618184" y="7079149"/>
                </a:lnTo>
                <a:lnTo>
                  <a:pt x="8598118" y="7113105"/>
                </a:lnTo>
                <a:lnTo>
                  <a:pt x="8577579" y="7147506"/>
                </a:lnTo>
                <a:lnTo>
                  <a:pt x="8556569" y="7182345"/>
                </a:lnTo>
                <a:lnTo>
                  <a:pt x="8535086" y="7217614"/>
                </a:lnTo>
                <a:lnTo>
                  <a:pt x="8513131" y="7253306"/>
                </a:lnTo>
                <a:lnTo>
                  <a:pt x="8490703" y="7289413"/>
                </a:lnTo>
                <a:lnTo>
                  <a:pt x="8467803" y="7325929"/>
                </a:lnTo>
                <a:lnTo>
                  <a:pt x="8444429" y="7362844"/>
                </a:lnTo>
                <a:lnTo>
                  <a:pt x="8420583" y="7400152"/>
                </a:lnTo>
                <a:lnTo>
                  <a:pt x="8396263" y="7437846"/>
                </a:lnTo>
                <a:lnTo>
                  <a:pt x="8371471" y="7475918"/>
                </a:lnTo>
                <a:lnTo>
                  <a:pt x="8346205" y="7514360"/>
                </a:lnTo>
                <a:lnTo>
                  <a:pt x="8320465" y="7553164"/>
                </a:lnTo>
                <a:lnTo>
                  <a:pt x="8294252" y="7592324"/>
                </a:lnTo>
                <a:lnTo>
                  <a:pt x="8267566" y="7631832"/>
                </a:lnTo>
                <a:lnTo>
                  <a:pt x="8240405" y="7671681"/>
                </a:lnTo>
                <a:lnTo>
                  <a:pt x="8212771" y="7711862"/>
                </a:lnTo>
                <a:lnTo>
                  <a:pt x="8184662" y="7752368"/>
                </a:lnTo>
                <a:lnTo>
                  <a:pt x="8156079" y="7793192"/>
                </a:lnTo>
                <a:lnTo>
                  <a:pt x="8127022" y="7834327"/>
                </a:lnTo>
                <a:lnTo>
                  <a:pt x="8097491" y="7875764"/>
                </a:lnTo>
                <a:lnTo>
                  <a:pt x="8067485" y="7917497"/>
                </a:lnTo>
                <a:lnTo>
                  <a:pt x="8037004" y="7959518"/>
                </a:lnTo>
                <a:lnTo>
                  <a:pt x="8006048" y="8001819"/>
                </a:lnTo>
                <a:lnTo>
                  <a:pt x="7974618" y="8044393"/>
                </a:lnTo>
                <a:lnTo>
                  <a:pt x="7942712" y="8087232"/>
                </a:lnTo>
                <a:lnTo>
                  <a:pt x="7910332" y="8130329"/>
                </a:lnTo>
                <a:lnTo>
                  <a:pt x="7877476" y="8173677"/>
                </a:lnTo>
                <a:lnTo>
                  <a:pt x="7844144" y="8217267"/>
                </a:lnTo>
                <a:lnTo>
                  <a:pt x="7810337" y="8261092"/>
                </a:lnTo>
                <a:lnTo>
                  <a:pt x="7776055" y="8305146"/>
                </a:lnTo>
                <a:lnTo>
                  <a:pt x="7741296" y="8349420"/>
                </a:lnTo>
                <a:lnTo>
                  <a:pt x="7706062" y="8393906"/>
                </a:lnTo>
                <a:lnTo>
                  <a:pt x="7670351" y="8438598"/>
                </a:lnTo>
                <a:lnTo>
                  <a:pt x="7634165" y="8483488"/>
                </a:lnTo>
                <a:lnTo>
                  <a:pt x="7597502" y="8528569"/>
                </a:lnTo>
                <a:lnTo>
                  <a:pt x="7560363" y="8573832"/>
                </a:lnTo>
                <a:lnTo>
                  <a:pt x="7522747" y="8619270"/>
                </a:lnTo>
                <a:lnTo>
                  <a:pt x="7484654" y="8664876"/>
                </a:lnTo>
                <a:lnTo>
                  <a:pt x="7446085" y="8710643"/>
                </a:lnTo>
                <a:lnTo>
                  <a:pt x="7407039" y="8756563"/>
                </a:lnTo>
                <a:lnTo>
                  <a:pt x="7367516" y="8802628"/>
                </a:lnTo>
                <a:lnTo>
                  <a:pt x="7327515" y="8848830"/>
                </a:lnTo>
                <a:lnTo>
                  <a:pt x="7287038" y="8895164"/>
                </a:lnTo>
                <a:lnTo>
                  <a:pt x="7246083" y="8941619"/>
                </a:lnTo>
                <a:lnTo>
                  <a:pt x="7204650" y="8988191"/>
                </a:lnTo>
                <a:lnTo>
                  <a:pt x="7162740" y="9034870"/>
                </a:lnTo>
                <a:lnTo>
                  <a:pt x="7120352" y="9081650"/>
                </a:lnTo>
                <a:lnTo>
                  <a:pt x="7077486" y="9128522"/>
                </a:lnTo>
                <a:lnTo>
                  <a:pt x="7034142" y="9175480"/>
                </a:lnTo>
                <a:lnTo>
                  <a:pt x="6990320" y="9222516"/>
                </a:lnTo>
                <a:lnTo>
                  <a:pt x="6946020" y="9269622"/>
                </a:lnTo>
                <a:lnTo>
                  <a:pt x="6901241" y="9316791"/>
                </a:lnTo>
                <a:lnTo>
                  <a:pt x="6855984" y="9364015"/>
                </a:lnTo>
                <a:lnTo>
                  <a:pt x="6810248" y="9411287"/>
                </a:lnTo>
                <a:lnTo>
                  <a:pt x="6764034" y="9458600"/>
                </a:lnTo>
                <a:lnTo>
                  <a:pt x="6717340" y="9505945"/>
                </a:lnTo>
                <a:lnTo>
                  <a:pt x="6670168" y="9553316"/>
                </a:lnTo>
                <a:lnTo>
                  <a:pt x="6622516" y="9600704"/>
                </a:lnTo>
                <a:lnTo>
                  <a:pt x="6574385" y="9648103"/>
                </a:lnTo>
                <a:lnTo>
                  <a:pt x="6525775" y="9695505"/>
                </a:lnTo>
                <a:lnTo>
                  <a:pt x="6476685" y="9742903"/>
                </a:lnTo>
                <a:lnTo>
                  <a:pt x="6427116" y="9790288"/>
                </a:lnTo>
                <a:lnTo>
                  <a:pt x="6377067" y="9837653"/>
                </a:lnTo>
                <a:lnTo>
                  <a:pt x="6326538" y="9884992"/>
                </a:lnTo>
                <a:lnTo>
                  <a:pt x="6275529" y="9932295"/>
                </a:lnTo>
                <a:lnTo>
                  <a:pt x="6224040" y="9979557"/>
                </a:lnTo>
                <a:lnTo>
                  <a:pt x="6172071" y="10026769"/>
                </a:lnTo>
                <a:lnTo>
                  <a:pt x="6119622" y="10073924"/>
                </a:lnTo>
                <a:lnTo>
                  <a:pt x="6109906" y="10082213"/>
                </a:lnTo>
              </a:path>
            </a:pathLst>
          </a:custGeom>
          <a:ln w="28575">
            <a:solidFill>
              <a:srgbClr val="75B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5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356615"/>
            <a:ext cx="17584420" cy="9573895"/>
          </a:xfrm>
          <a:custGeom>
            <a:avLst/>
            <a:gdLst/>
            <a:ahLst/>
            <a:cxnLst/>
            <a:rect l="l" t="t" r="r" b="b"/>
            <a:pathLst>
              <a:path w="17584420" h="9573895">
                <a:moveTo>
                  <a:pt x="17583912" y="0"/>
                </a:moveTo>
                <a:lnTo>
                  <a:pt x="0" y="0"/>
                </a:lnTo>
                <a:lnTo>
                  <a:pt x="0" y="9573767"/>
                </a:lnTo>
                <a:lnTo>
                  <a:pt x="17583912" y="9573767"/>
                </a:lnTo>
                <a:lnTo>
                  <a:pt x="17583912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4289" y="-14287"/>
            <a:ext cx="8585200" cy="9172575"/>
            <a:chOff x="-14289" y="-14287"/>
            <a:chExt cx="8585200" cy="9172575"/>
          </a:xfrm>
        </p:grpSpPr>
        <p:sp>
          <p:nvSpPr>
            <p:cNvPr id="4" name="object 4"/>
            <p:cNvSpPr/>
            <p:nvPr/>
          </p:nvSpPr>
          <p:spPr>
            <a:xfrm>
              <a:off x="-1" y="0"/>
              <a:ext cx="8556625" cy="9144000"/>
            </a:xfrm>
            <a:custGeom>
              <a:avLst/>
              <a:gdLst/>
              <a:ahLst/>
              <a:cxnLst/>
              <a:rect l="l" t="t" r="r" b="b"/>
              <a:pathLst>
                <a:path w="8556625" h="9144000">
                  <a:moveTo>
                    <a:pt x="6844285" y="0"/>
                  </a:moveTo>
                  <a:lnTo>
                    <a:pt x="7081838" y="200405"/>
                  </a:lnTo>
                  <a:lnTo>
                    <a:pt x="7125938" y="239808"/>
                  </a:lnTo>
                  <a:lnTo>
                    <a:pt x="7169283" y="279215"/>
                  </a:lnTo>
                  <a:lnTo>
                    <a:pt x="7211875" y="318625"/>
                  </a:lnTo>
                  <a:lnTo>
                    <a:pt x="7253720" y="358038"/>
                  </a:lnTo>
                  <a:lnTo>
                    <a:pt x="7294821" y="397456"/>
                  </a:lnTo>
                  <a:lnTo>
                    <a:pt x="7335182" y="436877"/>
                  </a:lnTo>
                  <a:lnTo>
                    <a:pt x="7374806" y="476301"/>
                  </a:lnTo>
                  <a:lnTo>
                    <a:pt x="7413698" y="515729"/>
                  </a:lnTo>
                  <a:lnTo>
                    <a:pt x="7451862" y="555161"/>
                  </a:lnTo>
                  <a:lnTo>
                    <a:pt x="7489302" y="594596"/>
                  </a:lnTo>
                  <a:lnTo>
                    <a:pt x="7526021" y="634035"/>
                  </a:lnTo>
                  <a:lnTo>
                    <a:pt x="7562023" y="673477"/>
                  </a:lnTo>
                  <a:lnTo>
                    <a:pt x="7597312" y="712922"/>
                  </a:lnTo>
                  <a:lnTo>
                    <a:pt x="7631893" y="752371"/>
                  </a:lnTo>
                  <a:lnTo>
                    <a:pt x="7665768" y="791823"/>
                  </a:lnTo>
                  <a:lnTo>
                    <a:pt x="7698943" y="831279"/>
                  </a:lnTo>
                  <a:lnTo>
                    <a:pt x="7731420" y="870737"/>
                  </a:lnTo>
                  <a:lnTo>
                    <a:pt x="7763203" y="910199"/>
                  </a:lnTo>
                  <a:lnTo>
                    <a:pt x="7794298" y="949665"/>
                  </a:lnTo>
                  <a:lnTo>
                    <a:pt x="7824706" y="989133"/>
                  </a:lnTo>
                  <a:lnTo>
                    <a:pt x="7854433" y="1028605"/>
                  </a:lnTo>
                  <a:lnTo>
                    <a:pt x="7883483" y="1068080"/>
                  </a:lnTo>
                  <a:lnTo>
                    <a:pt x="7911858" y="1107558"/>
                  </a:lnTo>
                  <a:lnTo>
                    <a:pt x="7939563" y="1147039"/>
                  </a:lnTo>
                  <a:lnTo>
                    <a:pt x="7966603" y="1186523"/>
                  </a:lnTo>
                  <a:lnTo>
                    <a:pt x="7992980" y="1226011"/>
                  </a:lnTo>
                  <a:lnTo>
                    <a:pt x="8018699" y="1265501"/>
                  </a:lnTo>
                  <a:lnTo>
                    <a:pt x="8043763" y="1304995"/>
                  </a:lnTo>
                  <a:lnTo>
                    <a:pt x="8068177" y="1344491"/>
                  </a:lnTo>
                  <a:lnTo>
                    <a:pt x="8091944" y="1383990"/>
                  </a:lnTo>
                  <a:lnTo>
                    <a:pt x="8115068" y="1423493"/>
                  </a:lnTo>
                  <a:lnTo>
                    <a:pt x="8137554" y="1462998"/>
                  </a:lnTo>
                  <a:lnTo>
                    <a:pt x="8159405" y="1502506"/>
                  </a:lnTo>
                  <a:lnTo>
                    <a:pt x="8180624" y="1542017"/>
                  </a:lnTo>
                  <a:lnTo>
                    <a:pt x="8201216" y="1581530"/>
                  </a:lnTo>
                  <a:lnTo>
                    <a:pt x="8225238" y="1629193"/>
                  </a:lnTo>
                  <a:lnTo>
                    <a:pt x="8248357" y="1676857"/>
                  </a:lnTo>
                  <a:lnTo>
                    <a:pt x="8270578" y="1724524"/>
                  </a:lnTo>
                  <a:lnTo>
                    <a:pt x="8291910" y="1772193"/>
                  </a:lnTo>
                  <a:lnTo>
                    <a:pt x="8312358" y="1819864"/>
                  </a:lnTo>
                  <a:lnTo>
                    <a:pt x="8331930" y="1867536"/>
                  </a:lnTo>
                  <a:lnTo>
                    <a:pt x="8350631" y="1915210"/>
                  </a:lnTo>
                  <a:lnTo>
                    <a:pt x="8368469" y="1962886"/>
                  </a:lnTo>
                  <a:lnTo>
                    <a:pt x="8385451" y="2010563"/>
                  </a:lnTo>
                  <a:lnTo>
                    <a:pt x="8401583" y="2058242"/>
                  </a:lnTo>
                  <a:lnTo>
                    <a:pt x="8416872" y="2105922"/>
                  </a:lnTo>
                  <a:lnTo>
                    <a:pt x="8431325" y="2153603"/>
                  </a:lnTo>
                  <a:lnTo>
                    <a:pt x="8444948" y="2201285"/>
                  </a:lnTo>
                  <a:lnTo>
                    <a:pt x="8457748" y="2248968"/>
                  </a:lnTo>
                  <a:lnTo>
                    <a:pt x="8469732" y="2296652"/>
                  </a:lnTo>
                  <a:lnTo>
                    <a:pt x="8480906" y="2344337"/>
                  </a:lnTo>
                  <a:lnTo>
                    <a:pt x="8491278" y="2392022"/>
                  </a:lnTo>
                  <a:lnTo>
                    <a:pt x="8500854" y="2439708"/>
                  </a:lnTo>
                  <a:lnTo>
                    <a:pt x="8509640" y="2487394"/>
                  </a:lnTo>
                  <a:lnTo>
                    <a:pt x="8517644" y="2535080"/>
                  </a:lnTo>
                  <a:lnTo>
                    <a:pt x="8524872" y="2582767"/>
                  </a:lnTo>
                  <a:lnTo>
                    <a:pt x="8531331" y="2630453"/>
                  </a:lnTo>
                  <a:lnTo>
                    <a:pt x="8537027" y="2678140"/>
                  </a:lnTo>
                  <a:lnTo>
                    <a:pt x="8541968" y="2725826"/>
                  </a:lnTo>
                  <a:lnTo>
                    <a:pt x="8546159" y="2773512"/>
                  </a:lnTo>
                  <a:lnTo>
                    <a:pt x="8549609" y="2821198"/>
                  </a:lnTo>
                  <a:lnTo>
                    <a:pt x="8552322" y="2868883"/>
                  </a:lnTo>
                  <a:lnTo>
                    <a:pt x="8554307" y="2916567"/>
                  </a:lnTo>
                  <a:lnTo>
                    <a:pt x="8555570" y="2964251"/>
                  </a:lnTo>
                  <a:lnTo>
                    <a:pt x="8556118" y="3011934"/>
                  </a:lnTo>
                  <a:lnTo>
                    <a:pt x="8555957" y="3059616"/>
                  </a:lnTo>
                  <a:lnTo>
                    <a:pt x="8555093" y="3107297"/>
                  </a:lnTo>
                  <a:lnTo>
                    <a:pt x="8553535" y="3154976"/>
                  </a:lnTo>
                  <a:lnTo>
                    <a:pt x="8551288" y="3202654"/>
                  </a:lnTo>
                  <a:lnTo>
                    <a:pt x="8548359" y="3250331"/>
                  </a:lnTo>
                  <a:lnTo>
                    <a:pt x="8544756" y="3298007"/>
                  </a:lnTo>
                  <a:lnTo>
                    <a:pt x="8540484" y="3345681"/>
                  </a:lnTo>
                  <a:lnTo>
                    <a:pt x="8535550" y="3393353"/>
                  </a:lnTo>
                  <a:lnTo>
                    <a:pt x="8529961" y="3441023"/>
                  </a:lnTo>
                  <a:lnTo>
                    <a:pt x="8523724" y="3488691"/>
                  </a:lnTo>
                  <a:lnTo>
                    <a:pt x="8516846" y="3536357"/>
                  </a:lnTo>
                  <a:lnTo>
                    <a:pt x="8509333" y="3584021"/>
                  </a:lnTo>
                  <a:lnTo>
                    <a:pt x="8501191" y="3631683"/>
                  </a:lnTo>
                  <a:lnTo>
                    <a:pt x="8492429" y="3679342"/>
                  </a:lnTo>
                  <a:lnTo>
                    <a:pt x="8483052" y="3726999"/>
                  </a:lnTo>
                  <a:lnTo>
                    <a:pt x="8473067" y="3774653"/>
                  </a:lnTo>
                  <a:lnTo>
                    <a:pt x="8462481" y="3822305"/>
                  </a:lnTo>
                  <a:lnTo>
                    <a:pt x="8451300" y="3869953"/>
                  </a:lnTo>
                  <a:lnTo>
                    <a:pt x="8439532" y="3917599"/>
                  </a:lnTo>
                  <a:lnTo>
                    <a:pt x="8427182" y="3965241"/>
                  </a:lnTo>
                  <a:lnTo>
                    <a:pt x="8414259" y="4012880"/>
                  </a:lnTo>
                  <a:lnTo>
                    <a:pt x="8400767" y="4060516"/>
                  </a:lnTo>
                  <a:lnTo>
                    <a:pt x="8386715" y="4108149"/>
                  </a:lnTo>
                  <a:lnTo>
                    <a:pt x="8372109" y="4155778"/>
                  </a:lnTo>
                  <a:lnTo>
                    <a:pt x="8356956" y="4203404"/>
                  </a:lnTo>
                  <a:lnTo>
                    <a:pt x="8341261" y="4251025"/>
                  </a:lnTo>
                  <a:lnTo>
                    <a:pt x="8325033" y="4298643"/>
                  </a:lnTo>
                  <a:lnTo>
                    <a:pt x="8308277" y="4346257"/>
                  </a:lnTo>
                  <a:lnTo>
                    <a:pt x="8292643" y="4389413"/>
                  </a:lnTo>
                  <a:lnTo>
                    <a:pt x="8276585" y="4432565"/>
                  </a:lnTo>
                  <a:lnTo>
                    <a:pt x="8260109" y="4475714"/>
                  </a:lnTo>
                  <a:lnTo>
                    <a:pt x="8243220" y="4518860"/>
                  </a:lnTo>
                  <a:lnTo>
                    <a:pt x="8225923" y="4562003"/>
                  </a:lnTo>
                  <a:lnTo>
                    <a:pt x="8208223" y="4605142"/>
                  </a:lnTo>
                  <a:lnTo>
                    <a:pt x="8190125" y="4648278"/>
                  </a:lnTo>
                  <a:lnTo>
                    <a:pt x="8171634" y="4691410"/>
                  </a:lnTo>
                  <a:lnTo>
                    <a:pt x="8152754" y="4734538"/>
                  </a:lnTo>
                  <a:lnTo>
                    <a:pt x="8133492" y="4777662"/>
                  </a:lnTo>
                  <a:lnTo>
                    <a:pt x="8113852" y="4820783"/>
                  </a:lnTo>
                  <a:lnTo>
                    <a:pt x="8093838" y="4863900"/>
                  </a:lnTo>
                  <a:lnTo>
                    <a:pt x="8073457" y="4907012"/>
                  </a:lnTo>
                  <a:lnTo>
                    <a:pt x="8052712" y="4950121"/>
                  </a:lnTo>
                  <a:lnTo>
                    <a:pt x="8031610" y="4993225"/>
                  </a:lnTo>
                  <a:lnTo>
                    <a:pt x="8010154" y="5036325"/>
                  </a:lnTo>
                  <a:lnTo>
                    <a:pt x="7988350" y="5079421"/>
                  </a:lnTo>
                  <a:lnTo>
                    <a:pt x="7966204" y="5122513"/>
                  </a:lnTo>
                  <a:lnTo>
                    <a:pt x="7943719" y="5165600"/>
                  </a:lnTo>
                  <a:lnTo>
                    <a:pt x="7920901" y="5208682"/>
                  </a:lnTo>
                  <a:lnTo>
                    <a:pt x="7897755" y="5251760"/>
                  </a:lnTo>
                  <a:lnTo>
                    <a:pt x="7874286" y="5294833"/>
                  </a:lnTo>
                  <a:lnTo>
                    <a:pt x="7850499" y="5337901"/>
                  </a:lnTo>
                  <a:lnTo>
                    <a:pt x="7826399" y="5380964"/>
                  </a:lnTo>
                  <a:lnTo>
                    <a:pt x="7801991" y="5424023"/>
                  </a:lnTo>
                  <a:lnTo>
                    <a:pt x="7777280" y="5467076"/>
                  </a:lnTo>
                  <a:lnTo>
                    <a:pt x="7752271" y="5510125"/>
                  </a:lnTo>
                  <a:lnTo>
                    <a:pt x="7726969" y="5553168"/>
                  </a:lnTo>
                  <a:lnTo>
                    <a:pt x="7701379" y="5596205"/>
                  </a:lnTo>
                  <a:lnTo>
                    <a:pt x="7675505" y="5639238"/>
                  </a:lnTo>
                  <a:lnTo>
                    <a:pt x="7649354" y="5682265"/>
                  </a:lnTo>
                  <a:lnTo>
                    <a:pt x="7622930" y="5725287"/>
                  </a:lnTo>
                  <a:lnTo>
                    <a:pt x="7596238" y="5768302"/>
                  </a:lnTo>
                  <a:lnTo>
                    <a:pt x="7569282" y="5811313"/>
                  </a:lnTo>
                  <a:lnTo>
                    <a:pt x="7542069" y="5854317"/>
                  </a:lnTo>
                  <a:lnTo>
                    <a:pt x="7514603" y="5897316"/>
                  </a:lnTo>
                  <a:lnTo>
                    <a:pt x="7486888" y="5940309"/>
                  </a:lnTo>
                  <a:lnTo>
                    <a:pt x="7458931" y="5983296"/>
                  </a:lnTo>
                  <a:lnTo>
                    <a:pt x="7430735" y="6026277"/>
                  </a:lnTo>
                  <a:lnTo>
                    <a:pt x="7402307" y="6069251"/>
                  </a:lnTo>
                  <a:lnTo>
                    <a:pt x="7373650" y="6112220"/>
                  </a:lnTo>
                  <a:lnTo>
                    <a:pt x="7344771" y="6155182"/>
                  </a:lnTo>
                  <a:lnTo>
                    <a:pt x="7315673" y="6198138"/>
                  </a:lnTo>
                  <a:lnTo>
                    <a:pt x="7286363" y="6241087"/>
                  </a:lnTo>
                  <a:lnTo>
                    <a:pt x="7256844" y="6284030"/>
                  </a:lnTo>
                  <a:lnTo>
                    <a:pt x="7227122" y="6326966"/>
                  </a:lnTo>
                  <a:lnTo>
                    <a:pt x="7197203" y="6369896"/>
                  </a:lnTo>
                  <a:lnTo>
                    <a:pt x="7167090" y="6412819"/>
                  </a:lnTo>
                  <a:lnTo>
                    <a:pt x="7136790" y="6455735"/>
                  </a:lnTo>
                  <a:lnTo>
                    <a:pt x="7106306" y="6498644"/>
                  </a:lnTo>
                  <a:lnTo>
                    <a:pt x="7075644" y="6541546"/>
                  </a:lnTo>
                  <a:lnTo>
                    <a:pt x="7044810" y="6584441"/>
                  </a:lnTo>
                  <a:lnTo>
                    <a:pt x="7013807" y="6627329"/>
                  </a:lnTo>
                  <a:lnTo>
                    <a:pt x="6982641" y="6670210"/>
                  </a:lnTo>
                  <a:lnTo>
                    <a:pt x="6951318" y="6713083"/>
                  </a:lnTo>
                  <a:lnTo>
                    <a:pt x="6919841" y="6755949"/>
                  </a:lnTo>
                  <a:lnTo>
                    <a:pt x="6888216" y="6798807"/>
                  </a:lnTo>
                  <a:lnTo>
                    <a:pt x="6856449" y="6841658"/>
                  </a:lnTo>
                  <a:lnTo>
                    <a:pt x="6824543" y="6884502"/>
                  </a:lnTo>
                  <a:lnTo>
                    <a:pt x="6792504" y="6927337"/>
                  </a:lnTo>
                  <a:lnTo>
                    <a:pt x="6760338" y="6970165"/>
                  </a:lnTo>
                  <a:lnTo>
                    <a:pt x="6728048" y="7012985"/>
                  </a:lnTo>
                  <a:lnTo>
                    <a:pt x="6695640" y="7055797"/>
                  </a:lnTo>
                  <a:lnTo>
                    <a:pt x="6663119" y="7098601"/>
                  </a:lnTo>
                  <a:lnTo>
                    <a:pt x="6634145" y="7136279"/>
                  </a:lnTo>
                  <a:lnTo>
                    <a:pt x="6604908" y="7173520"/>
                  </a:lnTo>
                  <a:lnTo>
                    <a:pt x="6575410" y="7210327"/>
                  </a:lnTo>
                  <a:lnTo>
                    <a:pt x="6545651" y="7246701"/>
                  </a:lnTo>
                  <a:lnTo>
                    <a:pt x="6515634" y="7282645"/>
                  </a:lnTo>
                  <a:lnTo>
                    <a:pt x="6485359" y="7318161"/>
                  </a:lnTo>
                  <a:lnTo>
                    <a:pt x="6454826" y="7353251"/>
                  </a:lnTo>
                  <a:lnTo>
                    <a:pt x="6424038" y="7387918"/>
                  </a:lnTo>
                  <a:lnTo>
                    <a:pt x="6392995" y="7422163"/>
                  </a:lnTo>
                  <a:lnTo>
                    <a:pt x="6361698" y="7455990"/>
                  </a:lnTo>
                  <a:lnTo>
                    <a:pt x="6330149" y="7489400"/>
                  </a:lnTo>
                  <a:lnTo>
                    <a:pt x="6298348" y="7522396"/>
                  </a:lnTo>
                  <a:lnTo>
                    <a:pt x="6266296" y="7554980"/>
                  </a:lnTo>
                  <a:lnTo>
                    <a:pt x="6233995" y="7587154"/>
                  </a:lnTo>
                  <a:lnTo>
                    <a:pt x="6201445" y="7618921"/>
                  </a:lnTo>
                  <a:lnTo>
                    <a:pt x="6168648" y="7650282"/>
                  </a:lnTo>
                  <a:lnTo>
                    <a:pt x="6135604" y="7681241"/>
                  </a:lnTo>
                  <a:lnTo>
                    <a:pt x="6102315" y="7711798"/>
                  </a:lnTo>
                  <a:lnTo>
                    <a:pt x="6068782" y="7741957"/>
                  </a:lnTo>
                  <a:lnTo>
                    <a:pt x="6035006" y="7771720"/>
                  </a:lnTo>
                  <a:lnTo>
                    <a:pt x="6000988" y="7801090"/>
                  </a:lnTo>
                  <a:lnTo>
                    <a:pt x="5966729" y="7830067"/>
                  </a:lnTo>
                  <a:lnTo>
                    <a:pt x="5932229" y="7858655"/>
                  </a:lnTo>
                  <a:lnTo>
                    <a:pt x="5897491" y="7886856"/>
                  </a:lnTo>
                  <a:lnTo>
                    <a:pt x="5862515" y="7914673"/>
                  </a:lnTo>
                  <a:lnTo>
                    <a:pt x="5827302" y="7942106"/>
                  </a:lnTo>
                  <a:lnTo>
                    <a:pt x="5791854" y="7969160"/>
                  </a:lnTo>
                  <a:lnTo>
                    <a:pt x="5756170" y="7995835"/>
                  </a:lnTo>
                  <a:lnTo>
                    <a:pt x="5720253" y="8022134"/>
                  </a:lnTo>
                  <a:lnTo>
                    <a:pt x="5684104" y="8048060"/>
                  </a:lnTo>
                  <a:lnTo>
                    <a:pt x="5647723" y="8073615"/>
                  </a:lnTo>
                  <a:lnTo>
                    <a:pt x="5611111" y="8098801"/>
                  </a:lnTo>
                  <a:lnTo>
                    <a:pt x="5574271" y="8123620"/>
                  </a:lnTo>
                  <a:lnTo>
                    <a:pt x="5537202" y="8148075"/>
                  </a:lnTo>
                  <a:lnTo>
                    <a:pt x="5499905" y="8172168"/>
                  </a:lnTo>
                  <a:lnTo>
                    <a:pt x="5462383" y="8195901"/>
                  </a:lnTo>
                  <a:lnTo>
                    <a:pt x="5424635" y="8219276"/>
                  </a:lnTo>
                  <a:lnTo>
                    <a:pt x="5386663" y="8242296"/>
                  </a:lnTo>
                  <a:lnTo>
                    <a:pt x="5348468" y="8264962"/>
                  </a:lnTo>
                  <a:lnTo>
                    <a:pt x="5310051" y="8287278"/>
                  </a:lnTo>
                  <a:lnTo>
                    <a:pt x="5271414" y="8309246"/>
                  </a:lnTo>
                  <a:lnTo>
                    <a:pt x="5232556" y="8330867"/>
                  </a:lnTo>
                  <a:lnTo>
                    <a:pt x="5193480" y="8352144"/>
                  </a:lnTo>
                  <a:lnTo>
                    <a:pt x="5154186" y="8373079"/>
                  </a:lnTo>
                  <a:lnTo>
                    <a:pt x="5114675" y="8393675"/>
                  </a:lnTo>
                  <a:lnTo>
                    <a:pt x="5074949" y="8413934"/>
                  </a:lnTo>
                  <a:lnTo>
                    <a:pt x="5035008" y="8433857"/>
                  </a:lnTo>
                  <a:lnTo>
                    <a:pt x="4994854" y="8453449"/>
                  </a:lnTo>
                  <a:lnTo>
                    <a:pt x="4954487" y="8472709"/>
                  </a:lnTo>
                  <a:lnTo>
                    <a:pt x="4913909" y="8491642"/>
                  </a:lnTo>
                  <a:lnTo>
                    <a:pt x="4873121" y="8510249"/>
                  </a:lnTo>
                  <a:lnTo>
                    <a:pt x="4832123" y="8528532"/>
                  </a:lnTo>
                  <a:lnTo>
                    <a:pt x="4790917" y="8546493"/>
                  </a:lnTo>
                  <a:lnTo>
                    <a:pt x="4749505" y="8564136"/>
                  </a:lnTo>
                  <a:lnTo>
                    <a:pt x="4707886" y="8581462"/>
                  </a:lnTo>
                  <a:lnTo>
                    <a:pt x="4666062" y="8598474"/>
                  </a:lnTo>
                  <a:lnTo>
                    <a:pt x="4624034" y="8615173"/>
                  </a:lnTo>
                  <a:lnTo>
                    <a:pt x="4581803" y="8631562"/>
                  </a:lnTo>
                  <a:lnTo>
                    <a:pt x="4539371" y="8647644"/>
                  </a:lnTo>
                  <a:lnTo>
                    <a:pt x="4496737" y="8663420"/>
                  </a:lnTo>
                  <a:lnTo>
                    <a:pt x="4453904" y="8678893"/>
                  </a:lnTo>
                  <a:lnTo>
                    <a:pt x="4410873" y="8694065"/>
                  </a:lnTo>
                  <a:lnTo>
                    <a:pt x="4367644" y="8708938"/>
                  </a:lnTo>
                  <a:lnTo>
                    <a:pt x="4324218" y="8723515"/>
                  </a:lnTo>
                  <a:lnTo>
                    <a:pt x="4280597" y="8737798"/>
                  </a:lnTo>
                  <a:lnTo>
                    <a:pt x="4236781" y="8751789"/>
                  </a:lnTo>
                  <a:lnTo>
                    <a:pt x="4192772" y="8765490"/>
                  </a:lnTo>
                  <a:lnTo>
                    <a:pt x="4148571" y="8778904"/>
                  </a:lnTo>
                  <a:lnTo>
                    <a:pt x="4104179" y="8792034"/>
                  </a:lnTo>
                  <a:lnTo>
                    <a:pt x="4059596" y="8804880"/>
                  </a:lnTo>
                  <a:lnTo>
                    <a:pt x="4014825" y="8817446"/>
                  </a:lnTo>
                  <a:lnTo>
                    <a:pt x="3969865" y="8829733"/>
                  </a:lnTo>
                  <a:lnTo>
                    <a:pt x="3924718" y="8841745"/>
                  </a:lnTo>
                  <a:lnTo>
                    <a:pt x="3879386" y="8853483"/>
                  </a:lnTo>
                  <a:lnTo>
                    <a:pt x="3833869" y="8864950"/>
                  </a:lnTo>
                  <a:lnTo>
                    <a:pt x="3788167" y="8876147"/>
                  </a:lnTo>
                  <a:lnTo>
                    <a:pt x="3742284" y="8887078"/>
                  </a:lnTo>
                  <a:lnTo>
                    <a:pt x="3696218" y="8897744"/>
                  </a:lnTo>
                  <a:lnTo>
                    <a:pt x="3649972" y="8908147"/>
                  </a:lnTo>
                  <a:lnTo>
                    <a:pt x="3603546" y="8918291"/>
                  </a:lnTo>
                  <a:lnTo>
                    <a:pt x="3556942" y="8928176"/>
                  </a:lnTo>
                  <a:lnTo>
                    <a:pt x="3510160" y="8937807"/>
                  </a:lnTo>
                  <a:lnTo>
                    <a:pt x="3463202" y="8947183"/>
                  </a:lnTo>
                  <a:lnTo>
                    <a:pt x="3416069" y="8956309"/>
                  </a:lnTo>
                  <a:lnTo>
                    <a:pt x="3368762" y="8965186"/>
                  </a:lnTo>
                  <a:lnTo>
                    <a:pt x="3321281" y="8973817"/>
                  </a:lnTo>
                  <a:lnTo>
                    <a:pt x="3273628" y="8982203"/>
                  </a:lnTo>
                  <a:lnTo>
                    <a:pt x="3225804" y="8990348"/>
                  </a:lnTo>
                  <a:lnTo>
                    <a:pt x="3177810" y="8998253"/>
                  </a:lnTo>
                  <a:lnTo>
                    <a:pt x="3129647" y="9005920"/>
                  </a:lnTo>
                  <a:lnTo>
                    <a:pt x="3081317" y="9013353"/>
                  </a:lnTo>
                  <a:lnTo>
                    <a:pt x="3032819" y="9020552"/>
                  </a:lnTo>
                  <a:lnTo>
                    <a:pt x="2984156" y="9027521"/>
                  </a:lnTo>
                  <a:lnTo>
                    <a:pt x="2935328" y="9034261"/>
                  </a:lnTo>
                  <a:lnTo>
                    <a:pt x="2886336" y="9040776"/>
                  </a:lnTo>
                  <a:lnTo>
                    <a:pt x="2837182" y="9047067"/>
                  </a:lnTo>
                  <a:lnTo>
                    <a:pt x="2787866" y="9053136"/>
                  </a:lnTo>
                  <a:lnTo>
                    <a:pt x="2738390" y="9058986"/>
                  </a:lnTo>
                  <a:lnTo>
                    <a:pt x="2688754" y="9064619"/>
                  </a:lnTo>
                  <a:lnTo>
                    <a:pt x="2638960" y="9070037"/>
                  </a:lnTo>
                  <a:lnTo>
                    <a:pt x="2589009" y="9075243"/>
                  </a:lnTo>
                  <a:lnTo>
                    <a:pt x="2538902" y="9080238"/>
                  </a:lnTo>
                  <a:lnTo>
                    <a:pt x="2488639" y="9085026"/>
                  </a:lnTo>
                  <a:lnTo>
                    <a:pt x="2438222" y="9089608"/>
                  </a:lnTo>
                  <a:lnTo>
                    <a:pt x="2387652" y="9093987"/>
                  </a:lnTo>
                  <a:lnTo>
                    <a:pt x="2336931" y="9098164"/>
                  </a:lnTo>
                  <a:lnTo>
                    <a:pt x="2286058" y="9102143"/>
                  </a:lnTo>
                  <a:lnTo>
                    <a:pt x="2235035" y="9105925"/>
                  </a:lnTo>
                  <a:lnTo>
                    <a:pt x="2183864" y="9109513"/>
                  </a:lnTo>
                  <a:lnTo>
                    <a:pt x="2132545" y="9112909"/>
                  </a:lnTo>
                  <a:lnTo>
                    <a:pt x="2081079" y="9116115"/>
                  </a:lnTo>
                  <a:lnTo>
                    <a:pt x="2029468" y="9119133"/>
                  </a:lnTo>
                  <a:lnTo>
                    <a:pt x="1977712" y="9121967"/>
                  </a:lnTo>
                  <a:lnTo>
                    <a:pt x="1925813" y="9124617"/>
                  </a:lnTo>
                  <a:lnTo>
                    <a:pt x="1873771" y="9127087"/>
                  </a:lnTo>
                  <a:lnTo>
                    <a:pt x="1821588" y="9129378"/>
                  </a:lnTo>
                  <a:lnTo>
                    <a:pt x="1769264" y="9131493"/>
                  </a:lnTo>
                  <a:lnTo>
                    <a:pt x="1716801" y="9133434"/>
                  </a:lnTo>
                  <a:lnTo>
                    <a:pt x="1664200" y="9135204"/>
                  </a:lnTo>
                  <a:lnTo>
                    <a:pt x="1611462" y="9136804"/>
                  </a:lnTo>
                  <a:lnTo>
                    <a:pt x="1558588" y="9138237"/>
                  </a:lnTo>
                  <a:lnTo>
                    <a:pt x="1505579" y="9139505"/>
                  </a:lnTo>
                  <a:lnTo>
                    <a:pt x="1452435" y="9140611"/>
                  </a:lnTo>
                  <a:lnTo>
                    <a:pt x="1399159" y="9141557"/>
                  </a:lnTo>
                  <a:lnTo>
                    <a:pt x="1345751" y="9142344"/>
                  </a:lnTo>
                  <a:lnTo>
                    <a:pt x="1292213" y="9142976"/>
                  </a:lnTo>
                  <a:lnTo>
                    <a:pt x="1238544" y="9143454"/>
                  </a:lnTo>
                  <a:lnTo>
                    <a:pt x="1184747" y="9143781"/>
                  </a:lnTo>
                  <a:lnTo>
                    <a:pt x="1130822" y="9143959"/>
                  </a:lnTo>
                  <a:lnTo>
                    <a:pt x="1076771" y="9143991"/>
                  </a:lnTo>
                  <a:lnTo>
                    <a:pt x="1022595" y="9143878"/>
                  </a:lnTo>
                  <a:lnTo>
                    <a:pt x="968294" y="9143623"/>
                  </a:lnTo>
                  <a:lnTo>
                    <a:pt x="913869" y="9143228"/>
                  </a:lnTo>
                  <a:lnTo>
                    <a:pt x="859322" y="9142695"/>
                  </a:lnTo>
                  <a:lnTo>
                    <a:pt x="804654" y="9142027"/>
                  </a:lnTo>
                  <a:lnTo>
                    <a:pt x="749866" y="9141226"/>
                  </a:lnTo>
                  <a:lnTo>
                    <a:pt x="694959" y="9140295"/>
                  </a:lnTo>
                  <a:lnTo>
                    <a:pt x="639934" y="9139234"/>
                  </a:lnTo>
                  <a:lnTo>
                    <a:pt x="584792" y="9138048"/>
                  </a:lnTo>
                  <a:lnTo>
                    <a:pt x="529533" y="9136737"/>
                  </a:lnTo>
                  <a:lnTo>
                    <a:pt x="474160" y="9135305"/>
                  </a:lnTo>
                  <a:lnTo>
                    <a:pt x="418673" y="9133753"/>
                  </a:lnTo>
                  <a:lnTo>
                    <a:pt x="363074" y="9132085"/>
                  </a:lnTo>
                  <a:lnTo>
                    <a:pt x="307362" y="9130301"/>
                  </a:lnTo>
                  <a:lnTo>
                    <a:pt x="251540" y="9128404"/>
                  </a:lnTo>
                  <a:lnTo>
                    <a:pt x="195609" y="9126398"/>
                  </a:lnTo>
                  <a:lnTo>
                    <a:pt x="139569" y="9124283"/>
                  </a:lnTo>
                  <a:lnTo>
                    <a:pt x="0" y="9117672"/>
                  </a:lnTo>
                </a:path>
              </a:pathLst>
            </a:custGeom>
            <a:ln w="28575">
              <a:solidFill>
                <a:srgbClr val="75B6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0"/>
              <a:ext cx="8368186" cy="904235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-1" y="0"/>
              <a:ext cx="8556625" cy="9144000"/>
            </a:xfrm>
            <a:custGeom>
              <a:avLst/>
              <a:gdLst/>
              <a:ahLst/>
              <a:cxnLst/>
              <a:rect l="l" t="t" r="r" b="b"/>
              <a:pathLst>
                <a:path w="8556625" h="9144000">
                  <a:moveTo>
                    <a:pt x="6844285" y="0"/>
                  </a:moveTo>
                  <a:lnTo>
                    <a:pt x="7081838" y="200405"/>
                  </a:lnTo>
                  <a:lnTo>
                    <a:pt x="7125938" y="239808"/>
                  </a:lnTo>
                  <a:lnTo>
                    <a:pt x="7169283" y="279215"/>
                  </a:lnTo>
                  <a:lnTo>
                    <a:pt x="7211875" y="318625"/>
                  </a:lnTo>
                  <a:lnTo>
                    <a:pt x="7253720" y="358038"/>
                  </a:lnTo>
                  <a:lnTo>
                    <a:pt x="7294821" y="397456"/>
                  </a:lnTo>
                  <a:lnTo>
                    <a:pt x="7335182" y="436877"/>
                  </a:lnTo>
                  <a:lnTo>
                    <a:pt x="7374806" y="476301"/>
                  </a:lnTo>
                  <a:lnTo>
                    <a:pt x="7413698" y="515729"/>
                  </a:lnTo>
                  <a:lnTo>
                    <a:pt x="7451862" y="555161"/>
                  </a:lnTo>
                  <a:lnTo>
                    <a:pt x="7489302" y="594596"/>
                  </a:lnTo>
                  <a:lnTo>
                    <a:pt x="7526021" y="634035"/>
                  </a:lnTo>
                  <a:lnTo>
                    <a:pt x="7562023" y="673477"/>
                  </a:lnTo>
                  <a:lnTo>
                    <a:pt x="7597312" y="712922"/>
                  </a:lnTo>
                  <a:lnTo>
                    <a:pt x="7631893" y="752371"/>
                  </a:lnTo>
                  <a:lnTo>
                    <a:pt x="7665768" y="791823"/>
                  </a:lnTo>
                  <a:lnTo>
                    <a:pt x="7698943" y="831279"/>
                  </a:lnTo>
                  <a:lnTo>
                    <a:pt x="7731420" y="870737"/>
                  </a:lnTo>
                  <a:lnTo>
                    <a:pt x="7763203" y="910199"/>
                  </a:lnTo>
                  <a:lnTo>
                    <a:pt x="7794298" y="949665"/>
                  </a:lnTo>
                  <a:lnTo>
                    <a:pt x="7824706" y="989133"/>
                  </a:lnTo>
                  <a:lnTo>
                    <a:pt x="7854433" y="1028605"/>
                  </a:lnTo>
                  <a:lnTo>
                    <a:pt x="7883483" y="1068080"/>
                  </a:lnTo>
                  <a:lnTo>
                    <a:pt x="7911858" y="1107558"/>
                  </a:lnTo>
                  <a:lnTo>
                    <a:pt x="7939563" y="1147039"/>
                  </a:lnTo>
                  <a:lnTo>
                    <a:pt x="7966603" y="1186523"/>
                  </a:lnTo>
                  <a:lnTo>
                    <a:pt x="7992980" y="1226011"/>
                  </a:lnTo>
                  <a:lnTo>
                    <a:pt x="8018699" y="1265501"/>
                  </a:lnTo>
                  <a:lnTo>
                    <a:pt x="8043763" y="1304995"/>
                  </a:lnTo>
                  <a:lnTo>
                    <a:pt x="8068177" y="1344491"/>
                  </a:lnTo>
                  <a:lnTo>
                    <a:pt x="8091944" y="1383990"/>
                  </a:lnTo>
                  <a:lnTo>
                    <a:pt x="8115068" y="1423493"/>
                  </a:lnTo>
                  <a:lnTo>
                    <a:pt x="8137554" y="1462998"/>
                  </a:lnTo>
                  <a:lnTo>
                    <a:pt x="8159405" y="1502506"/>
                  </a:lnTo>
                  <a:lnTo>
                    <a:pt x="8180624" y="1542017"/>
                  </a:lnTo>
                  <a:lnTo>
                    <a:pt x="8201216" y="1581530"/>
                  </a:lnTo>
                  <a:lnTo>
                    <a:pt x="8225238" y="1629193"/>
                  </a:lnTo>
                  <a:lnTo>
                    <a:pt x="8248357" y="1676857"/>
                  </a:lnTo>
                  <a:lnTo>
                    <a:pt x="8270578" y="1724524"/>
                  </a:lnTo>
                  <a:lnTo>
                    <a:pt x="8291910" y="1772193"/>
                  </a:lnTo>
                  <a:lnTo>
                    <a:pt x="8312358" y="1819864"/>
                  </a:lnTo>
                  <a:lnTo>
                    <a:pt x="8331930" y="1867536"/>
                  </a:lnTo>
                  <a:lnTo>
                    <a:pt x="8350631" y="1915210"/>
                  </a:lnTo>
                  <a:lnTo>
                    <a:pt x="8368469" y="1962886"/>
                  </a:lnTo>
                  <a:lnTo>
                    <a:pt x="8385451" y="2010563"/>
                  </a:lnTo>
                  <a:lnTo>
                    <a:pt x="8401583" y="2058242"/>
                  </a:lnTo>
                  <a:lnTo>
                    <a:pt x="8416872" y="2105922"/>
                  </a:lnTo>
                  <a:lnTo>
                    <a:pt x="8431325" y="2153603"/>
                  </a:lnTo>
                  <a:lnTo>
                    <a:pt x="8444948" y="2201285"/>
                  </a:lnTo>
                  <a:lnTo>
                    <a:pt x="8457748" y="2248968"/>
                  </a:lnTo>
                  <a:lnTo>
                    <a:pt x="8469732" y="2296652"/>
                  </a:lnTo>
                  <a:lnTo>
                    <a:pt x="8480906" y="2344337"/>
                  </a:lnTo>
                  <a:lnTo>
                    <a:pt x="8491278" y="2392022"/>
                  </a:lnTo>
                  <a:lnTo>
                    <a:pt x="8500854" y="2439708"/>
                  </a:lnTo>
                  <a:lnTo>
                    <a:pt x="8509640" y="2487394"/>
                  </a:lnTo>
                  <a:lnTo>
                    <a:pt x="8517644" y="2535080"/>
                  </a:lnTo>
                  <a:lnTo>
                    <a:pt x="8524872" y="2582767"/>
                  </a:lnTo>
                  <a:lnTo>
                    <a:pt x="8531331" y="2630453"/>
                  </a:lnTo>
                  <a:lnTo>
                    <a:pt x="8537027" y="2678140"/>
                  </a:lnTo>
                  <a:lnTo>
                    <a:pt x="8541968" y="2725826"/>
                  </a:lnTo>
                  <a:lnTo>
                    <a:pt x="8546159" y="2773512"/>
                  </a:lnTo>
                  <a:lnTo>
                    <a:pt x="8549609" y="2821198"/>
                  </a:lnTo>
                  <a:lnTo>
                    <a:pt x="8552322" y="2868883"/>
                  </a:lnTo>
                  <a:lnTo>
                    <a:pt x="8554307" y="2916567"/>
                  </a:lnTo>
                  <a:lnTo>
                    <a:pt x="8555570" y="2964251"/>
                  </a:lnTo>
                  <a:lnTo>
                    <a:pt x="8556118" y="3011934"/>
                  </a:lnTo>
                  <a:lnTo>
                    <a:pt x="8555957" y="3059616"/>
                  </a:lnTo>
                  <a:lnTo>
                    <a:pt x="8555093" y="3107297"/>
                  </a:lnTo>
                  <a:lnTo>
                    <a:pt x="8553535" y="3154976"/>
                  </a:lnTo>
                  <a:lnTo>
                    <a:pt x="8551288" y="3202654"/>
                  </a:lnTo>
                  <a:lnTo>
                    <a:pt x="8548359" y="3250331"/>
                  </a:lnTo>
                  <a:lnTo>
                    <a:pt x="8544756" y="3298007"/>
                  </a:lnTo>
                  <a:lnTo>
                    <a:pt x="8540484" y="3345681"/>
                  </a:lnTo>
                  <a:lnTo>
                    <a:pt x="8535550" y="3393353"/>
                  </a:lnTo>
                  <a:lnTo>
                    <a:pt x="8529961" y="3441023"/>
                  </a:lnTo>
                  <a:lnTo>
                    <a:pt x="8523724" y="3488691"/>
                  </a:lnTo>
                  <a:lnTo>
                    <a:pt x="8516846" y="3536357"/>
                  </a:lnTo>
                  <a:lnTo>
                    <a:pt x="8509333" y="3584021"/>
                  </a:lnTo>
                  <a:lnTo>
                    <a:pt x="8501191" y="3631683"/>
                  </a:lnTo>
                  <a:lnTo>
                    <a:pt x="8492429" y="3679342"/>
                  </a:lnTo>
                  <a:lnTo>
                    <a:pt x="8483052" y="3726999"/>
                  </a:lnTo>
                  <a:lnTo>
                    <a:pt x="8473067" y="3774653"/>
                  </a:lnTo>
                  <a:lnTo>
                    <a:pt x="8462481" y="3822305"/>
                  </a:lnTo>
                  <a:lnTo>
                    <a:pt x="8451300" y="3869953"/>
                  </a:lnTo>
                  <a:lnTo>
                    <a:pt x="8439532" y="3917599"/>
                  </a:lnTo>
                  <a:lnTo>
                    <a:pt x="8427182" y="3965241"/>
                  </a:lnTo>
                  <a:lnTo>
                    <a:pt x="8414259" y="4012880"/>
                  </a:lnTo>
                  <a:lnTo>
                    <a:pt x="8400767" y="4060516"/>
                  </a:lnTo>
                  <a:lnTo>
                    <a:pt x="8386715" y="4108149"/>
                  </a:lnTo>
                  <a:lnTo>
                    <a:pt x="8372109" y="4155778"/>
                  </a:lnTo>
                  <a:lnTo>
                    <a:pt x="8356956" y="4203404"/>
                  </a:lnTo>
                  <a:lnTo>
                    <a:pt x="8341261" y="4251025"/>
                  </a:lnTo>
                  <a:lnTo>
                    <a:pt x="8325033" y="4298643"/>
                  </a:lnTo>
                  <a:lnTo>
                    <a:pt x="8308277" y="4346257"/>
                  </a:lnTo>
                  <a:lnTo>
                    <a:pt x="8292643" y="4389413"/>
                  </a:lnTo>
                  <a:lnTo>
                    <a:pt x="8276585" y="4432565"/>
                  </a:lnTo>
                  <a:lnTo>
                    <a:pt x="8260109" y="4475714"/>
                  </a:lnTo>
                  <a:lnTo>
                    <a:pt x="8243220" y="4518860"/>
                  </a:lnTo>
                  <a:lnTo>
                    <a:pt x="8225923" y="4562003"/>
                  </a:lnTo>
                  <a:lnTo>
                    <a:pt x="8208223" y="4605142"/>
                  </a:lnTo>
                  <a:lnTo>
                    <a:pt x="8190125" y="4648278"/>
                  </a:lnTo>
                  <a:lnTo>
                    <a:pt x="8171634" y="4691410"/>
                  </a:lnTo>
                  <a:lnTo>
                    <a:pt x="8152754" y="4734538"/>
                  </a:lnTo>
                  <a:lnTo>
                    <a:pt x="8133492" y="4777662"/>
                  </a:lnTo>
                  <a:lnTo>
                    <a:pt x="8113852" y="4820783"/>
                  </a:lnTo>
                  <a:lnTo>
                    <a:pt x="8093838" y="4863900"/>
                  </a:lnTo>
                  <a:lnTo>
                    <a:pt x="8073457" y="4907012"/>
                  </a:lnTo>
                  <a:lnTo>
                    <a:pt x="8052712" y="4950121"/>
                  </a:lnTo>
                  <a:lnTo>
                    <a:pt x="8031610" y="4993225"/>
                  </a:lnTo>
                  <a:lnTo>
                    <a:pt x="8010154" y="5036325"/>
                  </a:lnTo>
                  <a:lnTo>
                    <a:pt x="7988350" y="5079421"/>
                  </a:lnTo>
                  <a:lnTo>
                    <a:pt x="7966204" y="5122513"/>
                  </a:lnTo>
                  <a:lnTo>
                    <a:pt x="7943719" y="5165600"/>
                  </a:lnTo>
                  <a:lnTo>
                    <a:pt x="7920901" y="5208682"/>
                  </a:lnTo>
                  <a:lnTo>
                    <a:pt x="7897755" y="5251760"/>
                  </a:lnTo>
                  <a:lnTo>
                    <a:pt x="7874286" y="5294833"/>
                  </a:lnTo>
                  <a:lnTo>
                    <a:pt x="7850499" y="5337901"/>
                  </a:lnTo>
                  <a:lnTo>
                    <a:pt x="7826399" y="5380964"/>
                  </a:lnTo>
                  <a:lnTo>
                    <a:pt x="7801991" y="5424023"/>
                  </a:lnTo>
                  <a:lnTo>
                    <a:pt x="7777280" y="5467076"/>
                  </a:lnTo>
                  <a:lnTo>
                    <a:pt x="7752271" y="5510125"/>
                  </a:lnTo>
                  <a:lnTo>
                    <a:pt x="7726969" y="5553168"/>
                  </a:lnTo>
                  <a:lnTo>
                    <a:pt x="7701379" y="5596205"/>
                  </a:lnTo>
                  <a:lnTo>
                    <a:pt x="7675505" y="5639238"/>
                  </a:lnTo>
                  <a:lnTo>
                    <a:pt x="7649354" y="5682265"/>
                  </a:lnTo>
                  <a:lnTo>
                    <a:pt x="7622930" y="5725287"/>
                  </a:lnTo>
                  <a:lnTo>
                    <a:pt x="7596238" y="5768302"/>
                  </a:lnTo>
                  <a:lnTo>
                    <a:pt x="7569282" y="5811313"/>
                  </a:lnTo>
                  <a:lnTo>
                    <a:pt x="7542069" y="5854317"/>
                  </a:lnTo>
                  <a:lnTo>
                    <a:pt x="7514603" y="5897316"/>
                  </a:lnTo>
                  <a:lnTo>
                    <a:pt x="7486888" y="5940309"/>
                  </a:lnTo>
                  <a:lnTo>
                    <a:pt x="7458931" y="5983296"/>
                  </a:lnTo>
                  <a:lnTo>
                    <a:pt x="7430735" y="6026277"/>
                  </a:lnTo>
                  <a:lnTo>
                    <a:pt x="7402307" y="6069251"/>
                  </a:lnTo>
                  <a:lnTo>
                    <a:pt x="7373650" y="6112220"/>
                  </a:lnTo>
                  <a:lnTo>
                    <a:pt x="7344771" y="6155182"/>
                  </a:lnTo>
                  <a:lnTo>
                    <a:pt x="7315673" y="6198138"/>
                  </a:lnTo>
                  <a:lnTo>
                    <a:pt x="7286363" y="6241087"/>
                  </a:lnTo>
                  <a:lnTo>
                    <a:pt x="7256844" y="6284030"/>
                  </a:lnTo>
                  <a:lnTo>
                    <a:pt x="7227122" y="6326966"/>
                  </a:lnTo>
                  <a:lnTo>
                    <a:pt x="7197203" y="6369896"/>
                  </a:lnTo>
                  <a:lnTo>
                    <a:pt x="7167090" y="6412819"/>
                  </a:lnTo>
                  <a:lnTo>
                    <a:pt x="7136790" y="6455735"/>
                  </a:lnTo>
                  <a:lnTo>
                    <a:pt x="7106306" y="6498644"/>
                  </a:lnTo>
                  <a:lnTo>
                    <a:pt x="7075644" y="6541546"/>
                  </a:lnTo>
                  <a:lnTo>
                    <a:pt x="7044810" y="6584441"/>
                  </a:lnTo>
                  <a:lnTo>
                    <a:pt x="7013807" y="6627329"/>
                  </a:lnTo>
                  <a:lnTo>
                    <a:pt x="6982641" y="6670210"/>
                  </a:lnTo>
                  <a:lnTo>
                    <a:pt x="6951318" y="6713083"/>
                  </a:lnTo>
                  <a:lnTo>
                    <a:pt x="6919841" y="6755949"/>
                  </a:lnTo>
                  <a:lnTo>
                    <a:pt x="6888216" y="6798807"/>
                  </a:lnTo>
                  <a:lnTo>
                    <a:pt x="6856449" y="6841658"/>
                  </a:lnTo>
                  <a:lnTo>
                    <a:pt x="6824543" y="6884502"/>
                  </a:lnTo>
                  <a:lnTo>
                    <a:pt x="6792504" y="6927337"/>
                  </a:lnTo>
                  <a:lnTo>
                    <a:pt x="6760338" y="6970165"/>
                  </a:lnTo>
                  <a:lnTo>
                    <a:pt x="6728048" y="7012985"/>
                  </a:lnTo>
                  <a:lnTo>
                    <a:pt x="6695640" y="7055797"/>
                  </a:lnTo>
                  <a:lnTo>
                    <a:pt x="6663119" y="7098601"/>
                  </a:lnTo>
                  <a:lnTo>
                    <a:pt x="6634145" y="7136279"/>
                  </a:lnTo>
                  <a:lnTo>
                    <a:pt x="6604908" y="7173520"/>
                  </a:lnTo>
                  <a:lnTo>
                    <a:pt x="6575410" y="7210327"/>
                  </a:lnTo>
                  <a:lnTo>
                    <a:pt x="6545651" y="7246701"/>
                  </a:lnTo>
                  <a:lnTo>
                    <a:pt x="6515634" y="7282645"/>
                  </a:lnTo>
                  <a:lnTo>
                    <a:pt x="6485359" y="7318161"/>
                  </a:lnTo>
                  <a:lnTo>
                    <a:pt x="6454826" y="7353251"/>
                  </a:lnTo>
                  <a:lnTo>
                    <a:pt x="6424038" y="7387918"/>
                  </a:lnTo>
                  <a:lnTo>
                    <a:pt x="6392995" y="7422163"/>
                  </a:lnTo>
                  <a:lnTo>
                    <a:pt x="6361698" y="7455990"/>
                  </a:lnTo>
                  <a:lnTo>
                    <a:pt x="6330149" y="7489400"/>
                  </a:lnTo>
                  <a:lnTo>
                    <a:pt x="6298348" y="7522396"/>
                  </a:lnTo>
                  <a:lnTo>
                    <a:pt x="6266296" y="7554980"/>
                  </a:lnTo>
                  <a:lnTo>
                    <a:pt x="6233995" y="7587154"/>
                  </a:lnTo>
                  <a:lnTo>
                    <a:pt x="6201445" y="7618921"/>
                  </a:lnTo>
                  <a:lnTo>
                    <a:pt x="6168648" y="7650282"/>
                  </a:lnTo>
                  <a:lnTo>
                    <a:pt x="6135604" y="7681241"/>
                  </a:lnTo>
                  <a:lnTo>
                    <a:pt x="6102315" y="7711798"/>
                  </a:lnTo>
                  <a:lnTo>
                    <a:pt x="6068782" y="7741957"/>
                  </a:lnTo>
                  <a:lnTo>
                    <a:pt x="6035006" y="7771720"/>
                  </a:lnTo>
                  <a:lnTo>
                    <a:pt x="6000988" y="7801090"/>
                  </a:lnTo>
                  <a:lnTo>
                    <a:pt x="5966729" y="7830067"/>
                  </a:lnTo>
                  <a:lnTo>
                    <a:pt x="5932229" y="7858655"/>
                  </a:lnTo>
                  <a:lnTo>
                    <a:pt x="5897491" y="7886856"/>
                  </a:lnTo>
                  <a:lnTo>
                    <a:pt x="5862515" y="7914673"/>
                  </a:lnTo>
                  <a:lnTo>
                    <a:pt x="5827302" y="7942106"/>
                  </a:lnTo>
                  <a:lnTo>
                    <a:pt x="5791854" y="7969160"/>
                  </a:lnTo>
                  <a:lnTo>
                    <a:pt x="5756170" y="7995835"/>
                  </a:lnTo>
                  <a:lnTo>
                    <a:pt x="5720253" y="8022134"/>
                  </a:lnTo>
                  <a:lnTo>
                    <a:pt x="5684104" y="8048060"/>
                  </a:lnTo>
                  <a:lnTo>
                    <a:pt x="5647723" y="8073615"/>
                  </a:lnTo>
                  <a:lnTo>
                    <a:pt x="5611111" y="8098801"/>
                  </a:lnTo>
                  <a:lnTo>
                    <a:pt x="5574271" y="8123620"/>
                  </a:lnTo>
                  <a:lnTo>
                    <a:pt x="5537202" y="8148075"/>
                  </a:lnTo>
                  <a:lnTo>
                    <a:pt x="5499905" y="8172168"/>
                  </a:lnTo>
                  <a:lnTo>
                    <a:pt x="5462383" y="8195901"/>
                  </a:lnTo>
                  <a:lnTo>
                    <a:pt x="5424635" y="8219276"/>
                  </a:lnTo>
                  <a:lnTo>
                    <a:pt x="5386663" y="8242296"/>
                  </a:lnTo>
                  <a:lnTo>
                    <a:pt x="5348468" y="8264962"/>
                  </a:lnTo>
                  <a:lnTo>
                    <a:pt x="5310051" y="8287278"/>
                  </a:lnTo>
                  <a:lnTo>
                    <a:pt x="5271414" y="8309246"/>
                  </a:lnTo>
                  <a:lnTo>
                    <a:pt x="5232556" y="8330867"/>
                  </a:lnTo>
                  <a:lnTo>
                    <a:pt x="5193480" y="8352144"/>
                  </a:lnTo>
                  <a:lnTo>
                    <a:pt x="5154186" y="8373079"/>
                  </a:lnTo>
                  <a:lnTo>
                    <a:pt x="5114675" y="8393675"/>
                  </a:lnTo>
                  <a:lnTo>
                    <a:pt x="5074949" y="8413934"/>
                  </a:lnTo>
                  <a:lnTo>
                    <a:pt x="5035008" y="8433857"/>
                  </a:lnTo>
                  <a:lnTo>
                    <a:pt x="4994854" y="8453449"/>
                  </a:lnTo>
                  <a:lnTo>
                    <a:pt x="4954487" y="8472709"/>
                  </a:lnTo>
                  <a:lnTo>
                    <a:pt x="4913909" y="8491642"/>
                  </a:lnTo>
                  <a:lnTo>
                    <a:pt x="4873121" y="8510249"/>
                  </a:lnTo>
                  <a:lnTo>
                    <a:pt x="4832123" y="8528532"/>
                  </a:lnTo>
                  <a:lnTo>
                    <a:pt x="4790917" y="8546493"/>
                  </a:lnTo>
                  <a:lnTo>
                    <a:pt x="4749505" y="8564136"/>
                  </a:lnTo>
                  <a:lnTo>
                    <a:pt x="4707886" y="8581462"/>
                  </a:lnTo>
                  <a:lnTo>
                    <a:pt x="4666062" y="8598474"/>
                  </a:lnTo>
                  <a:lnTo>
                    <a:pt x="4624034" y="8615173"/>
                  </a:lnTo>
                  <a:lnTo>
                    <a:pt x="4581803" y="8631562"/>
                  </a:lnTo>
                  <a:lnTo>
                    <a:pt x="4539371" y="8647644"/>
                  </a:lnTo>
                  <a:lnTo>
                    <a:pt x="4496737" y="8663420"/>
                  </a:lnTo>
                  <a:lnTo>
                    <a:pt x="4453904" y="8678893"/>
                  </a:lnTo>
                  <a:lnTo>
                    <a:pt x="4410873" y="8694065"/>
                  </a:lnTo>
                  <a:lnTo>
                    <a:pt x="4367644" y="8708938"/>
                  </a:lnTo>
                  <a:lnTo>
                    <a:pt x="4324218" y="8723515"/>
                  </a:lnTo>
                  <a:lnTo>
                    <a:pt x="4280597" y="8737798"/>
                  </a:lnTo>
                  <a:lnTo>
                    <a:pt x="4236781" y="8751789"/>
                  </a:lnTo>
                  <a:lnTo>
                    <a:pt x="4192772" y="8765490"/>
                  </a:lnTo>
                  <a:lnTo>
                    <a:pt x="4148571" y="8778904"/>
                  </a:lnTo>
                  <a:lnTo>
                    <a:pt x="4104179" y="8792034"/>
                  </a:lnTo>
                  <a:lnTo>
                    <a:pt x="4059596" y="8804880"/>
                  </a:lnTo>
                  <a:lnTo>
                    <a:pt x="4014825" y="8817446"/>
                  </a:lnTo>
                  <a:lnTo>
                    <a:pt x="3969865" y="8829733"/>
                  </a:lnTo>
                  <a:lnTo>
                    <a:pt x="3924718" y="8841745"/>
                  </a:lnTo>
                  <a:lnTo>
                    <a:pt x="3879386" y="8853483"/>
                  </a:lnTo>
                  <a:lnTo>
                    <a:pt x="3833869" y="8864950"/>
                  </a:lnTo>
                  <a:lnTo>
                    <a:pt x="3788167" y="8876147"/>
                  </a:lnTo>
                  <a:lnTo>
                    <a:pt x="3742284" y="8887078"/>
                  </a:lnTo>
                  <a:lnTo>
                    <a:pt x="3696218" y="8897744"/>
                  </a:lnTo>
                  <a:lnTo>
                    <a:pt x="3649972" y="8908147"/>
                  </a:lnTo>
                  <a:lnTo>
                    <a:pt x="3603546" y="8918291"/>
                  </a:lnTo>
                  <a:lnTo>
                    <a:pt x="3556942" y="8928176"/>
                  </a:lnTo>
                  <a:lnTo>
                    <a:pt x="3510160" y="8937807"/>
                  </a:lnTo>
                  <a:lnTo>
                    <a:pt x="3463202" y="8947183"/>
                  </a:lnTo>
                  <a:lnTo>
                    <a:pt x="3416069" y="8956309"/>
                  </a:lnTo>
                  <a:lnTo>
                    <a:pt x="3368762" y="8965186"/>
                  </a:lnTo>
                  <a:lnTo>
                    <a:pt x="3321281" y="8973817"/>
                  </a:lnTo>
                  <a:lnTo>
                    <a:pt x="3273628" y="8982203"/>
                  </a:lnTo>
                  <a:lnTo>
                    <a:pt x="3225804" y="8990348"/>
                  </a:lnTo>
                  <a:lnTo>
                    <a:pt x="3177810" y="8998253"/>
                  </a:lnTo>
                  <a:lnTo>
                    <a:pt x="3129647" y="9005920"/>
                  </a:lnTo>
                  <a:lnTo>
                    <a:pt x="3081317" y="9013353"/>
                  </a:lnTo>
                  <a:lnTo>
                    <a:pt x="3032819" y="9020552"/>
                  </a:lnTo>
                  <a:lnTo>
                    <a:pt x="2984156" y="9027521"/>
                  </a:lnTo>
                  <a:lnTo>
                    <a:pt x="2935328" y="9034261"/>
                  </a:lnTo>
                  <a:lnTo>
                    <a:pt x="2886336" y="9040776"/>
                  </a:lnTo>
                  <a:lnTo>
                    <a:pt x="2837182" y="9047067"/>
                  </a:lnTo>
                  <a:lnTo>
                    <a:pt x="2787866" y="9053136"/>
                  </a:lnTo>
                  <a:lnTo>
                    <a:pt x="2738390" y="9058986"/>
                  </a:lnTo>
                  <a:lnTo>
                    <a:pt x="2688754" y="9064619"/>
                  </a:lnTo>
                  <a:lnTo>
                    <a:pt x="2638960" y="9070037"/>
                  </a:lnTo>
                  <a:lnTo>
                    <a:pt x="2589009" y="9075243"/>
                  </a:lnTo>
                  <a:lnTo>
                    <a:pt x="2538902" y="9080238"/>
                  </a:lnTo>
                  <a:lnTo>
                    <a:pt x="2488639" y="9085026"/>
                  </a:lnTo>
                  <a:lnTo>
                    <a:pt x="2438222" y="9089608"/>
                  </a:lnTo>
                  <a:lnTo>
                    <a:pt x="2387652" y="9093987"/>
                  </a:lnTo>
                  <a:lnTo>
                    <a:pt x="2336931" y="9098164"/>
                  </a:lnTo>
                  <a:lnTo>
                    <a:pt x="2286058" y="9102143"/>
                  </a:lnTo>
                  <a:lnTo>
                    <a:pt x="2235035" y="9105925"/>
                  </a:lnTo>
                  <a:lnTo>
                    <a:pt x="2183864" y="9109513"/>
                  </a:lnTo>
                  <a:lnTo>
                    <a:pt x="2132545" y="9112909"/>
                  </a:lnTo>
                  <a:lnTo>
                    <a:pt x="2081079" y="9116115"/>
                  </a:lnTo>
                  <a:lnTo>
                    <a:pt x="2029468" y="9119133"/>
                  </a:lnTo>
                  <a:lnTo>
                    <a:pt x="1977712" y="9121967"/>
                  </a:lnTo>
                  <a:lnTo>
                    <a:pt x="1925813" y="9124617"/>
                  </a:lnTo>
                  <a:lnTo>
                    <a:pt x="1873771" y="9127087"/>
                  </a:lnTo>
                  <a:lnTo>
                    <a:pt x="1821588" y="9129378"/>
                  </a:lnTo>
                  <a:lnTo>
                    <a:pt x="1769264" y="9131493"/>
                  </a:lnTo>
                  <a:lnTo>
                    <a:pt x="1716801" y="9133434"/>
                  </a:lnTo>
                  <a:lnTo>
                    <a:pt x="1664200" y="9135204"/>
                  </a:lnTo>
                  <a:lnTo>
                    <a:pt x="1611462" y="9136804"/>
                  </a:lnTo>
                  <a:lnTo>
                    <a:pt x="1558588" y="9138237"/>
                  </a:lnTo>
                  <a:lnTo>
                    <a:pt x="1505579" y="9139505"/>
                  </a:lnTo>
                  <a:lnTo>
                    <a:pt x="1452435" y="9140611"/>
                  </a:lnTo>
                  <a:lnTo>
                    <a:pt x="1399159" y="9141557"/>
                  </a:lnTo>
                  <a:lnTo>
                    <a:pt x="1345751" y="9142344"/>
                  </a:lnTo>
                  <a:lnTo>
                    <a:pt x="1292213" y="9142976"/>
                  </a:lnTo>
                  <a:lnTo>
                    <a:pt x="1238544" y="9143454"/>
                  </a:lnTo>
                  <a:lnTo>
                    <a:pt x="1184747" y="9143781"/>
                  </a:lnTo>
                  <a:lnTo>
                    <a:pt x="1130822" y="9143959"/>
                  </a:lnTo>
                  <a:lnTo>
                    <a:pt x="1076771" y="9143991"/>
                  </a:lnTo>
                  <a:lnTo>
                    <a:pt x="1022595" y="9143878"/>
                  </a:lnTo>
                  <a:lnTo>
                    <a:pt x="968294" y="9143623"/>
                  </a:lnTo>
                  <a:lnTo>
                    <a:pt x="913869" y="9143228"/>
                  </a:lnTo>
                  <a:lnTo>
                    <a:pt x="859322" y="9142695"/>
                  </a:lnTo>
                  <a:lnTo>
                    <a:pt x="804654" y="9142027"/>
                  </a:lnTo>
                  <a:lnTo>
                    <a:pt x="749866" y="9141226"/>
                  </a:lnTo>
                  <a:lnTo>
                    <a:pt x="694959" y="9140295"/>
                  </a:lnTo>
                  <a:lnTo>
                    <a:pt x="639934" y="9139234"/>
                  </a:lnTo>
                  <a:lnTo>
                    <a:pt x="584792" y="9138048"/>
                  </a:lnTo>
                  <a:lnTo>
                    <a:pt x="529533" y="9136737"/>
                  </a:lnTo>
                  <a:lnTo>
                    <a:pt x="474160" y="9135305"/>
                  </a:lnTo>
                  <a:lnTo>
                    <a:pt x="418673" y="9133753"/>
                  </a:lnTo>
                  <a:lnTo>
                    <a:pt x="363074" y="9132085"/>
                  </a:lnTo>
                  <a:lnTo>
                    <a:pt x="307362" y="9130301"/>
                  </a:lnTo>
                  <a:lnTo>
                    <a:pt x="251540" y="9128404"/>
                  </a:lnTo>
                  <a:lnTo>
                    <a:pt x="195609" y="9126398"/>
                  </a:lnTo>
                  <a:lnTo>
                    <a:pt x="139569" y="9124283"/>
                  </a:lnTo>
                  <a:lnTo>
                    <a:pt x="0" y="9117672"/>
                  </a:lnTo>
                </a:path>
              </a:pathLst>
            </a:custGeom>
            <a:ln w="28575">
              <a:solidFill>
                <a:srgbClr val="75B6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69793" y="1637715"/>
            <a:ext cx="18542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30" dirty="0">
                <a:solidFill>
                  <a:srgbClr val="252525"/>
                </a:solidFill>
                <a:latin typeface="SimSun"/>
                <a:cs typeface="SimSun"/>
              </a:rPr>
              <a:t>目錄</a:t>
            </a:r>
            <a:endParaRPr sz="7200">
              <a:latin typeface="SimSun"/>
              <a:cs typeface="SimSu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39" y="9562896"/>
            <a:ext cx="843915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95" dirty="0">
                <a:solidFill>
                  <a:srgbClr val="404040"/>
                </a:solidFill>
                <a:latin typeface="Verdana"/>
                <a:cs typeface="Verdana"/>
              </a:rPr>
              <a:t>20XX/2/1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99861" y="3467544"/>
            <a:ext cx="2157095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200" spc="-50" dirty="0">
                <a:latin typeface="SimSun"/>
                <a:cs typeface="SimSun"/>
              </a:rPr>
              <a:t>學習</a:t>
            </a:r>
            <a:r>
              <a:rPr sz="4200" spc="-50" dirty="0">
                <a:solidFill>
                  <a:srgbClr val="C00000"/>
                </a:solidFill>
                <a:latin typeface="SimSun"/>
                <a:cs typeface="SimSun"/>
              </a:rPr>
              <a:t>動機</a:t>
            </a:r>
            <a:endParaRPr sz="4200">
              <a:latin typeface="SimSun"/>
              <a:cs typeface="SimSu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135612" y="4416297"/>
            <a:ext cx="2616200" cy="494030"/>
            <a:chOff x="12135612" y="4416297"/>
            <a:chExt cx="2616200" cy="4940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35612" y="4416297"/>
              <a:ext cx="1025842" cy="4940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93078" y="4421313"/>
              <a:ext cx="1558480" cy="48539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193078" y="6041452"/>
            <a:ext cx="1558925" cy="494030"/>
            <a:chOff x="13193078" y="6041452"/>
            <a:chExt cx="1558925" cy="49403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93078" y="6041452"/>
              <a:ext cx="1035748" cy="4940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254353" y="6044627"/>
              <a:ext cx="497205" cy="485140"/>
            </a:xfrm>
            <a:custGeom>
              <a:avLst/>
              <a:gdLst/>
              <a:ahLst/>
              <a:cxnLst/>
              <a:rect l="l" t="t" r="r" b="b"/>
              <a:pathLst>
                <a:path w="497205" h="485140">
                  <a:moveTo>
                    <a:pt x="314134" y="13970"/>
                  </a:moveTo>
                  <a:lnTo>
                    <a:pt x="314223" y="17780"/>
                  </a:lnTo>
                  <a:lnTo>
                    <a:pt x="314342" y="22860"/>
                  </a:lnTo>
                  <a:lnTo>
                    <a:pt x="314431" y="26670"/>
                  </a:lnTo>
                  <a:lnTo>
                    <a:pt x="314549" y="31750"/>
                  </a:lnTo>
                  <a:lnTo>
                    <a:pt x="314668" y="36830"/>
                  </a:lnTo>
                  <a:lnTo>
                    <a:pt x="314757" y="40640"/>
                  </a:lnTo>
                  <a:lnTo>
                    <a:pt x="314846" y="44450"/>
                  </a:lnTo>
                  <a:lnTo>
                    <a:pt x="314965" y="49530"/>
                  </a:lnTo>
                  <a:lnTo>
                    <a:pt x="315024" y="52070"/>
                  </a:lnTo>
                  <a:lnTo>
                    <a:pt x="315137" y="59690"/>
                  </a:lnTo>
                  <a:lnTo>
                    <a:pt x="315212" y="64770"/>
                  </a:lnTo>
                  <a:lnTo>
                    <a:pt x="315306" y="71120"/>
                  </a:lnTo>
                  <a:lnTo>
                    <a:pt x="315400" y="77470"/>
                  </a:lnTo>
                  <a:lnTo>
                    <a:pt x="315513" y="85090"/>
                  </a:lnTo>
                  <a:lnTo>
                    <a:pt x="315625" y="92710"/>
                  </a:lnTo>
                  <a:lnTo>
                    <a:pt x="315703" y="99060"/>
                  </a:lnTo>
                  <a:lnTo>
                    <a:pt x="316090" y="146050"/>
                  </a:lnTo>
                  <a:lnTo>
                    <a:pt x="316106" y="152400"/>
                  </a:lnTo>
                  <a:lnTo>
                    <a:pt x="316230" y="201930"/>
                  </a:lnTo>
                  <a:lnTo>
                    <a:pt x="314658" y="254000"/>
                  </a:lnTo>
                  <a:lnTo>
                    <a:pt x="309943" y="300990"/>
                  </a:lnTo>
                  <a:lnTo>
                    <a:pt x="301263" y="347980"/>
                  </a:lnTo>
                  <a:lnTo>
                    <a:pt x="288678" y="389890"/>
                  </a:lnTo>
                  <a:lnTo>
                    <a:pt x="267295" y="430530"/>
                  </a:lnTo>
                  <a:lnTo>
                    <a:pt x="254317" y="447040"/>
                  </a:lnTo>
                  <a:lnTo>
                    <a:pt x="246709" y="455930"/>
                  </a:lnTo>
                  <a:lnTo>
                    <a:pt x="238458" y="464820"/>
                  </a:lnTo>
                  <a:lnTo>
                    <a:pt x="229564" y="473710"/>
                  </a:lnTo>
                  <a:lnTo>
                    <a:pt x="220027" y="481330"/>
                  </a:lnTo>
                  <a:lnTo>
                    <a:pt x="226695" y="485140"/>
                  </a:lnTo>
                  <a:lnTo>
                    <a:pt x="262110" y="458470"/>
                  </a:lnTo>
                  <a:lnTo>
                    <a:pt x="288012" y="429260"/>
                  </a:lnTo>
                  <a:lnTo>
                    <a:pt x="300990" y="407670"/>
                  </a:lnTo>
                  <a:lnTo>
                    <a:pt x="307708" y="394970"/>
                  </a:lnTo>
                  <a:lnTo>
                    <a:pt x="322897" y="354330"/>
                  </a:lnTo>
                  <a:lnTo>
                    <a:pt x="333505" y="304800"/>
                  </a:lnTo>
                  <a:lnTo>
                    <a:pt x="335470" y="287020"/>
                  </a:lnTo>
                  <a:lnTo>
                    <a:pt x="475869" y="287020"/>
                  </a:lnTo>
                  <a:lnTo>
                    <a:pt x="475869" y="273050"/>
                  </a:lnTo>
                  <a:lnTo>
                    <a:pt x="336994" y="273050"/>
                  </a:lnTo>
                  <a:lnTo>
                    <a:pt x="338774" y="256540"/>
                  </a:lnTo>
                  <a:lnTo>
                    <a:pt x="340090" y="238760"/>
                  </a:lnTo>
                  <a:lnTo>
                    <a:pt x="340905" y="220980"/>
                  </a:lnTo>
                  <a:lnTo>
                    <a:pt x="341185" y="201930"/>
                  </a:lnTo>
                  <a:lnTo>
                    <a:pt x="341185" y="167640"/>
                  </a:lnTo>
                  <a:lnTo>
                    <a:pt x="475869" y="167640"/>
                  </a:lnTo>
                  <a:lnTo>
                    <a:pt x="475869" y="152400"/>
                  </a:lnTo>
                  <a:lnTo>
                    <a:pt x="341185" y="152400"/>
                  </a:lnTo>
                  <a:lnTo>
                    <a:pt x="341185" y="45720"/>
                  </a:lnTo>
                  <a:lnTo>
                    <a:pt x="490228" y="45720"/>
                  </a:lnTo>
                  <a:lnTo>
                    <a:pt x="491894" y="44450"/>
                  </a:lnTo>
                  <a:lnTo>
                    <a:pt x="495880" y="40640"/>
                  </a:lnTo>
                  <a:lnTo>
                    <a:pt x="497205" y="38100"/>
                  </a:lnTo>
                  <a:lnTo>
                    <a:pt x="497205" y="36830"/>
                  </a:lnTo>
                  <a:lnTo>
                    <a:pt x="495871" y="34290"/>
                  </a:lnTo>
                  <a:lnTo>
                    <a:pt x="493966" y="31750"/>
                  </a:lnTo>
                  <a:lnTo>
                    <a:pt x="342709" y="31750"/>
                  </a:lnTo>
                  <a:lnTo>
                    <a:pt x="314134" y="13970"/>
                  </a:lnTo>
                  <a:close/>
                </a:path>
                <a:path w="497205" h="485140">
                  <a:moveTo>
                    <a:pt x="93535" y="358140"/>
                  </a:moveTo>
                  <a:lnTo>
                    <a:pt x="91710" y="364490"/>
                  </a:lnTo>
                  <a:lnTo>
                    <a:pt x="89368" y="370840"/>
                  </a:lnTo>
                  <a:lnTo>
                    <a:pt x="83058" y="384810"/>
                  </a:lnTo>
                  <a:lnTo>
                    <a:pt x="78911" y="391160"/>
                  </a:lnTo>
                  <a:lnTo>
                    <a:pt x="74175" y="398780"/>
                  </a:lnTo>
                  <a:lnTo>
                    <a:pt x="68833" y="406400"/>
                  </a:lnTo>
                  <a:lnTo>
                    <a:pt x="62865" y="415290"/>
                  </a:lnTo>
                  <a:lnTo>
                    <a:pt x="56718" y="422910"/>
                  </a:lnTo>
                  <a:lnTo>
                    <a:pt x="28961" y="453390"/>
                  </a:lnTo>
                  <a:lnTo>
                    <a:pt x="11685" y="468630"/>
                  </a:lnTo>
                  <a:lnTo>
                    <a:pt x="1905" y="477520"/>
                  </a:lnTo>
                  <a:lnTo>
                    <a:pt x="8191" y="483870"/>
                  </a:lnTo>
                  <a:lnTo>
                    <a:pt x="16653" y="478790"/>
                  </a:lnTo>
                  <a:lnTo>
                    <a:pt x="24884" y="473710"/>
                  </a:lnTo>
                  <a:lnTo>
                    <a:pt x="32864" y="468630"/>
                  </a:lnTo>
                  <a:lnTo>
                    <a:pt x="40576" y="462280"/>
                  </a:lnTo>
                  <a:lnTo>
                    <a:pt x="48291" y="457200"/>
                  </a:lnTo>
                  <a:lnTo>
                    <a:pt x="55435" y="450850"/>
                  </a:lnTo>
                  <a:lnTo>
                    <a:pt x="62007" y="445770"/>
                  </a:lnTo>
                  <a:lnTo>
                    <a:pt x="68008" y="440690"/>
                  </a:lnTo>
                  <a:lnTo>
                    <a:pt x="74473" y="434340"/>
                  </a:lnTo>
                  <a:lnTo>
                    <a:pt x="80724" y="429260"/>
                  </a:lnTo>
                  <a:lnTo>
                    <a:pt x="86760" y="422910"/>
                  </a:lnTo>
                  <a:lnTo>
                    <a:pt x="92583" y="416560"/>
                  </a:lnTo>
                  <a:lnTo>
                    <a:pt x="97684" y="410210"/>
                  </a:lnTo>
                  <a:lnTo>
                    <a:pt x="102679" y="405130"/>
                  </a:lnTo>
                  <a:lnTo>
                    <a:pt x="107531" y="398780"/>
                  </a:lnTo>
                  <a:lnTo>
                    <a:pt x="112204" y="392430"/>
                  </a:lnTo>
                  <a:lnTo>
                    <a:pt x="127254" y="388620"/>
                  </a:lnTo>
                  <a:lnTo>
                    <a:pt x="131254" y="387350"/>
                  </a:lnTo>
                  <a:lnTo>
                    <a:pt x="133159" y="386080"/>
                  </a:lnTo>
                  <a:lnTo>
                    <a:pt x="133159" y="381000"/>
                  </a:lnTo>
                  <a:lnTo>
                    <a:pt x="131826" y="379730"/>
                  </a:lnTo>
                  <a:lnTo>
                    <a:pt x="129349" y="378460"/>
                  </a:lnTo>
                  <a:lnTo>
                    <a:pt x="121851" y="373380"/>
                  </a:lnTo>
                  <a:lnTo>
                    <a:pt x="113371" y="368300"/>
                  </a:lnTo>
                  <a:lnTo>
                    <a:pt x="103926" y="363220"/>
                  </a:lnTo>
                  <a:lnTo>
                    <a:pt x="93535" y="358140"/>
                  </a:lnTo>
                  <a:close/>
                </a:path>
                <a:path w="497205" h="485140">
                  <a:moveTo>
                    <a:pt x="365569" y="435610"/>
                  </a:moveTo>
                  <a:lnTo>
                    <a:pt x="365569" y="448310"/>
                  </a:lnTo>
                  <a:lnTo>
                    <a:pt x="376288" y="448310"/>
                  </a:lnTo>
                  <a:lnTo>
                    <a:pt x="386453" y="450850"/>
                  </a:lnTo>
                  <a:lnTo>
                    <a:pt x="430339" y="469900"/>
                  </a:lnTo>
                  <a:lnTo>
                    <a:pt x="432244" y="474980"/>
                  </a:lnTo>
                  <a:lnTo>
                    <a:pt x="432244" y="483870"/>
                  </a:lnTo>
                  <a:lnTo>
                    <a:pt x="437388" y="483870"/>
                  </a:lnTo>
                  <a:lnTo>
                    <a:pt x="443484" y="481330"/>
                  </a:lnTo>
                  <a:lnTo>
                    <a:pt x="450342" y="477520"/>
                  </a:lnTo>
                  <a:lnTo>
                    <a:pt x="457962" y="474980"/>
                  </a:lnTo>
                  <a:lnTo>
                    <a:pt x="475561" y="443230"/>
                  </a:lnTo>
                  <a:lnTo>
                    <a:pt x="420138" y="443230"/>
                  </a:lnTo>
                  <a:lnTo>
                    <a:pt x="402978" y="441960"/>
                  </a:lnTo>
                  <a:lnTo>
                    <a:pt x="384783" y="439420"/>
                  </a:lnTo>
                  <a:lnTo>
                    <a:pt x="365569" y="435610"/>
                  </a:lnTo>
                  <a:close/>
                </a:path>
                <a:path w="497205" h="485140">
                  <a:moveTo>
                    <a:pt x="172021" y="367030"/>
                  </a:moveTo>
                  <a:lnTo>
                    <a:pt x="165925" y="375920"/>
                  </a:lnTo>
                  <a:lnTo>
                    <a:pt x="174426" y="382270"/>
                  </a:lnTo>
                  <a:lnTo>
                    <a:pt x="181927" y="388620"/>
                  </a:lnTo>
                  <a:lnTo>
                    <a:pt x="208127" y="422910"/>
                  </a:lnTo>
                  <a:lnTo>
                    <a:pt x="215074" y="436880"/>
                  </a:lnTo>
                  <a:lnTo>
                    <a:pt x="217170" y="439420"/>
                  </a:lnTo>
                  <a:lnTo>
                    <a:pt x="218884" y="441960"/>
                  </a:lnTo>
                  <a:lnTo>
                    <a:pt x="221361" y="443230"/>
                  </a:lnTo>
                  <a:lnTo>
                    <a:pt x="233362" y="443230"/>
                  </a:lnTo>
                  <a:lnTo>
                    <a:pt x="236601" y="438150"/>
                  </a:lnTo>
                  <a:lnTo>
                    <a:pt x="236601" y="421640"/>
                  </a:lnTo>
                  <a:lnTo>
                    <a:pt x="204489" y="386080"/>
                  </a:lnTo>
                  <a:lnTo>
                    <a:pt x="184201" y="373380"/>
                  </a:lnTo>
                  <a:lnTo>
                    <a:pt x="172021" y="367030"/>
                  </a:lnTo>
                  <a:close/>
                </a:path>
                <a:path w="497205" h="485140">
                  <a:moveTo>
                    <a:pt x="475869" y="287020"/>
                  </a:moveTo>
                  <a:lnTo>
                    <a:pt x="453580" y="287020"/>
                  </a:lnTo>
                  <a:lnTo>
                    <a:pt x="453580" y="434340"/>
                  </a:lnTo>
                  <a:lnTo>
                    <a:pt x="452247" y="439420"/>
                  </a:lnTo>
                  <a:lnTo>
                    <a:pt x="449770" y="440690"/>
                  </a:lnTo>
                  <a:lnTo>
                    <a:pt x="447675" y="443230"/>
                  </a:lnTo>
                  <a:lnTo>
                    <a:pt x="475561" y="443230"/>
                  </a:lnTo>
                  <a:lnTo>
                    <a:pt x="475638" y="441960"/>
                  </a:lnTo>
                  <a:lnTo>
                    <a:pt x="475715" y="440690"/>
                  </a:lnTo>
                  <a:lnTo>
                    <a:pt x="475792" y="439420"/>
                  </a:lnTo>
                  <a:lnTo>
                    <a:pt x="475869" y="287020"/>
                  </a:lnTo>
                  <a:close/>
                </a:path>
                <a:path w="497205" h="485140">
                  <a:moveTo>
                    <a:pt x="0" y="325120"/>
                  </a:moveTo>
                  <a:lnTo>
                    <a:pt x="9715" y="347980"/>
                  </a:lnTo>
                  <a:lnTo>
                    <a:pt x="17972" y="347980"/>
                  </a:lnTo>
                  <a:lnTo>
                    <a:pt x="29051" y="346710"/>
                  </a:lnTo>
                  <a:lnTo>
                    <a:pt x="293370" y="346710"/>
                  </a:lnTo>
                  <a:lnTo>
                    <a:pt x="295275" y="342900"/>
                  </a:lnTo>
                  <a:lnTo>
                    <a:pt x="295275" y="335280"/>
                  </a:lnTo>
                  <a:lnTo>
                    <a:pt x="293941" y="334010"/>
                  </a:lnTo>
                  <a:lnTo>
                    <a:pt x="291274" y="332740"/>
                  </a:lnTo>
                  <a:lnTo>
                    <a:pt x="289739" y="331470"/>
                  </a:lnTo>
                  <a:lnTo>
                    <a:pt x="41951" y="331470"/>
                  </a:lnTo>
                  <a:lnTo>
                    <a:pt x="26050" y="330200"/>
                  </a:lnTo>
                  <a:lnTo>
                    <a:pt x="12078" y="327660"/>
                  </a:lnTo>
                  <a:lnTo>
                    <a:pt x="0" y="325120"/>
                  </a:lnTo>
                  <a:close/>
                </a:path>
                <a:path w="497205" h="485140">
                  <a:moveTo>
                    <a:pt x="86868" y="96520"/>
                  </a:moveTo>
                  <a:lnTo>
                    <a:pt x="61722" y="96520"/>
                  </a:lnTo>
                  <a:lnTo>
                    <a:pt x="61722" y="331470"/>
                  </a:lnTo>
                  <a:lnTo>
                    <a:pt x="86868" y="331470"/>
                  </a:lnTo>
                  <a:lnTo>
                    <a:pt x="86868" y="262890"/>
                  </a:lnTo>
                  <a:lnTo>
                    <a:pt x="224599" y="262890"/>
                  </a:lnTo>
                  <a:lnTo>
                    <a:pt x="224599" y="247650"/>
                  </a:lnTo>
                  <a:lnTo>
                    <a:pt x="86868" y="247650"/>
                  </a:lnTo>
                  <a:lnTo>
                    <a:pt x="86868" y="179070"/>
                  </a:lnTo>
                  <a:lnTo>
                    <a:pt x="224599" y="179070"/>
                  </a:lnTo>
                  <a:lnTo>
                    <a:pt x="224599" y="165100"/>
                  </a:lnTo>
                  <a:lnTo>
                    <a:pt x="86868" y="165100"/>
                  </a:lnTo>
                  <a:lnTo>
                    <a:pt x="86868" y="96520"/>
                  </a:lnTo>
                  <a:close/>
                </a:path>
                <a:path w="497205" h="485140">
                  <a:moveTo>
                    <a:pt x="224599" y="262890"/>
                  </a:moveTo>
                  <a:lnTo>
                    <a:pt x="199644" y="262890"/>
                  </a:lnTo>
                  <a:lnTo>
                    <a:pt x="199644" y="331470"/>
                  </a:lnTo>
                  <a:lnTo>
                    <a:pt x="224599" y="331470"/>
                  </a:lnTo>
                  <a:lnTo>
                    <a:pt x="224599" y="262890"/>
                  </a:lnTo>
                  <a:close/>
                </a:path>
                <a:path w="497205" h="485140">
                  <a:moveTo>
                    <a:pt x="259461" y="308610"/>
                  </a:moveTo>
                  <a:lnTo>
                    <a:pt x="236601" y="331470"/>
                  </a:lnTo>
                  <a:lnTo>
                    <a:pt x="289739" y="331470"/>
                  </a:lnTo>
                  <a:lnTo>
                    <a:pt x="283597" y="326390"/>
                  </a:lnTo>
                  <a:lnTo>
                    <a:pt x="275724" y="321310"/>
                  </a:lnTo>
                  <a:lnTo>
                    <a:pt x="267673" y="314960"/>
                  </a:lnTo>
                  <a:lnTo>
                    <a:pt x="259461" y="308610"/>
                  </a:lnTo>
                  <a:close/>
                </a:path>
                <a:path w="497205" h="485140">
                  <a:moveTo>
                    <a:pt x="475869" y="167640"/>
                  </a:moveTo>
                  <a:lnTo>
                    <a:pt x="453580" y="167640"/>
                  </a:lnTo>
                  <a:lnTo>
                    <a:pt x="453580" y="273050"/>
                  </a:lnTo>
                  <a:lnTo>
                    <a:pt x="475869" y="273050"/>
                  </a:lnTo>
                  <a:lnTo>
                    <a:pt x="475869" y="167640"/>
                  </a:lnTo>
                  <a:close/>
                </a:path>
                <a:path w="497205" h="485140">
                  <a:moveTo>
                    <a:pt x="224599" y="179070"/>
                  </a:moveTo>
                  <a:lnTo>
                    <a:pt x="199644" y="179070"/>
                  </a:lnTo>
                  <a:lnTo>
                    <a:pt x="199644" y="247650"/>
                  </a:lnTo>
                  <a:lnTo>
                    <a:pt x="224599" y="247650"/>
                  </a:lnTo>
                  <a:lnTo>
                    <a:pt x="224599" y="179070"/>
                  </a:lnTo>
                  <a:close/>
                </a:path>
                <a:path w="497205" h="485140">
                  <a:moveTo>
                    <a:pt x="224599" y="96520"/>
                  </a:moveTo>
                  <a:lnTo>
                    <a:pt x="199644" y="96520"/>
                  </a:lnTo>
                  <a:lnTo>
                    <a:pt x="199644" y="165100"/>
                  </a:lnTo>
                  <a:lnTo>
                    <a:pt x="224599" y="165100"/>
                  </a:lnTo>
                  <a:lnTo>
                    <a:pt x="224599" y="96520"/>
                  </a:lnTo>
                  <a:close/>
                </a:path>
                <a:path w="497205" h="485140">
                  <a:moveTo>
                    <a:pt x="490228" y="45720"/>
                  </a:moveTo>
                  <a:lnTo>
                    <a:pt x="453580" y="45720"/>
                  </a:lnTo>
                  <a:lnTo>
                    <a:pt x="453580" y="152400"/>
                  </a:lnTo>
                  <a:lnTo>
                    <a:pt x="475869" y="152400"/>
                  </a:lnTo>
                  <a:lnTo>
                    <a:pt x="475869" y="54610"/>
                  </a:lnTo>
                  <a:lnTo>
                    <a:pt x="485230" y="49530"/>
                  </a:lnTo>
                  <a:lnTo>
                    <a:pt x="490228" y="45720"/>
                  </a:lnTo>
                  <a:close/>
                </a:path>
                <a:path w="497205" h="485140">
                  <a:moveTo>
                    <a:pt x="4000" y="74930"/>
                  </a:moveTo>
                  <a:lnTo>
                    <a:pt x="13906" y="99060"/>
                  </a:lnTo>
                  <a:lnTo>
                    <a:pt x="21806" y="97790"/>
                  </a:lnTo>
                  <a:lnTo>
                    <a:pt x="32385" y="96520"/>
                  </a:lnTo>
                  <a:lnTo>
                    <a:pt x="297180" y="96520"/>
                  </a:lnTo>
                  <a:lnTo>
                    <a:pt x="299085" y="92710"/>
                  </a:lnTo>
                  <a:lnTo>
                    <a:pt x="299085" y="86360"/>
                  </a:lnTo>
                  <a:lnTo>
                    <a:pt x="297751" y="85090"/>
                  </a:lnTo>
                  <a:lnTo>
                    <a:pt x="295275" y="82550"/>
                  </a:lnTo>
                  <a:lnTo>
                    <a:pt x="61722" y="82550"/>
                  </a:lnTo>
                  <a:lnTo>
                    <a:pt x="29432" y="80010"/>
                  </a:lnTo>
                  <a:lnTo>
                    <a:pt x="15859" y="78740"/>
                  </a:lnTo>
                  <a:lnTo>
                    <a:pt x="4000" y="74930"/>
                  </a:lnTo>
                  <a:close/>
                </a:path>
                <a:path w="497205" h="485140">
                  <a:moveTo>
                    <a:pt x="59817" y="2540"/>
                  </a:moveTo>
                  <a:lnTo>
                    <a:pt x="60677" y="10160"/>
                  </a:lnTo>
                  <a:lnTo>
                    <a:pt x="61047" y="16510"/>
                  </a:lnTo>
                  <a:lnTo>
                    <a:pt x="61121" y="17780"/>
                  </a:lnTo>
                  <a:lnTo>
                    <a:pt x="61195" y="19050"/>
                  </a:lnTo>
                  <a:lnTo>
                    <a:pt x="61269" y="20320"/>
                  </a:lnTo>
                  <a:lnTo>
                    <a:pt x="61383" y="24130"/>
                  </a:lnTo>
                  <a:lnTo>
                    <a:pt x="61497" y="27940"/>
                  </a:lnTo>
                  <a:lnTo>
                    <a:pt x="61611" y="31750"/>
                  </a:lnTo>
                  <a:lnTo>
                    <a:pt x="61722" y="82550"/>
                  </a:lnTo>
                  <a:lnTo>
                    <a:pt x="86868" y="82550"/>
                  </a:lnTo>
                  <a:lnTo>
                    <a:pt x="86868" y="34290"/>
                  </a:lnTo>
                  <a:lnTo>
                    <a:pt x="95059" y="33020"/>
                  </a:lnTo>
                  <a:lnTo>
                    <a:pt x="102489" y="31750"/>
                  </a:lnTo>
                  <a:lnTo>
                    <a:pt x="109156" y="27940"/>
                  </a:lnTo>
                  <a:lnTo>
                    <a:pt x="113919" y="26670"/>
                  </a:lnTo>
                  <a:lnTo>
                    <a:pt x="116395" y="24130"/>
                  </a:lnTo>
                  <a:lnTo>
                    <a:pt x="116395" y="19050"/>
                  </a:lnTo>
                  <a:lnTo>
                    <a:pt x="113919" y="16510"/>
                  </a:lnTo>
                  <a:lnTo>
                    <a:pt x="109156" y="13970"/>
                  </a:lnTo>
                  <a:lnTo>
                    <a:pt x="98875" y="10160"/>
                  </a:lnTo>
                  <a:lnTo>
                    <a:pt x="87201" y="7620"/>
                  </a:lnTo>
                  <a:lnTo>
                    <a:pt x="74169" y="5080"/>
                  </a:lnTo>
                  <a:lnTo>
                    <a:pt x="59817" y="2540"/>
                  </a:lnTo>
                  <a:close/>
                </a:path>
                <a:path w="497205" h="485140">
                  <a:moveTo>
                    <a:pt x="196977" y="0"/>
                  </a:moveTo>
                  <a:lnTo>
                    <a:pt x="198117" y="8890"/>
                  </a:lnTo>
                  <a:lnTo>
                    <a:pt x="198833" y="16510"/>
                  </a:lnTo>
                  <a:lnTo>
                    <a:pt x="198953" y="17780"/>
                  </a:lnTo>
                  <a:lnTo>
                    <a:pt x="199067" y="20320"/>
                  </a:lnTo>
                  <a:lnTo>
                    <a:pt x="199182" y="22860"/>
                  </a:lnTo>
                  <a:lnTo>
                    <a:pt x="199296" y="25400"/>
                  </a:lnTo>
                  <a:lnTo>
                    <a:pt x="199411" y="27940"/>
                  </a:lnTo>
                  <a:lnTo>
                    <a:pt x="199532" y="34290"/>
                  </a:lnTo>
                  <a:lnTo>
                    <a:pt x="199644" y="82550"/>
                  </a:lnTo>
                  <a:lnTo>
                    <a:pt x="224599" y="82550"/>
                  </a:lnTo>
                  <a:lnTo>
                    <a:pt x="224599" y="31750"/>
                  </a:lnTo>
                  <a:lnTo>
                    <a:pt x="232600" y="30480"/>
                  </a:lnTo>
                  <a:lnTo>
                    <a:pt x="239839" y="29210"/>
                  </a:lnTo>
                  <a:lnTo>
                    <a:pt x="246507" y="25400"/>
                  </a:lnTo>
                  <a:lnTo>
                    <a:pt x="251269" y="24130"/>
                  </a:lnTo>
                  <a:lnTo>
                    <a:pt x="253746" y="22860"/>
                  </a:lnTo>
                  <a:lnTo>
                    <a:pt x="253746" y="16510"/>
                  </a:lnTo>
                  <a:lnTo>
                    <a:pt x="211413" y="2540"/>
                  </a:lnTo>
                  <a:lnTo>
                    <a:pt x="196977" y="0"/>
                  </a:lnTo>
                  <a:close/>
                </a:path>
                <a:path w="497205" h="485140">
                  <a:moveTo>
                    <a:pt x="263652" y="59690"/>
                  </a:moveTo>
                  <a:lnTo>
                    <a:pt x="240792" y="82550"/>
                  </a:lnTo>
                  <a:lnTo>
                    <a:pt x="295275" y="82550"/>
                  </a:lnTo>
                  <a:lnTo>
                    <a:pt x="287708" y="77470"/>
                  </a:lnTo>
                  <a:lnTo>
                    <a:pt x="279892" y="71120"/>
                  </a:lnTo>
                  <a:lnTo>
                    <a:pt x="271861" y="64770"/>
                  </a:lnTo>
                  <a:lnTo>
                    <a:pt x="263652" y="59690"/>
                  </a:lnTo>
                  <a:close/>
                </a:path>
                <a:path w="497205" h="485140">
                  <a:moveTo>
                    <a:pt x="465963" y="8890"/>
                  </a:moveTo>
                  <a:lnTo>
                    <a:pt x="449389" y="31750"/>
                  </a:lnTo>
                  <a:lnTo>
                    <a:pt x="493966" y="31750"/>
                  </a:lnTo>
                  <a:lnTo>
                    <a:pt x="493014" y="30480"/>
                  </a:lnTo>
                  <a:lnTo>
                    <a:pt x="488010" y="25400"/>
                  </a:lnTo>
                  <a:lnTo>
                    <a:pt x="481845" y="20320"/>
                  </a:lnTo>
                  <a:lnTo>
                    <a:pt x="474502" y="13970"/>
                  </a:lnTo>
                  <a:lnTo>
                    <a:pt x="465963" y="8890"/>
                  </a:lnTo>
                  <a:close/>
                </a:path>
              </a:pathLst>
            </a:custGeom>
            <a:solidFill>
              <a:srgbClr val="000000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269793" y="3295179"/>
            <a:ext cx="5519420" cy="4083685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450"/>
              </a:spcBef>
              <a:buClr>
                <a:srgbClr val="252525"/>
              </a:buClr>
              <a:buFont typeface="Microsoft Sans Serif"/>
              <a:buChar char="◦"/>
              <a:tabLst>
                <a:tab pos="354965" algn="l"/>
              </a:tabLst>
            </a:pPr>
            <a:r>
              <a:rPr sz="4200" spc="-50" dirty="0">
                <a:latin typeface="SimSun"/>
                <a:cs typeface="SimSun"/>
              </a:rPr>
              <a:t>主題一</a:t>
            </a:r>
            <a:endParaRPr sz="4200">
              <a:latin typeface="SimSun"/>
              <a:cs typeface="SimSun"/>
            </a:endParaRPr>
          </a:p>
          <a:p>
            <a:pPr marL="354965" indent="-342265">
              <a:lnSpc>
                <a:spcPct val="100000"/>
              </a:lnSpc>
              <a:spcBef>
                <a:spcPts val="1350"/>
              </a:spcBef>
              <a:buClr>
                <a:srgbClr val="252525"/>
              </a:buClr>
              <a:buFont typeface="Microsoft Sans Serif"/>
              <a:buChar char="◦"/>
              <a:tabLst>
                <a:tab pos="354965" algn="l"/>
              </a:tabLst>
            </a:pPr>
            <a:r>
              <a:rPr sz="4200" spc="-50" dirty="0">
                <a:latin typeface="SimSun"/>
                <a:cs typeface="SimSun"/>
              </a:rPr>
              <a:t>主題二</a:t>
            </a:r>
            <a:endParaRPr sz="4200">
              <a:latin typeface="SimSun"/>
              <a:cs typeface="SimSun"/>
            </a:endParaRPr>
          </a:p>
          <a:p>
            <a:pPr marL="354330" indent="-341630">
              <a:lnSpc>
                <a:spcPct val="100000"/>
              </a:lnSpc>
              <a:spcBef>
                <a:spcPts val="1350"/>
              </a:spcBef>
              <a:buClr>
                <a:srgbClr val="252525"/>
              </a:buClr>
              <a:buFont typeface="Microsoft Sans Serif"/>
              <a:buChar char="◦"/>
              <a:tabLst>
                <a:tab pos="354330" algn="l"/>
                <a:tab pos="2842260" algn="l"/>
              </a:tabLst>
            </a:pPr>
            <a:r>
              <a:rPr sz="4200" spc="-55" dirty="0">
                <a:latin typeface="SimSun"/>
                <a:cs typeface="SimSun"/>
              </a:rPr>
              <a:t>主題</a:t>
            </a:r>
            <a:r>
              <a:rPr sz="4200" spc="-50" dirty="0">
                <a:latin typeface="SimSun"/>
                <a:cs typeface="SimSun"/>
              </a:rPr>
              <a:t>三</a:t>
            </a:r>
            <a:r>
              <a:rPr sz="4200" dirty="0">
                <a:latin typeface="SimSun"/>
                <a:cs typeface="SimSun"/>
              </a:rPr>
              <a:t>	</a:t>
            </a:r>
            <a:r>
              <a:rPr sz="4200" spc="-50" dirty="0">
                <a:solidFill>
                  <a:srgbClr val="C00000"/>
                </a:solidFill>
                <a:latin typeface="SimSun"/>
                <a:cs typeface="SimSun"/>
              </a:rPr>
              <a:t>生</a:t>
            </a:r>
            <a:r>
              <a:rPr sz="4200" spc="-55" dirty="0">
                <a:solidFill>
                  <a:srgbClr val="C00000"/>
                </a:solidFill>
                <a:latin typeface="SimSun"/>
                <a:cs typeface="SimSun"/>
              </a:rPr>
              <a:t>殖</a:t>
            </a:r>
            <a:r>
              <a:rPr sz="4200" spc="-55" dirty="0">
                <a:latin typeface="SimSun"/>
                <a:cs typeface="SimSun"/>
              </a:rPr>
              <a:t>生長</a:t>
            </a:r>
            <a:r>
              <a:rPr sz="4200" spc="-50" dirty="0">
                <a:latin typeface="SimSun"/>
                <a:cs typeface="SimSun"/>
              </a:rPr>
              <a:t>期</a:t>
            </a:r>
            <a:endParaRPr sz="4200">
              <a:latin typeface="SimSun"/>
              <a:cs typeface="SimSun"/>
            </a:endParaRPr>
          </a:p>
          <a:p>
            <a:pPr marL="354965" indent="-342265">
              <a:lnSpc>
                <a:spcPct val="100000"/>
              </a:lnSpc>
              <a:spcBef>
                <a:spcPts val="1355"/>
              </a:spcBef>
              <a:buClr>
                <a:srgbClr val="252525"/>
              </a:buClr>
              <a:buFont typeface="Microsoft Sans Serif"/>
              <a:buChar char="◦"/>
              <a:tabLst>
                <a:tab pos="354965" algn="l"/>
                <a:tab pos="2842260" algn="l"/>
              </a:tabLst>
            </a:pPr>
            <a:r>
              <a:rPr sz="4200" spc="-50" dirty="0">
                <a:latin typeface="SimSun"/>
                <a:cs typeface="SimSun"/>
              </a:rPr>
              <a:t>主題四</a:t>
            </a:r>
            <a:r>
              <a:rPr sz="4200" dirty="0">
                <a:latin typeface="SimSun"/>
                <a:cs typeface="SimSun"/>
              </a:rPr>
              <a:t>	</a:t>
            </a:r>
            <a:r>
              <a:rPr sz="4200" spc="-50" dirty="0">
                <a:latin typeface="SimSun"/>
                <a:cs typeface="SimSun"/>
              </a:rPr>
              <a:t>水稻</a:t>
            </a:r>
            <a:endParaRPr sz="4200">
              <a:latin typeface="SimSun"/>
              <a:cs typeface="SimSun"/>
            </a:endParaRPr>
          </a:p>
          <a:p>
            <a:pPr marL="354965" indent="-342265">
              <a:lnSpc>
                <a:spcPct val="100000"/>
              </a:lnSpc>
              <a:spcBef>
                <a:spcPts val="1350"/>
              </a:spcBef>
              <a:buClr>
                <a:srgbClr val="252525"/>
              </a:buClr>
              <a:buFont typeface="Microsoft Sans Serif"/>
              <a:buChar char="◦"/>
              <a:tabLst>
                <a:tab pos="354965" algn="l"/>
                <a:tab pos="2842260" algn="l"/>
              </a:tabLst>
            </a:pPr>
            <a:r>
              <a:rPr sz="4200" spc="-50" dirty="0">
                <a:latin typeface="SimSun"/>
                <a:cs typeface="SimSun"/>
              </a:rPr>
              <a:t>主題五</a:t>
            </a:r>
            <a:r>
              <a:rPr sz="4200" dirty="0">
                <a:latin typeface="SimSun"/>
                <a:cs typeface="SimSun"/>
              </a:rPr>
              <a:t>	</a:t>
            </a:r>
            <a:r>
              <a:rPr sz="4200" spc="-50" dirty="0">
                <a:latin typeface="SimSun"/>
                <a:cs typeface="SimSun"/>
              </a:rPr>
              <a:t>學習</a:t>
            </a:r>
            <a:r>
              <a:rPr sz="4200" spc="-50" dirty="0">
                <a:solidFill>
                  <a:srgbClr val="C00000"/>
                </a:solidFill>
                <a:latin typeface="SimSun"/>
                <a:cs typeface="SimSun"/>
              </a:rPr>
              <a:t>心得</a:t>
            </a:r>
            <a:endParaRPr sz="4200">
              <a:latin typeface="SimSun"/>
              <a:cs typeface="SimSu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63038" y="9558324"/>
            <a:ext cx="116713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25" dirty="0">
                <a:solidFill>
                  <a:srgbClr val="404040"/>
                </a:solidFill>
                <a:latin typeface="SimSun"/>
                <a:cs typeface="SimSun"/>
              </a:rPr>
              <a:t>範例頁尾文字</a:t>
            </a:r>
            <a:endParaRPr sz="1500">
              <a:latin typeface="SimSun"/>
              <a:cs typeface="SimSu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646650" y="9562896"/>
            <a:ext cx="13081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70" dirty="0">
                <a:solidFill>
                  <a:srgbClr val="404040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892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356615"/>
            <a:ext cx="17584420" cy="9573895"/>
          </a:xfrm>
          <a:custGeom>
            <a:avLst/>
            <a:gdLst/>
            <a:ahLst/>
            <a:cxnLst/>
            <a:rect l="l" t="t" r="r" b="b"/>
            <a:pathLst>
              <a:path w="17584420" h="9573895">
                <a:moveTo>
                  <a:pt x="17583912" y="0"/>
                </a:moveTo>
                <a:lnTo>
                  <a:pt x="0" y="0"/>
                </a:lnTo>
                <a:lnTo>
                  <a:pt x="0" y="9573767"/>
                </a:lnTo>
                <a:lnTo>
                  <a:pt x="17583912" y="9573767"/>
                </a:lnTo>
                <a:lnTo>
                  <a:pt x="17583912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809291" y="-14287"/>
            <a:ext cx="6246495" cy="2000250"/>
            <a:chOff x="8809291" y="-14287"/>
            <a:chExt cx="6246495" cy="2000250"/>
          </a:xfrm>
        </p:grpSpPr>
        <p:sp>
          <p:nvSpPr>
            <p:cNvPr id="4" name="object 4"/>
            <p:cNvSpPr/>
            <p:nvPr/>
          </p:nvSpPr>
          <p:spPr>
            <a:xfrm>
              <a:off x="8809291" y="0"/>
              <a:ext cx="5988050" cy="1971675"/>
            </a:xfrm>
            <a:custGeom>
              <a:avLst/>
              <a:gdLst/>
              <a:ahLst/>
              <a:cxnLst/>
              <a:rect l="l" t="t" r="r" b="b"/>
              <a:pathLst>
                <a:path w="5988050" h="1971675">
                  <a:moveTo>
                    <a:pt x="5987605" y="0"/>
                  </a:moveTo>
                  <a:lnTo>
                    <a:pt x="0" y="0"/>
                  </a:lnTo>
                  <a:lnTo>
                    <a:pt x="105727" y="80200"/>
                  </a:lnTo>
                  <a:lnTo>
                    <a:pt x="310419" y="231814"/>
                  </a:lnTo>
                  <a:lnTo>
                    <a:pt x="389528" y="292172"/>
                  </a:lnTo>
                  <a:lnTo>
                    <a:pt x="428151" y="322431"/>
                  </a:lnTo>
                  <a:lnTo>
                    <a:pt x="466039" y="352790"/>
                  </a:lnTo>
                  <a:lnTo>
                    <a:pt x="532649" y="407982"/>
                  </a:lnTo>
                  <a:lnTo>
                    <a:pt x="579727" y="448303"/>
                  </a:lnTo>
                  <a:lnTo>
                    <a:pt x="627597" y="492323"/>
                  </a:lnTo>
                  <a:lnTo>
                    <a:pt x="690248" y="552258"/>
                  </a:lnTo>
                  <a:lnTo>
                    <a:pt x="754368" y="615357"/>
                  </a:lnTo>
                  <a:lnTo>
                    <a:pt x="853208" y="715006"/>
                  </a:lnTo>
                  <a:lnTo>
                    <a:pt x="1095495" y="963373"/>
                  </a:lnTo>
                  <a:lnTo>
                    <a:pt x="1203978" y="1073139"/>
                  </a:lnTo>
                  <a:lnTo>
                    <a:pt x="1277741" y="1146355"/>
                  </a:lnTo>
                  <a:lnTo>
                    <a:pt x="1352606" y="1219105"/>
                  </a:lnTo>
                  <a:lnTo>
                    <a:pt x="1428530" y="1290961"/>
                  </a:lnTo>
                  <a:lnTo>
                    <a:pt x="1466875" y="1326420"/>
                  </a:lnTo>
                  <a:lnTo>
                    <a:pt x="1505469" y="1361495"/>
                  </a:lnTo>
                  <a:lnTo>
                    <a:pt x="1544306" y="1396133"/>
                  </a:lnTo>
                  <a:lnTo>
                    <a:pt x="1583381" y="1430280"/>
                  </a:lnTo>
                  <a:lnTo>
                    <a:pt x="1622688" y="1463884"/>
                  </a:lnTo>
                  <a:lnTo>
                    <a:pt x="1662222" y="1496890"/>
                  </a:lnTo>
                  <a:lnTo>
                    <a:pt x="1701977" y="1529245"/>
                  </a:lnTo>
                  <a:lnTo>
                    <a:pt x="1741949" y="1560897"/>
                  </a:lnTo>
                  <a:lnTo>
                    <a:pt x="1782132" y="1591790"/>
                  </a:lnTo>
                  <a:lnTo>
                    <a:pt x="1822519" y="1621873"/>
                  </a:lnTo>
                  <a:lnTo>
                    <a:pt x="1863107" y="1651091"/>
                  </a:lnTo>
                  <a:lnTo>
                    <a:pt x="1903889" y="1679391"/>
                  </a:lnTo>
                  <a:lnTo>
                    <a:pt x="1944860" y="1706720"/>
                  </a:lnTo>
                  <a:lnTo>
                    <a:pt x="1986015" y="1733024"/>
                  </a:lnTo>
                  <a:lnTo>
                    <a:pt x="2027349" y="1758250"/>
                  </a:lnTo>
                  <a:lnTo>
                    <a:pt x="2068855" y="1782345"/>
                  </a:lnTo>
                  <a:lnTo>
                    <a:pt x="2110529" y="1805255"/>
                  </a:lnTo>
                  <a:lnTo>
                    <a:pt x="2152365" y="1826927"/>
                  </a:lnTo>
                  <a:lnTo>
                    <a:pt x="2194358" y="1847307"/>
                  </a:lnTo>
                  <a:lnTo>
                    <a:pt x="2236502" y="1866342"/>
                  </a:lnTo>
                  <a:lnTo>
                    <a:pt x="2278791" y="1883978"/>
                  </a:lnTo>
                  <a:lnTo>
                    <a:pt x="2321222" y="1900163"/>
                  </a:lnTo>
                  <a:lnTo>
                    <a:pt x="2363787" y="1914842"/>
                  </a:lnTo>
                  <a:lnTo>
                    <a:pt x="2406483" y="1927962"/>
                  </a:lnTo>
                  <a:lnTo>
                    <a:pt x="2449302" y="1939470"/>
                  </a:lnTo>
                  <a:lnTo>
                    <a:pt x="2492241" y="1949313"/>
                  </a:lnTo>
                  <a:lnTo>
                    <a:pt x="2535293" y="1957437"/>
                  </a:lnTo>
                  <a:lnTo>
                    <a:pt x="2578453" y="1963788"/>
                  </a:lnTo>
                  <a:lnTo>
                    <a:pt x="2621716" y="1968314"/>
                  </a:lnTo>
                  <a:lnTo>
                    <a:pt x="2665076" y="1970961"/>
                  </a:lnTo>
                  <a:lnTo>
                    <a:pt x="2708529" y="1971675"/>
                  </a:lnTo>
                  <a:lnTo>
                    <a:pt x="2759074" y="1970785"/>
                  </a:lnTo>
                  <a:lnTo>
                    <a:pt x="2809465" y="1968770"/>
                  </a:lnTo>
                  <a:lnTo>
                    <a:pt x="2859697" y="1965651"/>
                  </a:lnTo>
                  <a:lnTo>
                    <a:pt x="2909764" y="1961449"/>
                  </a:lnTo>
                  <a:lnTo>
                    <a:pt x="2959663" y="1956187"/>
                  </a:lnTo>
                  <a:lnTo>
                    <a:pt x="3009387" y="1949886"/>
                  </a:lnTo>
                  <a:lnTo>
                    <a:pt x="3058933" y="1942569"/>
                  </a:lnTo>
                  <a:lnTo>
                    <a:pt x="3108296" y="1934257"/>
                  </a:lnTo>
                  <a:lnTo>
                    <a:pt x="3157471" y="1924972"/>
                  </a:lnTo>
                  <a:lnTo>
                    <a:pt x="3206453" y="1914736"/>
                  </a:lnTo>
                  <a:lnTo>
                    <a:pt x="3255237" y="1903572"/>
                  </a:lnTo>
                  <a:lnTo>
                    <a:pt x="3303820" y="1891500"/>
                  </a:lnTo>
                  <a:lnTo>
                    <a:pt x="3352195" y="1878544"/>
                  </a:lnTo>
                  <a:lnTo>
                    <a:pt x="3400359" y="1864724"/>
                  </a:lnTo>
                  <a:lnTo>
                    <a:pt x="3448307" y="1850063"/>
                  </a:lnTo>
                  <a:lnTo>
                    <a:pt x="3496033" y="1834583"/>
                  </a:lnTo>
                  <a:lnTo>
                    <a:pt x="3543533" y="1818305"/>
                  </a:lnTo>
                  <a:lnTo>
                    <a:pt x="3590803" y="1801252"/>
                  </a:lnTo>
                  <a:lnTo>
                    <a:pt x="3637837" y="1783445"/>
                  </a:lnTo>
                  <a:lnTo>
                    <a:pt x="3684632" y="1764907"/>
                  </a:lnTo>
                  <a:lnTo>
                    <a:pt x="3731181" y="1745658"/>
                  </a:lnTo>
                  <a:lnTo>
                    <a:pt x="3777481" y="1725722"/>
                  </a:lnTo>
                  <a:lnTo>
                    <a:pt x="3823526" y="1705120"/>
                  </a:lnTo>
                  <a:lnTo>
                    <a:pt x="3869313" y="1683874"/>
                  </a:lnTo>
                  <a:lnTo>
                    <a:pt x="3914836" y="1662006"/>
                  </a:lnTo>
                  <a:lnTo>
                    <a:pt x="3960090" y="1639538"/>
                  </a:lnTo>
                  <a:lnTo>
                    <a:pt x="4005071" y="1616491"/>
                  </a:lnTo>
                  <a:lnTo>
                    <a:pt x="4049773" y="1592888"/>
                  </a:lnTo>
                  <a:lnTo>
                    <a:pt x="4094193" y="1568751"/>
                  </a:lnTo>
                  <a:lnTo>
                    <a:pt x="4138326" y="1544101"/>
                  </a:lnTo>
                  <a:lnTo>
                    <a:pt x="4182166" y="1518961"/>
                  </a:lnTo>
                  <a:lnTo>
                    <a:pt x="4225710" y="1493351"/>
                  </a:lnTo>
                  <a:lnTo>
                    <a:pt x="4268951" y="1467296"/>
                  </a:lnTo>
                  <a:lnTo>
                    <a:pt x="4311887" y="1440815"/>
                  </a:lnTo>
                  <a:lnTo>
                    <a:pt x="4354511" y="1413931"/>
                  </a:lnTo>
                  <a:lnTo>
                    <a:pt x="4396819" y="1386666"/>
                  </a:lnTo>
                  <a:lnTo>
                    <a:pt x="4438806" y="1359043"/>
                  </a:lnTo>
                  <a:lnTo>
                    <a:pt x="4480468" y="1331081"/>
                  </a:lnTo>
                  <a:lnTo>
                    <a:pt x="4521800" y="1302805"/>
                  </a:lnTo>
                  <a:lnTo>
                    <a:pt x="4562797" y="1274236"/>
                  </a:lnTo>
                  <a:lnTo>
                    <a:pt x="4603454" y="1245394"/>
                  </a:lnTo>
                  <a:lnTo>
                    <a:pt x="4643767" y="1216304"/>
                  </a:lnTo>
                  <a:lnTo>
                    <a:pt x="4683731" y="1186986"/>
                  </a:lnTo>
                  <a:lnTo>
                    <a:pt x="4762592" y="1127754"/>
                  </a:lnTo>
                  <a:lnTo>
                    <a:pt x="4840000" y="1067875"/>
                  </a:lnTo>
                  <a:lnTo>
                    <a:pt x="4915917" y="1007524"/>
                  </a:lnTo>
                  <a:lnTo>
                    <a:pt x="4990305" y="946876"/>
                  </a:lnTo>
                  <a:lnTo>
                    <a:pt x="5189341" y="780483"/>
                  </a:lnTo>
                  <a:lnTo>
                    <a:pt x="5297456" y="688212"/>
                  </a:lnTo>
                  <a:lnTo>
                    <a:pt x="5372663" y="622643"/>
                  </a:lnTo>
                  <a:lnTo>
                    <a:pt x="5449641" y="554048"/>
                  </a:lnTo>
                  <a:lnTo>
                    <a:pt x="5527759" y="482611"/>
                  </a:lnTo>
                  <a:lnTo>
                    <a:pt x="5567050" y="445885"/>
                  </a:lnTo>
                  <a:lnTo>
                    <a:pt x="5606390" y="408519"/>
                  </a:lnTo>
                  <a:lnTo>
                    <a:pt x="5645700" y="370536"/>
                  </a:lnTo>
                  <a:lnTo>
                    <a:pt x="5684903" y="331959"/>
                  </a:lnTo>
                  <a:lnTo>
                    <a:pt x="5723919" y="292811"/>
                  </a:lnTo>
                  <a:lnTo>
                    <a:pt x="5762670" y="253116"/>
                  </a:lnTo>
                  <a:lnTo>
                    <a:pt x="5801077" y="212897"/>
                  </a:lnTo>
                  <a:lnTo>
                    <a:pt x="5839062" y="172177"/>
                  </a:lnTo>
                  <a:lnTo>
                    <a:pt x="5876546" y="130979"/>
                  </a:lnTo>
                  <a:lnTo>
                    <a:pt x="5913450" y="89327"/>
                  </a:lnTo>
                  <a:lnTo>
                    <a:pt x="5949696" y="47244"/>
                  </a:lnTo>
                  <a:lnTo>
                    <a:pt x="5987605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90772" y="0"/>
              <a:ext cx="5050790" cy="1971675"/>
            </a:xfrm>
            <a:custGeom>
              <a:avLst/>
              <a:gdLst/>
              <a:ahLst/>
              <a:cxnLst/>
              <a:rect l="l" t="t" r="r" b="b"/>
              <a:pathLst>
                <a:path w="5050790" h="1971675">
                  <a:moveTo>
                    <a:pt x="5050345" y="0"/>
                  </a:moveTo>
                  <a:lnTo>
                    <a:pt x="4979289" y="50292"/>
                  </a:lnTo>
                  <a:lnTo>
                    <a:pt x="4940459" y="81389"/>
                  </a:lnTo>
                  <a:lnTo>
                    <a:pt x="4901926" y="113146"/>
                  </a:lnTo>
                  <a:lnTo>
                    <a:pt x="4863677" y="145530"/>
                  </a:lnTo>
                  <a:lnTo>
                    <a:pt x="4825697" y="178507"/>
                  </a:lnTo>
                  <a:lnTo>
                    <a:pt x="4787974" y="212042"/>
                  </a:lnTo>
                  <a:lnTo>
                    <a:pt x="4750493" y="246103"/>
                  </a:lnTo>
                  <a:lnTo>
                    <a:pt x="4713242" y="280654"/>
                  </a:lnTo>
                  <a:lnTo>
                    <a:pt x="4676206" y="315663"/>
                  </a:lnTo>
                  <a:lnTo>
                    <a:pt x="4639372" y="351095"/>
                  </a:lnTo>
                  <a:lnTo>
                    <a:pt x="4602727" y="386917"/>
                  </a:lnTo>
                  <a:lnTo>
                    <a:pt x="4566257" y="423094"/>
                  </a:lnTo>
                  <a:lnTo>
                    <a:pt x="4529948" y="459593"/>
                  </a:lnTo>
                  <a:lnTo>
                    <a:pt x="4493788" y="496381"/>
                  </a:lnTo>
                  <a:lnTo>
                    <a:pt x="4457762" y="533422"/>
                  </a:lnTo>
                  <a:lnTo>
                    <a:pt x="4421857" y="570684"/>
                  </a:lnTo>
                  <a:lnTo>
                    <a:pt x="4386059" y="608132"/>
                  </a:lnTo>
                  <a:lnTo>
                    <a:pt x="4350356" y="645732"/>
                  </a:lnTo>
                  <a:lnTo>
                    <a:pt x="4314733" y="683452"/>
                  </a:lnTo>
                  <a:lnTo>
                    <a:pt x="4279177" y="721256"/>
                  </a:lnTo>
                  <a:lnTo>
                    <a:pt x="4243675" y="759112"/>
                  </a:lnTo>
                  <a:lnTo>
                    <a:pt x="4208212" y="796984"/>
                  </a:lnTo>
                  <a:lnTo>
                    <a:pt x="4172776" y="834840"/>
                  </a:lnTo>
                  <a:lnTo>
                    <a:pt x="4137352" y="872646"/>
                  </a:lnTo>
                  <a:lnTo>
                    <a:pt x="4101928" y="910367"/>
                  </a:lnTo>
                  <a:lnTo>
                    <a:pt x="4066490" y="947970"/>
                  </a:lnTo>
                  <a:lnTo>
                    <a:pt x="4031024" y="985421"/>
                  </a:lnTo>
                  <a:lnTo>
                    <a:pt x="3995517" y="1022686"/>
                  </a:lnTo>
                  <a:lnTo>
                    <a:pt x="3959956" y="1059731"/>
                  </a:lnTo>
                  <a:lnTo>
                    <a:pt x="3924326" y="1096523"/>
                  </a:lnTo>
                  <a:lnTo>
                    <a:pt x="3888614" y="1133027"/>
                  </a:lnTo>
                  <a:lnTo>
                    <a:pt x="3852807" y="1169210"/>
                  </a:lnTo>
                  <a:lnTo>
                    <a:pt x="3816891" y="1205038"/>
                  </a:lnTo>
                  <a:lnTo>
                    <a:pt x="3780853" y="1240477"/>
                  </a:lnTo>
                  <a:lnTo>
                    <a:pt x="3744679" y="1275493"/>
                  </a:lnTo>
                  <a:lnTo>
                    <a:pt x="3708355" y="1310053"/>
                  </a:lnTo>
                  <a:lnTo>
                    <a:pt x="3671869" y="1344121"/>
                  </a:lnTo>
                  <a:lnTo>
                    <a:pt x="3635207" y="1377666"/>
                  </a:lnTo>
                  <a:lnTo>
                    <a:pt x="3598354" y="1410652"/>
                  </a:lnTo>
                  <a:lnTo>
                    <a:pt x="3546613" y="1455836"/>
                  </a:lnTo>
                  <a:lnTo>
                    <a:pt x="3494075" y="1500512"/>
                  </a:lnTo>
                  <a:lnTo>
                    <a:pt x="3440694" y="1544464"/>
                  </a:lnTo>
                  <a:lnTo>
                    <a:pt x="3386424" y="1587473"/>
                  </a:lnTo>
                  <a:lnTo>
                    <a:pt x="3331221" y="1629323"/>
                  </a:lnTo>
                  <a:lnTo>
                    <a:pt x="3275038" y="1669796"/>
                  </a:lnTo>
                  <a:lnTo>
                    <a:pt x="3217829" y="1708674"/>
                  </a:lnTo>
                  <a:lnTo>
                    <a:pt x="3159549" y="1745740"/>
                  </a:lnTo>
                  <a:lnTo>
                    <a:pt x="3100152" y="1780777"/>
                  </a:lnTo>
                  <a:lnTo>
                    <a:pt x="3039593" y="1813566"/>
                  </a:lnTo>
                  <a:lnTo>
                    <a:pt x="2977826" y="1843891"/>
                  </a:lnTo>
                  <a:lnTo>
                    <a:pt x="2914805" y="1871534"/>
                  </a:lnTo>
                  <a:lnTo>
                    <a:pt x="2850484" y="1896277"/>
                  </a:lnTo>
                  <a:lnTo>
                    <a:pt x="2784818" y="1917903"/>
                  </a:lnTo>
                  <a:lnTo>
                    <a:pt x="2717762" y="1936195"/>
                  </a:lnTo>
                  <a:lnTo>
                    <a:pt x="2649268" y="1950935"/>
                  </a:lnTo>
                  <a:lnTo>
                    <a:pt x="2579293" y="1961905"/>
                  </a:lnTo>
                  <a:lnTo>
                    <a:pt x="2507790" y="1968889"/>
                  </a:lnTo>
                  <a:lnTo>
                    <a:pt x="2434713" y="1971668"/>
                  </a:lnTo>
                  <a:lnTo>
                    <a:pt x="2397571" y="1971412"/>
                  </a:lnTo>
                  <a:lnTo>
                    <a:pt x="2322048" y="1967477"/>
                  </a:lnTo>
                  <a:lnTo>
                    <a:pt x="2283657" y="1963742"/>
                  </a:lnTo>
                  <a:lnTo>
                    <a:pt x="2244838" y="1958793"/>
                  </a:lnTo>
                  <a:lnTo>
                    <a:pt x="2205585" y="1952603"/>
                  </a:lnTo>
                  <a:lnTo>
                    <a:pt x="2165894" y="1945144"/>
                  </a:lnTo>
                  <a:lnTo>
                    <a:pt x="2125758" y="1936389"/>
                  </a:lnTo>
                  <a:lnTo>
                    <a:pt x="2085171" y="1926312"/>
                  </a:lnTo>
                  <a:lnTo>
                    <a:pt x="2044129" y="1914884"/>
                  </a:lnTo>
                  <a:lnTo>
                    <a:pt x="2002624" y="1902079"/>
                  </a:lnTo>
                  <a:lnTo>
                    <a:pt x="1960652" y="1887869"/>
                  </a:lnTo>
                  <a:lnTo>
                    <a:pt x="1918206" y="1872228"/>
                  </a:lnTo>
                  <a:lnTo>
                    <a:pt x="1875282" y="1855127"/>
                  </a:lnTo>
                  <a:lnTo>
                    <a:pt x="1831872" y="1836541"/>
                  </a:lnTo>
                  <a:lnTo>
                    <a:pt x="1787972" y="1816441"/>
                  </a:lnTo>
                  <a:lnTo>
                    <a:pt x="1743577" y="1794801"/>
                  </a:lnTo>
                  <a:lnTo>
                    <a:pt x="1698679" y="1771594"/>
                  </a:lnTo>
                  <a:lnTo>
                    <a:pt x="1653274" y="1746791"/>
                  </a:lnTo>
                  <a:lnTo>
                    <a:pt x="1607355" y="1720366"/>
                  </a:lnTo>
                  <a:lnTo>
                    <a:pt x="1560917" y="1692293"/>
                  </a:lnTo>
                  <a:lnTo>
                    <a:pt x="1513955" y="1662543"/>
                  </a:lnTo>
                  <a:lnTo>
                    <a:pt x="1466463" y="1631089"/>
                  </a:lnTo>
                  <a:lnTo>
                    <a:pt x="1418434" y="1597905"/>
                  </a:lnTo>
                  <a:lnTo>
                    <a:pt x="1369863" y="1562962"/>
                  </a:lnTo>
                  <a:lnTo>
                    <a:pt x="1320745" y="1526235"/>
                  </a:lnTo>
                  <a:lnTo>
                    <a:pt x="1271074" y="1487695"/>
                  </a:lnTo>
                  <a:lnTo>
                    <a:pt x="1220844" y="1447316"/>
                  </a:lnTo>
                  <a:lnTo>
                    <a:pt x="1170049" y="1405070"/>
                  </a:lnTo>
                  <a:lnTo>
                    <a:pt x="1118683" y="1360930"/>
                  </a:lnTo>
                  <a:lnTo>
                    <a:pt x="1066742" y="1314869"/>
                  </a:lnTo>
                  <a:lnTo>
                    <a:pt x="1014219" y="1266860"/>
                  </a:lnTo>
                  <a:lnTo>
                    <a:pt x="961108" y="1216876"/>
                  </a:lnTo>
                  <a:lnTo>
                    <a:pt x="907405" y="1164889"/>
                  </a:lnTo>
                  <a:lnTo>
                    <a:pt x="853102" y="1110872"/>
                  </a:lnTo>
                  <a:lnTo>
                    <a:pt x="798195" y="1054798"/>
                  </a:lnTo>
                  <a:lnTo>
                    <a:pt x="764815" y="1020033"/>
                  </a:lnTo>
                  <a:lnTo>
                    <a:pt x="731415" y="984706"/>
                  </a:lnTo>
                  <a:lnTo>
                    <a:pt x="697997" y="948825"/>
                  </a:lnTo>
                  <a:lnTo>
                    <a:pt x="664561" y="912400"/>
                  </a:lnTo>
                  <a:lnTo>
                    <a:pt x="631108" y="875440"/>
                  </a:lnTo>
                  <a:lnTo>
                    <a:pt x="597640" y="837953"/>
                  </a:lnTo>
                  <a:lnTo>
                    <a:pt x="564158" y="799948"/>
                  </a:lnTo>
                  <a:lnTo>
                    <a:pt x="530664" y="761435"/>
                  </a:lnTo>
                  <a:lnTo>
                    <a:pt x="497157" y="722423"/>
                  </a:lnTo>
                  <a:lnTo>
                    <a:pt x="463640" y="682921"/>
                  </a:lnTo>
                  <a:lnTo>
                    <a:pt x="430113" y="642937"/>
                  </a:lnTo>
                  <a:lnTo>
                    <a:pt x="396578" y="602480"/>
                  </a:lnTo>
                  <a:lnTo>
                    <a:pt x="363036" y="561561"/>
                  </a:lnTo>
                  <a:lnTo>
                    <a:pt x="329488" y="520187"/>
                  </a:lnTo>
                  <a:lnTo>
                    <a:pt x="295936" y="478368"/>
                  </a:lnTo>
                  <a:lnTo>
                    <a:pt x="262380" y="436113"/>
                  </a:lnTo>
                  <a:lnTo>
                    <a:pt x="228822" y="393430"/>
                  </a:lnTo>
                  <a:lnTo>
                    <a:pt x="195262" y="350329"/>
                  </a:lnTo>
                  <a:lnTo>
                    <a:pt x="128024" y="248498"/>
                  </a:lnTo>
                  <a:lnTo>
                    <a:pt x="64984" y="138326"/>
                  </a:lnTo>
                  <a:lnTo>
                    <a:pt x="18267" y="50050"/>
                  </a:lnTo>
                  <a:lnTo>
                    <a:pt x="0" y="13906"/>
                  </a:lnTo>
                </a:path>
              </a:pathLst>
            </a:custGeom>
            <a:ln w="28575">
              <a:solidFill>
                <a:srgbClr val="75B6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2555" y="-330563"/>
            <a:ext cx="4832985" cy="3578225"/>
          </a:xfrm>
          <a:prstGeom prst="rect">
            <a:avLst/>
          </a:prstGeom>
        </p:spPr>
        <p:txBody>
          <a:bodyPr vert="horz" wrap="square" lIns="0" tIns="396240" rIns="0" bIns="0" rtlCol="0">
            <a:spAutoFit/>
          </a:bodyPr>
          <a:lstStyle/>
          <a:p>
            <a:pPr marL="690880" algn="ctr">
              <a:lnSpc>
                <a:spcPct val="100000"/>
              </a:lnSpc>
              <a:spcBef>
                <a:spcPts val="3120"/>
              </a:spcBef>
            </a:pPr>
            <a:r>
              <a:rPr sz="10800" b="0" spc="-20" dirty="0">
                <a:solidFill>
                  <a:srgbClr val="252525"/>
                </a:solidFill>
                <a:latin typeface="SimSun"/>
                <a:cs typeface="SimSun"/>
              </a:rPr>
              <a:t>主題一</a:t>
            </a:r>
            <a:endParaRPr sz="108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2270"/>
              </a:spcBef>
            </a:pPr>
            <a:r>
              <a:rPr sz="8100" b="0" spc="-15" dirty="0">
                <a:solidFill>
                  <a:srgbClr val="000000"/>
                </a:solidFill>
                <a:latin typeface="SimSun"/>
                <a:cs typeface="SimSun"/>
              </a:rPr>
              <a:t>學習動機</a:t>
            </a:r>
            <a:endParaRPr sz="8100">
              <a:latin typeface="SimSun"/>
              <a:cs typeface="SimSu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9415" y="4560632"/>
            <a:ext cx="7566507" cy="3721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0977" y="5231129"/>
            <a:ext cx="4770501" cy="36995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705600" y="5232272"/>
            <a:ext cx="147320" cy="364490"/>
          </a:xfrm>
          <a:custGeom>
            <a:avLst/>
            <a:gdLst/>
            <a:ahLst/>
            <a:cxnLst/>
            <a:rect l="l" t="t" r="r" b="b"/>
            <a:pathLst>
              <a:path w="147320" h="364489">
                <a:moveTo>
                  <a:pt x="147256" y="0"/>
                </a:moveTo>
                <a:lnTo>
                  <a:pt x="0" y="0"/>
                </a:lnTo>
                <a:lnTo>
                  <a:pt x="0" y="364426"/>
                </a:lnTo>
                <a:lnTo>
                  <a:pt x="147256" y="364426"/>
                </a:lnTo>
                <a:lnTo>
                  <a:pt x="123399" y="344921"/>
                </a:lnTo>
                <a:lnTo>
                  <a:pt x="103274" y="324683"/>
                </a:lnTo>
                <a:lnTo>
                  <a:pt x="74294" y="281939"/>
                </a:lnTo>
                <a:lnTo>
                  <a:pt x="57245" y="233553"/>
                </a:lnTo>
                <a:lnTo>
                  <a:pt x="51625" y="182879"/>
                </a:lnTo>
                <a:lnTo>
                  <a:pt x="52878" y="157379"/>
                </a:lnTo>
                <a:lnTo>
                  <a:pt x="62957" y="109451"/>
                </a:lnTo>
                <a:lnTo>
                  <a:pt x="84784" y="63597"/>
                </a:lnTo>
                <a:lnTo>
                  <a:pt x="122503" y="20032"/>
                </a:lnTo>
                <a:lnTo>
                  <a:pt x="147256" y="0"/>
                </a:lnTo>
                <a:close/>
              </a:path>
            </a:pathLst>
          </a:custGeom>
          <a:solidFill>
            <a:srgbClr val="443B2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6864" y="5229414"/>
            <a:ext cx="2189035" cy="37318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20403" y="5229414"/>
            <a:ext cx="5175313" cy="37166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17852" y="5896164"/>
            <a:ext cx="8766695" cy="37623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267459" y="4265078"/>
            <a:ext cx="165735" cy="2707005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sz="3150" spc="-50" dirty="0">
                <a:solidFill>
                  <a:srgbClr val="252525"/>
                </a:solidFill>
                <a:latin typeface="Arial MT"/>
                <a:cs typeface="Arial MT"/>
              </a:rPr>
              <a:t>•</a:t>
            </a:r>
            <a:endParaRPr sz="3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3150" spc="-50" dirty="0">
                <a:solidFill>
                  <a:srgbClr val="252525"/>
                </a:solidFill>
                <a:latin typeface="Arial MT"/>
                <a:cs typeface="Arial MT"/>
              </a:rPr>
              <a:t>•</a:t>
            </a:r>
            <a:endParaRPr sz="3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3150" spc="-50" dirty="0">
                <a:solidFill>
                  <a:srgbClr val="252525"/>
                </a:solidFill>
                <a:latin typeface="Arial MT"/>
                <a:cs typeface="Arial MT"/>
              </a:rPr>
              <a:t>•</a:t>
            </a:r>
            <a:endParaRPr sz="3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sz="3150" spc="-50" dirty="0">
                <a:solidFill>
                  <a:srgbClr val="252525"/>
                </a:solidFill>
                <a:latin typeface="Arial MT"/>
                <a:cs typeface="Arial MT"/>
              </a:rPr>
              <a:t>•</a:t>
            </a:r>
            <a:endParaRPr sz="315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0977" y="6567550"/>
            <a:ext cx="11971401" cy="37846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7646650" y="9562896"/>
            <a:ext cx="13081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70" dirty="0">
                <a:solidFill>
                  <a:srgbClr val="404040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943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356615"/>
            <a:ext cx="17584420" cy="9573895"/>
          </a:xfrm>
          <a:custGeom>
            <a:avLst/>
            <a:gdLst/>
            <a:ahLst/>
            <a:cxnLst/>
            <a:rect l="l" t="t" r="r" b="b"/>
            <a:pathLst>
              <a:path w="17584420" h="9573895">
                <a:moveTo>
                  <a:pt x="17583912" y="0"/>
                </a:moveTo>
                <a:lnTo>
                  <a:pt x="0" y="0"/>
                </a:lnTo>
                <a:lnTo>
                  <a:pt x="0" y="9573767"/>
                </a:lnTo>
                <a:lnTo>
                  <a:pt x="17583912" y="9573767"/>
                </a:lnTo>
                <a:lnTo>
                  <a:pt x="17583912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7459" y="1020190"/>
            <a:ext cx="18554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25" dirty="0">
                <a:solidFill>
                  <a:srgbClr val="12676C"/>
                </a:solidFill>
                <a:latin typeface="SimSun"/>
                <a:cs typeface="SimSun"/>
              </a:rPr>
              <a:t>碾米</a:t>
            </a:r>
            <a:endParaRPr sz="7200">
              <a:latin typeface="SimSun"/>
              <a:cs typeface="SimSu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07261" y="-14288"/>
            <a:ext cx="16895445" cy="10301605"/>
            <a:chOff x="1407261" y="-14288"/>
            <a:chExt cx="16895445" cy="10301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98706" y="0"/>
              <a:ext cx="6901856" cy="42903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7261" y="2734499"/>
              <a:ext cx="7281253" cy="4279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6427" y="3286949"/>
              <a:ext cx="5272087" cy="4241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4109" y="3822118"/>
              <a:ext cx="5714809" cy="64648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29612" y="0"/>
              <a:ext cx="9958705" cy="3623945"/>
            </a:xfrm>
            <a:custGeom>
              <a:avLst/>
              <a:gdLst/>
              <a:ahLst/>
              <a:cxnLst/>
              <a:rect l="l" t="t" r="r" b="b"/>
              <a:pathLst>
                <a:path w="9958705" h="3623945">
                  <a:moveTo>
                    <a:pt x="0" y="0"/>
                  </a:moveTo>
                  <a:lnTo>
                    <a:pt x="44266" y="52246"/>
                  </a:lnTo>
                  <a:lnTo>
                    <a:pt x="82668" y="97243"/>
                  </a:lnTo>
                  <a:lnTo>
                    <a:pt x="121108" y="142038"/>
                  </a:lnTo>
                  <a:lnTo>
                    <a:pt x="159584" y="186628"/>
                  </a:lnTo>
                  <a:lnTo>
                    <a:pt x="198096" y="231011"/>
                  </a:lnTo>
                  <a:lnTo>
                    <a:pt x="236640" y="275187"/>
                  </a:lnTo>
                  <a:lnTo>
                    <a:pt x="275215" y="319152"/>
                  </a:lnTo>
                  <a:lnTo>
                    <a:pt x="313819" y="362905"/>
                  </a:lnTo>
                  <a:lnTo>
                    <a:pt x="352450" y="406444"/>
                  </a:lnTo>
                  <a:lnTo>
                    <a:pt x="391106" y="449767"/>
                  </a:lnTo>
                  <a:lnTo>
                    <a:pt x="429785" y="492873"/>
                  </a:lnTo>
                  <a:lnTo>
                    <a:pt x="468485" y="535758"/>
                  </a:lnTo>
                  <a:lnTo>
                    <a:pt x="507205" y="578422"/>
                  </a:lnTo>
                  <a:lnTo>
                    <a:pt x="545942" y="620863"/>
                  </a:lnTo>
                  <a:lnTo>
                    <a:pt x="584694" y="663078"/>
                  </a:lnTo>
                  <a:lnTo>
                    <a:pt x="623460" y="705066"/>
                  </a:lnTo>
                  <a:lnTo>
                    <a:pt x="662237" y="746824"/>
                  </a:lnTo>
                  <a:lnTo>
                    <a:pt x="701025" y="788351"/>
                  </a:lnTo>
                  <a:lnTo>
                    <a:pt x="739819" y="829646"/>
                  </a:lnTo>
                  <a:lnTo>
                    <a:pt x="778620" y="870705"/>
                  </a:lnTo>
                  <a:lnTo>
                    <a:pt x="817424" y="911527"/>
                  </a:lnTo>
                  <a:lnTo>
                    <a:pt x="856231" y="952111"/>
                  </a:lnTo>
                  <a:lnTo>
                    <a:pt x="895037" y="992454"/>
                  </a:lnTo>
                  <a:lnTo>
                    <a:pt x="933841" y="1032554"/>
                  </a:lnTo>
                  <a:lnTo>
                    <a:pt x="972642" y="1072410"/>
                  </a:lnTo>
                  <a:lnTo>
                    <a:pt x="1011437" y="1112020"/>
                  </a:lnTo>
                  <a:lnTo>
                    <a:pt x="1050224" y="1151381"/>
                  </a:lnTo>
                  <a:lnTo>
                    <a:pt x="1089001" y="1190492"/>
                  </a:lnTo>
                  <a:lnTo>
                    <a:pt x="1127767" y="1229351"/>
                  </a:lnTo>
                  <a:lnTo>
                    <a:pt x="1166520" y="1267956"/>
                  </a:lnTo>
                  <a:lnTo>
                    <a:pt x="1205257" y="1306305"/>
                  </a:lnTo>
                  <a:lnTo>
                    <a:pt x="1243976" y="1344397"/>
                  </a:lnTo>
                  <a:lnTo>
                    <a:pt x="1282677" y="1382228"/>
                  </a:lnTo>
                  <a:lnTo>
                    <a:pt x="1321356" y="1419798"/>
                  </a:lnTo>
                  <a:lnTo>
                    <a:pt x="1360012" y="1457105"/>
                  </a:lnTo>
                  <a:lnTo>
                    <a:pt x="1398643" y="1494146"/>
                  </a:lnTo>
                  <a:lnTo>
                    <a:pt x="1437247" y="1530920"/>
                  </a:lnTo>
                  <a:lnTo>
                    <a:pt x="1475822" y="1567424"/>
                  </a:lnTo>
                  <a:lnTo>
                    <a:pt x="1514366" y="1603658"/>
                  </a:lnTo>
                  <a:lnTo>
                    <a:pt x="1552878" y="1639618"/>
                  </a:lnTo>
                  <a:lnTo>
                    <a:pt x="1591355" y="1675304"/>
                  </a:lnTo>
                  <a:lnTo>
                    <a:pt x="1629795" y="1710712"/>
                  </a:lnTo>
                  <a:lnTo>
                    <a:pt x="1668196" y="1745842"/>
                  </a:lnTo>
                  <a:lnTo>
                    <a:pt x="1706558" y="1780691"/>
                  </a:lnTo>
                  <a:lnTo>
                    <a:pt x="1744877" y="1815258"/>
                  </a:lnTo>
                  <a:lnTo>
                    <a:pt x="1783151" y="1849540"/>
                  </a:lnTo>
                  <a:lnTo>
                    <a:pt x="1821379" y="1883536"/>
                  </a:lnTo>
                  <a:lnTo>
                    <a:pt x="1859559" y="1917244"/>
                  </a:lnTo>
                  <a:lnTo>
                    <a:pt x="1897689" y="1950661"/>
                  </a:lnTo>
                  <a:lnTo>
                    <a:pt x="1935767" y="1983787"/>
                  </a:lnTo>
                  <a:lnTo>
                    <a:pt x="1973791" y="2016618"/>
                  </a:lnTo>
                  <a:lnTo>
                    <a:pt x="2011759" y="2049153"/>
                  </a:lnTo>
                  <a:lnTo>
                    <a:pt x="2049669" y="2081391"/>
                  </a:lnTo>
                  <a:lnTo>
                    <a:pt x="2087520" y="2113329"/>
                  </a:lnTo>
                  <a:lnTo>
                    <a:pt x="2125309" y="2144966"/>
                  </a:lnTo>
                  <a:lnTo>
                    <a:pt x="2163034" y="2176299"/>
                  </a:lnTo>
                  <a:lnTo>
                    <a:pt x="2200694" y="2207326"/>
                  </a:lnTo>
                  <a:lnTo>
                    <a:pt x="2238286" y="2238047"/>
                  </a:lnTo>
                  <a:lnTo>
                    <a:pt x="2275809" y="2268458"/>
                  </a:lnTo>
                  <a:lnTo>
                    <a:pt x="2313260" y="2298558"/>
                  </a:lnTo>
                  <a:lnTo>
                    <a:pt x="2350639" y="2328345"/>
                  </a:lnTo>
                  <a:lnTo>
                    <a:pt x="2387942" y="2357817"/>
                  </a:lnTo>
                  <a:lnTo>
                    <a:pt x="2425168" y="2386972"/>
                  </a:lnTo>
                  <a:lnTo>
                    <a:pt x="2462315" y="2415808"/>
                  </a:lnTo>
                  <a:lnTo>
                    <a:pt x="2499381" y="2444324"/>
                  </a:lnTo>
                  <a:lnTo>
                    <a:pt x="2536364" y="2472518"/>
                  </a:lnTo>
                  <a:lnTo>
                    <a:pt x="2573263" y="2500386"/>
                  </a:lnTo>
                  <a:lnTo>
                    <a:pt x="2610075" y="2527929"/>
                  </a:lnTo>
                  <a:lnTo>
                    <a:pt x="2646798" y="2555143"/>
                  </a:lnTo>
                  <a:lnTo>
                    <a:pt x="2683430" y="2582028"/>
                  </a:lnTo>
                  <a:lnTo>
                    <a:pt x="2719970" y="2608580"/>
                  </a:lnTo>
                  <a:lnTo>
                    <a:pt x="2756416" y="2634798"/>
                  </a:lnTo>
                  <a:lnTo>
                    <a:pt x="2792765" y="2660680"/>
                  </a:lnTo>
                  <a:lnTo>
                    <a:pt x="2829016" y="2686225"/>
                  </a:lnTo>
                  <a:lnTo>
                    <a:pt x="2865166" y="2711430"/>
                  </a:lnTo>
                  <a:lnTo>
                    <a:pt x="2901215" y="2736293"/>
                  </a:lnTo>
                  <a:lnTo>
                    <a:pt x="2937160" y="2760813"/>
                  </a:lnTo>
                  <a:lnTo>
                    <a:pt x="2972998" y="2784987"/>
                  </a:lnTo>
                  <a:lnTo>
                    <a:pt x="3008729" y="2808815"/>
                  </a:lnTo>
                  <a:lnTo>
                    <a:pt x="3044349" y="2832293"/>
                  </a:lnTo>
                  <a:lnTo>
                    <a:pt x="3079858" y="2855420"/>
                  </a:lnTo>
                  <a:lnTo>
                    <a:pt x="3115253" y="2878193"/>
                  </a:lnTo>
                  <a:lnTo>
                    <a:pt x="3150533" y="2900613"/>
                  </a:lnTo>
                  <a:lnTo>
                    <a:pt x="3185695" y="2922675"/>
                  </a:lnTo>
                  <a:lnTo>
                    <a:pt x="3220738" y="2944378"/>
                  </a:lnTo>
                  <a:lnTo>
                    <a:pt x="3255659" y="2965721"/>
                  </a:lnTo>
                  <a:lnTo>
                    <a:pt x="3290456" y="2986702"/>
                  </a:lnTo>
                  <a:lnTo>
                    <a:pt x="3325129" y="3007318"/>
                  </a:lnTo>
                  <a:lnTo>
                    <a:pt x="3359674" y="3027567"/>
                  </a:lnTo>
                  <a:lnTo>
                    <a:pt x="3394090" y="3047449"/>
                  </a:lnTo>
                  <a:lnTo>
                    <a:pt x="3428375" y="3066960"/>
                  </a:lnTo>
                  <a:lnTo>
                    <a:pt x="3462528" y="3086100"/>
                  </a:lnTo>
                  <a:lnTo>
                    <a:pt x="3514241" y="3114505"/>
                  </a:lnTo>
                  <a:lnTo>
                    <a:pt x="3565843" y="3142085"/>
                  </a:lnTo>
                  <a:lnTo>
                    <a:pt x="3617334" y="3168843"/>
                  </a:lnTo>
                  <a:lnTo>
                    <a:pt x="3668711" y="3194785"/>
                  </a:lnTo>
                  <a:lnTo>
                    <a:pt x="3719974" y="3219915"/>
                  </a:lnTo>
                  <a:lnTo>
                    <a:pt x="3771121" y="3244237"/>
                  </a:lnTo>
                  <a:lnTo>
                    <a:pt x="3822151" y="3267757"/>
                  </a:lnTo>
                  <a:lnTo>
                    <a:pt x="3873062" y="3290478"/>
                  </a:lnTo>
                  <a:lnTo>
                    <a:pt x="3923853" y="3312405"/>
                  </a:lnTo>
                  <a:lnTo>
                    <a:pt x="3974523" y="3333543"/>
                  </a:lnTo>
                  <a:lnTo>
                    <a:pt x="4025070" y="3353897"/>
                  </a:lnTo>
                  <a:lnTo>
                    <a:pt x="4075493" y="3373470"/>
                  </a:lnTo>
                  <a:lnTo>
                    <a:pt x="4125791" y="3392268"/>
                  </a:lnTo>
                  <a:lnTo>
                    <a:pt x="4175963" y="3410295"/>
                  </a:lnTo>
                  <a:lnTo>
                    <a:pt x="4226006" y="3427556"/>
                  </a:lnTo>
                  <a:lnTo>
                    <a:pt x="4275920" y="3444055"/>
                  </a:lnTo>
                  <a:lnTo>
                    <a:pt x="4325703" y="3459797"/>
                  </a:lnTo>
                  <a:lnTo>
                    <a:pt x="4375354" y="3474786"/>
                  </a:lnTo>
                  <a:lnTo>
                    <a:pt x="4424872" y="3489028"/>
                  </a:lnTo>
                  <a:lnTo>
                    <a:pt x="4474255" y="3502526"/>
                  </a:lnTo>
                  <a:lnTo>
                    <a:pt x="4523502" y="3515285"/>
                  </a:lnTo>
                  <a:lnTo>
                    <a:pt x="4572611" y="3527310"/>
                  </a:lnTo>
                  <a:lnTo>
                    <a:pt x="4621582" y="3538605"/>
                  </a:lnTo>
                  <a:lnTo>
                    <a:pt x="4670413" y="3549175"/>
                  </a:lnTo>
                  <a:lnTo>
                    <a:pt x="4719102" y="3559024"/>
                  </a:lnTo>
                  <a:lnTo>
                    <a:pt x="4767648" y="3568158"/>
                  </a:lnTo>
                  <a:lnTo>
                    <a:pt x="4816050" y="3576580"/>
                  </a:lnTo>
                  <a:lnTo>
                    <a:pt x="4864307" y="3584295"/>
                  </a:lnTo>
                  <a:lnTo>
                    <a:pt x="4912417" y="3591308"/>
                  </a:lnTo>
                  <a:lnTo>
                    <a:pt x="4960378" y="3597624"/>
                  </a:lnTo>
                  <a:lnTo>
                    <a:pt x="5008190" y="3603246"/>
                  </a:lnTo>
                  <a:lnTo>
                    <a:pt x="5055852" y="3608180"/>
                  </a:lnTo>
                  <a:lnTo>
                    <a:pt x="5103361" y="3612430"/>
                  </a:lnTo>
                  <a:lnTo>
                    <a:pt x="5150716" y="3616000"/>
                  </a:lnTo>
                  <a:lnTo>
                    <a:pt x="5197916" y="3618896"/>
                  </a:lnTo>
                  <a:lnTo>
                    <a:pt x="5244960" y="3621122"/>
                  </a:lnTo>
                  <a:lnTo>
                    <a:pt x="5291847" y="3622682"/>
                  </a:lnTo>
                  <a:lnTo>
                    <a:pt x="5338575" y="3623580"/>
                  </a:lnTo>
                  <a:lnTo>
                    <a:pt x="5385142" y="3623823"/>
                  </a:lnTo>
                  <a:lnTo>
                    <a:pt x="5431548" y="3623413"/>
                  </a:lnTo>
                  <a:lnTo>
                    <a:pt x="5477790" y="3622356"/>
                  </a:lnTo>
                  <a:lnTo>
                    <a:pt x="5523869" y="3620657"/>
                  </a:lnTo>
                  <a:lnTo>
                    <a:pt x="5569781" y="3618319"/>
                  </a:lnTo>
                  <a:lnTo>
                    <a:pt x="5615527" y="3615348"/>
                  </a:lnTo>
                  <a:lnTo>
                    <a:pt x="5661104" y="3611747"/>
                  </a:lnTo>
                  <a:lnTo>
                    <a:pt x="5706512" y="3607522"/>
                  </a:lnTo>
                  <a:lnTo>
                    <a:pt x="5751748" y="3602678"/>
                  </a:lnTo>
                  <a:lnTo>
                    <a:pt x="5796812" y="3597218"/>
                  </a:lnTo>
                  <a:lnTo>
                    <a:pt x="5841702" y="3591147"/>
                  </a:lnTo>
                  <a:lnTo>
                    <a:pt x="5886417" y="3584470"/>
                  </a:lnTo>
                  <a:lnTo>
                    <a:pt x="5930956" y="3577192"/>
                  </a:lnTo>
                  <a:lnTo>
                    <a:pt x="5975317" y="3569316"/>
                  </a:lnTo>
                  <a:lnTo>
                    <a:pt x="6019499" y="3560849"/>
                  </a:lnTo>
                  <a:lnTo>
                    <a:pt x="6063500" y="3551793"/>
                  </a:lnTo>
                  <a:lnTo>
                    <a:pt x="6107320" y="3542154"/>
                  </a:lnTo>
                  <a:lnTo>
                    <a:pt x="6150956" y="3531937"/>
                  </a:lnTo>
                  <a:lnTo>
                    <a:pt x="6194408" y="3521145"/>
                  </a:lnTo>
                  <a:lnTo>
                    <a:pt x="6237674" y="3509784"/>
                  </a:lnTo>
                  <a:lnTo>
                    <a:pt x="6280752" y="3497857"/>
                  </a:lnTo>
                  <a:lnTo>
                    <a:pt x="6323642" y="3485371"/>
                  </a:lnTo>
                  <a:lnTo>
                    <a:pt x="6366343" y="3472329"/>
                  </a:lnTo>
                  <a:lnTo>
                    <a:pt x="6408852" y="3458735"/>
                  </a:lnTo>
                  <a:lnTo>
                    <a:pt x="6451168" y="3444595"/>
                  </a:lnTo>
                  <a:lnTo>
                    <a:pt x="6493291" y="3429912"/>
                  </a:lnTo>
                  <a:lnTo>
                    <a:pt x="6535218" y="3414693"/>
                  </a:lnTo>
                  <a:lnTo>
                    <a:pt x="6576948" y="3398940"/>
                  </a:lnTo>
                  <a:lnTo>
                    <a:pt x="6618481" y="3382659"/>
                  </a:lnTo>
                  <a:lnTo>
                    <a:pt x="6659814" y="3365854"/>
                  </a:lnTo>
                  <a:lnTo>
                    <a:pt x="6700947" y="3348530"/>
                  </a:lnTo>
                  <a:lnTo>
                    <a:pt x="6741877" y="3330691"/>
                  </a:lnTo>
                  <a:lnTo>
                    <a:pt x="6782604" y="3312343"/>
                  </a:lnTo>
                  <a:lnTo>
                    <a:pt x="6823127" y="3293489"/>
                  </a:lnTo>
                  <a:lnTo>
                    <a:pt x="6863443" y="3274133"/>
                  </a:lnTo>
                  <a:lnTo>
                    <a:pt x="6903553" y="3254282"/>
                  </a:lnTo>
                  <a:lnTo>
                    <a:pt x="6943453" y="3233939"/>
                  </a:lnTo>
                  <a:lnTo>
                    <a:pt x="6983143" y="3213109"/>
                  </a:lnTo>
                  <a:lnTo>
                    <a:pt x="7022622" y="3191796"/>
                  </a:lnTo>
                  <a:lnTo>
                    <a:pt x="7061888" y="3170005"/>
                  </a:lnTo>
                  <a:lnTo>
                    <a:pt x="7100940" y="3147741"/>
                  </a:lnTo>
                  <a:lnTo>
                    <a:pt x="7139776" y="3125008"/>
                  </a:lnTo>
                  <a:lnTo>
                    <a:pt x="7178396" y="3101810"/>
                  </a:lnTo>
                  <a:lnTo>
                    <a:pt x="7216798" y="3078153"/>
                  </a:lnTo>
                  <a:lnTo>
                    <a:pt x="7254980" y="3054041"/>
                  </a:lnTo>
                  <a:lnTo>
                    <a:pt x="7292941" y="3029478"/>
                  </a:lnTo>
                  <a:lnTo>
                    <a:pt x="7330680" y="3004469"/>
                  </a:lnTo>
                  <a:lnTo>
                    <a:pt x="7368195" y="2979019"/>
                  </a:lnTo>
                  <a:lnTo>
                    <a:pt x="7405486" y="2953132"/>
                  </a:lnTo>
                  <a:lnTo>
                    <a:pt x="7442550" y="2926813"/>
                  </a:lnTo>
                  <a:lnTo>
                    <a:pt x="7479387" y="2900066"/>
                  </a:lnTo>
                  <a:lnTo>
                    <a:pt x="7515995" y="2872896"/>
                  </a:lnTo>
                  <a:lnTo>
                    <a:pt x="7552372" y="2845308"/>
                  </a:lnTo>
                  <a:lnTo>
                    <a:pt x="7593454" y="2813326"/>
                  </a:lnTo>
                  <a:lnTo>
                    <a:pt x="7637020" y="2778486"/>
                  </a:lnTo>
                  <a:lnTo>
                    <a:pt x="7682977" y="2740827"/>
                  </a:lnTo>
                  <a:lnTo>
                    <a:pt x="7731229" y="2700385"/>
                  </a:lnTo>
                  <a:lnTo>
                    <a:pt x="7781680" y="2657197"/>
                  </a:lnTo>
                  <a:lnTo>
                    <a:pt x="7834236" y="2611300"/>
                  </a:lnTo>
                  <a:lnTo>
                    <a:pt x="7888802" y="2562731"/>
                  </a:lnTo>
                  <a:lnTo>
                    <a:pt x="7945281" y="2511528"/>
                  </a:lnTo>
                  <a:lnTo>
                    <a:pt x="7974208" y="2484950"/>
                  </a:lnTo>
                  <a:lnTo>
                    <a:pt x="8003579" y="2457728"/>
                  </a:lnTo>
                  <a:lnTo>
                    <a:pt x="8033380" y="2429865"/>
                  </a:lnTo>
                  <a:lnTo>
                    <a:pt x="8063600" y="2401367"/>
                  </a:lnTo>
                  <a:lnTo>
                    <a:pt x="8094227" y="2372238"/>
                  </a:lnTo>
                  <a:lnTo>
                    <a:pt x="8125250" y="2342483"/>
                  </a:lnTo>
                  <a:lnTo>
                    <a:pt x="8156655" y="2312107"/>
                  </a:lnTo>
                  <a:lnTo>
                    <a:pt x="8188432" y="2281114"/>
                  </a:lnTo>
                  <a:lnTo>
                    <a:pt x="8220569" y="2249508"/>
                  </a:lnTo>
                  <a:lnTo>
                    <a:pt x="8253053" y="2217295"/>
                  </a:lnTo>
                  <a:lnTo>
                    <a:pt x="8285872" y="2184479"/>
                  </a:lnTo>
                  <a:lnTo>
                    <a:pt x="8319016" y="2151065"/>
                  </a:lnTo>
                  <a:lnTo>
                    <a:pt x="8352471" y="2117057"/>
                  </a:lnTo>
                  <a:lnTo>
                    <a:pt x="8386226" y="2082460"/>
                  </a:lnTo>
                  <a:lnTo>
                    <a:pt x="8420269" y="2047279"/>
                  </a:lnTo>
                  <a:lnTo>
                    <a:pt x="8454588" y="2011518"/>
                  </a:lnTo>
                  <a:lnTo>
                    <a:pt x="8489172" y="1975182"/>
                  </a:lnTo>
                  <a:lnTo>
                    <a:pt x="8524007" y="1938275"/>
                  </a:lnTo>
                  <a:lnTo>
                    <a:pt x="8559083" y="1900803"/>
                  </a:lnTo>
                  <a:lnTo>
                    <a:pt x="8594388" y="1862770"/>
                  </a:lnTo>
                  <a:lnTo>
                    <a:pt x="8629909" y="1824180"/>
                  </a:lnTo>
                  <a:lnTo>
                    <a:pt x="8665635" y="1785038"/>
                  </a:lnTo>
                  <a:lnTo>
                    <a:pt x="8701554" y="1745349"/>
                  </a:lnTo>
                  <a:lnTo>
                    <a:pt x="8737653" y="1705117"/>
                  </a:lnTo>
                  <a:lnTo>
                    <a:pt x="8773922" y="1664348"/>
                  </a:lnTo>
                  <a:lnTo>
                    <a:pt x="8810347" y="1623045"/>
                  </a:lnTo>
                  <a:lnTo>
                    <a:pt x="8846918" y="1581213"/>
                  </a:lnTo>
                  <a:lnTo>
                    <a:pt x="8883622" y="1538857"/>
                  </a:lnTo>
                  <a:lnTo>
                    <a:pt x="8920447" y="1495982"/>
                  </a:lnTo>
                  <a:lnTo>
                    <a:pt x="8957382" y="1452593"/>
                  </a:lnTo>
                  <a:lnTo>
                    <a:pt x="8994414" y="1408693"/>
                  </a:lnTo>
                  <a:lnTo>
                    <a:pt x="9031532" y="1364287"/>
                  </a:lnTo>
                  <a:lnTo>
                    <a:pt x="9068724" y="1319381"/>
                  </a:lnTo>
                  <a:lnTo>
                    <a:pt x="9105977" y="1273979"/>
                  </a:lnTo>
                  <a:lnTo>
                    <a:pt x="9143281" y="1228085"/>
                  </a:lnTo>
                  <a:lnTo>
                    <a:pt x="9180622" y="1181704"/>
                  </a:lnTo>
                  <a:lnTo>
                    <a:pt x="9217990" y="1134841"/>
                  </a:lnTo>
                  <a:lnTo>
                    <a:pt x="9255371" y="1087501"/>
                  </a:lnTo>
                  <a:lnTo>
                    <a:pt x="9292755" y="1039687"/>
                  </a:lnTo>
                  <a:lnTo>
                    <a:pt x="9330130" y="991405"/>
                  </a:lnTo>
                  <a:lnTo>
                    <a:pt x="9367483" y="942659"/>
                  </a:lnTo>
                  <a:lnTo>
                    <a:pt x="9404802" y="893455"/>
                  </a:lnTo>
                  <a:lnTo>
                    <a:pt x="9442077" y="843795"/>
                  </a:lnTo>
                  <a:lnTo>
                    <a:pt x="9479293" y="793687"/>
                  </a:lnTo>
                  <a:lnTo>
                    <a:pt x="9516441" y="743133"/>
                  </a:lnTo>
                  <a:lnTo>
                    <a:pt x="9553508" y="692138"/>
                  </a:lnTo>
                  <a:lnTo>
                    <a:pt x="9590482" y="640708"/>
                  </a:lnTo>
                  <a:lnTo>
                    <a:pt x="9627351" y="588846"/>
                  </a:lnTo>
                  <a:lnTo>
                    <a:pt x="9664103" y="536558"/>
                  </a:lnTo>
                  <a:lnTo>
                    <a:pt x="9700727" y="483848"/>
                  </a:lnTo>
                  <a:lnTo>
                    <a:pt x="9737210" y="430721"/>
                  </a:lnTo>
                  <a:lnTo>
                    <a:pt x="9773541" y="377181"/>
                  </a:lnTo>
                  <a:lnTo>
                    <a:pt x="9809707" y="323233"/>
                  </a:lnTo>
                  <a:lnTo>
                    <a:pt x="9845697" y="268881"/>
                  </a:lnTo>
                  <a:lnTo>
                    <a:pt x="9881499" y="214131"/>
                  </a:lnTo>
                  <a:lnTo>
                    <a:pt x="9917100" y="158987"/>
                  </a:lnTo>
                  <a:lnTo>
                    <a:pt x="9952490" y="103453"/>
                  </a:lnTo>
                  <a:lnTo>
                    <a:pt x="9958387" y="94076"/>
                  </a:lnTo>
                </a:path>
              </a:pathLst>
            </a:custGeom>
            <a:ln w="28574">
              <a:solidFill>
                <a:srgbClr val="75B6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01039" y="2616123"/>
            <a:ext cx="187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◦</a:t>
            </a:r>
            <a:endParaRPr sz="36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09052" y="3286950"/>
            <a:ext cx="1784985" cy="424180"/>
            <a:chOff x="1409052" y="3286950"/>
            <a:chExt cx="1784985" cy="42418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9052" y="3286950"/>
              <a:ext cx="876947" cy="4241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3241" y="3286950"/>
              <a:ext cx="880491" cy="42418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10823" y="3831780"/>
            <a:ext cx="7275976" cy="42799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459496" y="4385119"/>
            <a:ext cx="820419" cy="418465"/>
          </a:xfrm>
          <a:custGeom>
            <a:avLst/>
            <a:gdLst/>
            <a:ahLst/>
            <a:cxnLst/>
            <a:rect l="l" t="t" r="r" b="b"/>
            <a:pathLst>
              <a:path w="820419" h="418464">
                <a:moveTo>
                  <a:pt x="0" y="70104"/>
                </a:moveTo>
                <a:lnTo>
                  <a:pt x="1578" y="76771"/>
                </a:lnTo>
                <a:lnTo>
                  <a:pt x="2501" y="82677"/>
                </a:lnTo>
                <a:lnTo>
                  <a:pt x="2590" y="83248"/>
                </a:lnTo>
                <a:lnTo>
                  <a:pt x="3581" y="330327"/>
                </a:lnTo>
                <a:lnTo>
                  <a:pt x="3413" y="345611"/>
                </a:lnTo>
                <a:lnTo>
                  <a:pt x="2909" y="358020"/>
                </a:lnTo>
                <a:lnTo>
                  <a:pt x="2070" y="367537"/>
                </a:lnTo>
                <a:lnTo>
                  <a:pt x="895" y="374142"/>
                </a:lnTo>
                <a:lnTo>
                  <a:pt x="344" y="382143"/>
                </a:lnTo>
                <a:lnTo>
                  <a:pt x="304" y="382714"/>
                </a:lnTo>
                <a:lnTo>
                  <a:pt x="0" y="389763"/>
                </a:lnTo>
                <a:lnTo>
                  <a:pt x="0" y="398907"/>
                </a:lnTo>
                <a:lnTo>
                  <a:pt x="1485" y="402336"/>
                </a:lnTo>
                <a:lnTo>
                  <a:pt x="4457" y="405003"/>
                </a:lnTo>
                <a:lnTo>
                  <a:pt x="8343" y="406527"/>
                </a:lnTo>
                <a:lnTo>
                  <a:pt x="11468" y="407098"/>
                </a:lnTo>
                <a:lnTo>
                  <a:pt x="20097" y="407098"/>
                </a:lnTo>
                <a:lnTo>
                  <a:pt x="23221" y="405384"/>
                </a:lnTo>
                <a:lnTo>
                  <a:pt x="23221" y="382143"/>
                </a:lnTo>
                <a:lnTo>
                  <a:pt x="305064" y="382143"/>
                </a:lnTo>
                <a:lnTo>
                  <a:pt x="304495" y="374142"/>
                </a:lnTo>
                <a:lnTo>
                  <a:pt x="304239" y="369760"/>
                </a:lnTo>
                <a:lnTo>
                  <a:pt x="23221" y="369760"/>
                </a:lnTo>
                <a:lnTo>
                  <a:pt x="23221" y="235648"/>
                </a:lnTo>
                <a:lnTo>
                  <a:pt x="303647" y="235648"/>
                </a:lnTo>
                <a:lnTo>
                  <a:pt x="303644" y="223647"/>
                </a:lnTo>
                <a:lnTo>
                  <a:pt x="23221" y="223647"/>
                </a:lnTo>
                <a:lnTo>
                  <a:pt x="23221" y="101727"/>
                </a:lnTo>
                <a:lnTo>
                  <a:pt x="315181" y="101727"/>
                </a:lnTo>
                <a:lnTo>
                  <a:pt x="319678" y="97726"/>
                </a:lnTo>
                <a:lnTo>
                  <a:pt x="319678" y="93345"/>
                </a:lnTo>
                <a:lnTo>
                  <a:pt x="318496" y="91249"/>
                </a:lnTo>
                <a:lnTo>
                  <a:pt x="317031" y="89725"/>
                </a:lnTo>
                <a:lnTo>
                  <a:pt x="26346" y="89725"/>
                </a:lnTo>
                <a:lnTo>
                  <a:pt x="0" y="70104"/>
                </a:lnTo>
                <a:close/>
              </a:path>
              <a:path w="820419" h="418464">
                <a:moveTo>
                  <a:pt x="305064" y="382143"/>
                </a:moveTo>
                <a:lnTo>
                  <a:pt x="282187" y="382143"/>
                </a:lnTo>
                <a:lnTo>
                  <a:pt x="282187" y="405384"/>
                </a:lnTo>
                <a:lnTo>
                  <a:pt x="285007" y="407098"/>
                </a:lnTo>
                <a:lnTo>
                  <a:pt x="293046" y="407098"/>
                </a:lnTo>
                <a:lnTo>
                  <a:pt x="296322" y="406527"/>
                </a:lnTo>
                <a:lnTo>
                  <a:pt x="300475" y="405003"/>
                </a:lnTo>
                <a:lnTo>
                  <a:pt x="303752" y="402336"/>
                </a:lnTo>
                <a:lnTo>
                  <a:pt x="305390" y="398907"/>
                </a:lnTo>
                <a:lnTo>
                  <a:pt x="305390" y="389763"/>
                </a:lnTo>
                <a:lnTo>
                  <a:pt x="305104" y="382714"/>
                </a:lnTo>
                <a:lnTo>
                  <a:pt x="305064" y="382143"/>
                </a:lnTo>
                <a:close/>
              </a:path>
              <a:path w="820419" h="418464">
                <a:moveTo>
                  <a:pt x="303647" y="235648"/>
                </a:moveTo>
                <a:lnTo>
                  <a:pt x="282187" y="235648"/>
                </a:lnTo>
                <a:lnTo>
                  <a:pt x="282187" y="369760"/>
                </a:lnTo>
                <a:lnTo>
                  <a:pt x="304239" y="369760"/>
                </a:lnTo>
                <a:lnTo>
                  <a:pt x="304109" y="367537"/>
                </a:lnTo>
                <a:lnTo>
                  <a:pt x="303835" y="358020"/>
                </a:lnTo>
                <a:lnTo>
                  <a:pt x="303672" y="345611"/>
                </a:lnTo>
                <a:lnTo>
                  <a:pt x="303647" y="235648"/>
                </a:lnTo>
                <a:close/>
              </a:path>
              <a:path w="820419" h="418464">
                <a:moveTo>
                  <a:pt x="315181" y="101727"/>
                </a:moveTo>
                <a:lnTo>
                  <a:pt x="282187" y="101727"/>
                </a:lnTo>
                <a:lnTo>
                  <a:pt x="282187" y="223647"/>
                </a:lnTo>
                <a:lnTo>
                  <a:pt x="303644" y="223647"/>
                </a:lnTo>
                <a:lnTo>
                  <a:pt x="303618" y="109347"/>
                </a:lnTo>
                <a:lnTo>
                  <a:pt x="314325" y="102489"/>
                </a:lnTo>
                <a:lnTo>
                  <a:pt x="315181" y="101727"/>
                </a:lnTo>
                <a:close/>
              </a:path>
              <a:path w="820419" h="418464">
                <a:moveTo>
                  <a:pt x="98221" y="1714"/>
                </a:moveTo>
                <a:lnTo>
                  <a:pt x="85725" y="44196"/>
                </a:lnTo>
                <a:lnTo>
                  <a:pt x="65341" y="83248"/>
                </a:lnTo>
                <a:lnTo>
                  <a:pt x="60274" y="89725"/>
                </a:lnTo>
                <a:lnTo>
                  <a:pt x="74123" y="89725"/>
                </a:lnTo>
                <a:lnTo>
                  <a:pt x="76504" y="87630"/>
                </a:lnTo>
                <a:lnTo>
                  <a:pt x="78733" y="85344"/>
                </a:lnTo>
                <a:lnTo>
                  <a:pt x="80810" y="82677"/>
                </a:lnTo>
                <a:lnTo>
                  <a:pt x="84982" y="78105"/>
                </a:lnTo>
                <a:lnTo>
                  <a:pt x="104470" y="49149"/>
                </a:lnTo>
                <a:lnTo>
                  <a:pt x="108051" y="43053"/>
                </a:lnTo>
                <a:lnTo>
                  <a:pt x="111328" y="36957"/>
                </a:lnTo>
                <a:lnTo>
                  <a:pt x="114300" y="30861"/>
                </a:lnTo>
                <a:lnTo>
                  <a:pt x="119957" y="30861"/>
                </a:lnTo>
                <a:lnTo>
                  <a:pt x="126206" y="29718"/>
                </a:lnTo>
                <a:lnTo>
                  <a:pt x="133045" y="27622"/>
                </a:lnTo>
                <a:lnTo>
                  <a:pt x="136931" y="26098"/>
                </a:lnTo>
                <a:lnTo>
                  <a:pt x="138855" y="24003"/>
                </a:lnTo>
                <a:lnTo>
                  <a:pt x="138855" y="20002"/>
                </a:lnTo>
                <a:lnTo>
                  <a:pt x="108298" y="5033"/>
                </a:lnTo>
                <a:lnTo>
                  <a:pt x="98221" y="1714"/>
                </a:lnTo>
                <a:close/>
              </a:path>
              <a:path w="820419" h="418464">
                <a:moveTo>
                  <a:pt x="292455" y="70104"/>
                </a:moveTo>
                <a:lnTo>
                  <a:pt x="278168" y="89725"/>
                </a:lnTo>
                <a:lnTo>
                  <a:pt x="317031" y="89725"/>
                </a:lnTo>
                <a:lnTo>
                  <a:pt x="316115" y="88773"/>
                </a:lnTo>
                <a:lnTo>
                  <a:pt x="311958" y="84168"/>
                </a:lnTo>
                <a:lnTo>
                  <a:pt x="306628" y="79509"/>
                </a:lnTo>
                <a:lnTo>
                  <a:pt x="300127" y="74815"/>
                </a:lnTo>
                <a:lnTo>
                  <a:pt x="292455" y="70104"/>
                </a:lnTo>
                <a:close/>
              </a:path>
              <a:path w="820419" h="418464">
                <a:moveTo>
                  <a:pt x="626859" y="176784"/>
                </a:moveTo>
                <a:lnTo>
                  <a:pt x="605523" y="176784"/>
                </a:lnTo>
                <a:lnTo>
                  <a:pt x="605500" y="217932"/>
                </a:lnTo>
                <a:lnTo>
                  <a:pt x="605388" y="366141"/>
                </a:lnTo>
                <a:lnTo>
                  <a:pt x="605274" y="368617"/>
                </a:lnTo>
                <a:lnTo>
                  <a:pt x="605222" y="369760"/>
                </a:lnTo>
                <a:lnTo>
                  <a:pt x="605118" y="372022"/>
                </a:lnTo>
                <a:lnTo>
                  <a:pt x="604639" y="379109"/>
                </a:lnTo>
                <a:lnTo>
                  <a:pt x="603999" y="386715"/>
                </a:lnTo>
                <a:lnTo>
                  <a:pt x="603450" y="396049"/>
                </a:lnTo>
                <a:lnTo>
                  <a:pt x="603339" y="400240"/>
                </a:lnTo>
                <a:lnTo>
                  <a:pt x="603237" y="416052"/>
                </a:lnTo>
                <a:lnTo>
                  <a:pt x="606856" y="418338"/>
                </a:lnTo>
                <a:lnTo>
                  <a:pt x="623811" y="418338"/>
                </a:lnTo>
                <a:lnTo>
                  <a:pt x="628573" y="413385"/>
                </a:lnTo>
                <a:lnTo>
                  <a:pt x="628573" y="400240"/>
                </a:lnTo>
                <a:lnTo>
                  <a:pt x="628400" y="396430"/>
                </a:lnTo>
                <a:lnTo>
                  <a:pt x="628383" y="396049"/>
                </a:lnTo>
                <a:lnTo>
                  <a:pt x="627811" y="390715"/>
                </a:lnTo>
                <a:lnTo>
                  <a:pt x="627240" y="388239"/>
                </a:lnTo>
                <a:lnTo>
                  <a:pt x="626859" y="383857"/>
                </a:lnTo>
                <a:lnTo>
                  <a:pt x="626859" y="176784"/>
                </a:lnTo>
                <a:close/>
              </a:path>
              <a:path w="820419" h="418464">
                <a:moveTo>
                  <a:pt x="530466" y="217932"/>
                </a:moveTo>
                <a:lnTo>
                  <a:pt x="515226" y="253555"/>
                </a:lnTo>
                <a:lnTo>
                  <a:pt x="487032" y="290703"/>
                </a:lnTo>
                <a:lnTo>
                  <a:pt x="454075" y="326898"/>
                </a:lnTo>
                <a:lnTo>
                  <a:pt x="416656" y="355776"/>
                </a:lnTo>
                <a:lnTo>
                  <a:pt x="401840" y="366141"/>
                </a:lnTo>
                <a:lnTo>
                  <a:pt x="408527" y="371856"/>
                </a:lnTo>
                <a:lnTo>
                  <a:pt x="453597" y="344477"/>
                </a:lnTo>
                <a:lnTo>
                  <a:pt x="488484" y="316777"/>
                </a:lnTo>
                <a:lnTo>
                  <a:pt x="520325" y="283642"/>
                </a:lnTo>
                <a:lnTo>
                  <a:pt x="548373" y="246888"/>
                </a:lnTo>
                <a:lnTo>
                  <a:pt x="551230" y="246888"/>
                </a:lnTo>
                <a:lnTo>
                  <a:pt x="555993" y="246316"/>
                </a:lnTo>
                <a:lnTo>
                  <a:pt x="562660" y="245173"/>
                </a:lnTo>
                <a:lnTo>
                  <a:pt x="568566" y="244221"/>
                </a:lnTo>
                <a:lnTo>
                  <a:pt x="571423" y="242506"/>
                </a:lnTo>
                <a:lnTo>
                  <a:pt x="571423" y="237744"/>
                </a:lnTo>
                <a:lnTo>
                  <a:pt x="540997" y="221899"/>
                </a:lnTo>
                <a:lnTo>
                  <a:pt x="530466" y="217932"/>
                </a:lnTo>
                <a:close/>
              </a:path>
              <a:path w="820419" h="418464">
                <a:moveTo>
                  <a:pt x="672769" y="223647"/>
                </a:moveTo>
                <a:lnTo>
                  <a:pt x="668007" y="228600"/>
                </a:lnTo>
                <a:lnTo>
                  <a:pt x="684685" y="243179"/>
                </a:lnTo>
                <a:lnTo>
                  <a:pt x="699558" y="256936"/>
                </a:lnTo>
                <a:lnTo>
                  <a:pt x="733610" y="293703"/>
                </a:lnTo>
                <a:lnTo>
                  <a:pt x="760399" y="333565"/>
                </a:lnTo>
                <a:lnTo>
                  <a:pt x="767504" y="346349"/>
                </a:lnTo>
                <a:lnTo>
                  <a:pt x="773377" y="356115"/>
                </a:lnTo>
                <a:lnTo>
                  <a:pt x="778000" y="362845"/>
                </a:lnTo>
                <a:lnTo>
                  <a:pt x="781354" y="366522"/>
                </a:lnTo>
                <a:lnTo>
                  <a:pt x="784402" y="368617"/>
                </a:lnTo>
                <a:lnTo>
                  <a:pt x="787450" y="369760"/>
                </a:lnTo>
                <a:lnTo>
                  <a:pt x="796594" y="369760"/>
                </a:lnTo>
                <a:lnTo>
                  <a:pt x="799833" y="365569"/>
                </a:lnTo>
                <a:lnTo>
                  <a:pt x="799903" y="362610"/>
                </a:lnTo>
                <a:lnTo>
                  <a:pt x="800023" y="351663"/>
                </a:lnTo>
                <a:lnTo>
                  <a:pt x="799075" y="346349"/>
                </a:lnTo>
                <a:lnTo>
                  <a:pt x="796975" y="341566"/>
                </a:lnTo>
                <a:lnTo>
                  <a:pt x="794880" y="336232"/>
                </a:lnTo>
                <a:lnTo>
                  <a:pt x="768019" y="300990"/>
                </a:lnTo>
                <a:lnTo>
                  <a:pt x="760340" y="293271"/>
                </a:lnTo>
                <a:lnTo>
                  <a:pt x="751303" y="284964"/>
                </a:lnTo>
                <a:lnTo>
                  <a:pt x="740909" y="276049"/>
                </a:lnTo>
                <a:lnTo>
                  <a:pt x="729157" y="266509"/>
                </a:lnTo>
                <a:lnTo>
                  <a:pt x="716730" y="255472"/>
                </a:lnTo>
                <a:lnTo>
                  <a:pt x="703178" y="244649"/>
                </a:lnTo>
                <a:lnTo>
                  <a:pt x="688518" y="234041"/>
                </a:lnTo>
                <a:lnTo>
                  <a:pt x="672769" y="223647"/>
                </a:lnTo>
                <a:close/>
              </a:path>
              <a:path w="820419" h="418464">
                <a:moveTo>
                  <a:pt x="404964" y="158877"/>
                </a:moveTo>
                <a:lnTo>
                  <a:pt x="413899" y="178498"/>
                </a:lnTo>
                <a:lnTo>
                  <a:pt x="420955" y="177962"/>
                </a:lnTo>
                <a:lnTo>
                  <a:pt x="430518" y="177498"/>
                </a:lnTo>
                <a:lnTo>
                  <a:pt x="442577" y="177105"/>
                </a:lnTo>
                <a:lnTo>
                  <a:pt x="457123" y="176784"/>
                </a:lnTo>
                <a:lnTo>
                  <a:pt x="817168" y="176784"/>
                </a:lnTo>
                <a:lnTo>
                  <a:pt x="819835" y="174498"/>
                </a:lnTo>
                <a:lnTo>
                  <a:pt x="819835" y="167640"/>
                </a:lnTo>
                <a:lnTo>
                  <a:pt x="818311" y="165735"/>
                </a:lnTo>
                <a:lnTo>
                  <a:pt x="816406" y="164782"/>
                </a:lnTo>
                <a:lnTo>
                  <a:pt x="457123" y="164782"/>
                </a:lnTo>
                <a:lnTo>
                  <a:pt x="441676" y="164422"/>
                </a:lnTo>
                <a:lnTo>
                  <a:pt x="427829" y="163329"/>
                </a:lnTo>
                <a:lnTo>
                  <a:pt x="415590" y="161487"/>
                </a:lnTo>
                <a:lnTo>
                  <a:pt x="404964" y="158877"/>
                </a:lnTo>
                <a:close/>
              </a:path>
              <a:path w="820419" h="418464">
                <a:moveTo>
                  <a:pt x="603237" y="0"/>
                </a:moveTo>
                <a:lnTo>
                  <a:pt x="604237" y="6753"/>
                </a:lnTo>
                <a:lnTo>
                  <a:pt x="604855" y="13906"/>
                </a:lnTo>
                <a:lnTo>
                  <a:pt x="604951" y="15025"/>
                </a:lnTo>
                <a:lnTo>
                  <a:pt x="605119" y="18859"/>
                </a:lnTo>
                <a:lnTo>
                  <a:pt x="605202" y="20764"/>
                </a:lnTo>
                <a:lnTo>
                  <a:pt x="605252" y="21907"/>
                </a:lnTo>
                <a:lnTo>
                  <a:pt x="605369" y="24574"/>
                </a:lnTo>
                <a:lnTo>
                  <a:pt x="605396" y="26098"/>
                </a:lnTo>
                <a:lnTo>
                  <a:pt x="605523" y="164782"/>
                </a:lnTo>
                <a:lnTo>
                  <a:pt x="626859" y="164782"/>
                </a:lnTo>
                <a:lnTo>
                  <a:pt x="626859" y="26860"/>
                </a:lnTo>
                <a:lnTo>
                  <a:pt x="633717" y="26098"/>
                </a:lnTo>
                <a:lnTo>
                  <a:pt x="640003" y="24574"/>
                </a:lnTo>
                <a:lnTo>
                  <a:pt x="645528" y="21907"/>
                </a:lnTo>
                <a:lnTo>
                  <a:pt x="649719" y="20764"/>
                </a:lnTo>
                <a:lnTo>
                  <a:pt x="651814" y="18859"/>
                </a:lnTo>
                <a:lnTo>
                  <a:pt x="651814" y="13906"/>
                </a:lnTo>
                <a:lnTo>
                  <a:pt x="649719" y="11620"/>
                </a:lnTo>
                <a:lnTo>
                  <a:pt x="645528" y="9715"/>
                </a:lnTo>
                <a:lnTo>
                  <a:pt x="637065" y="6753"/>
                </a:lnTo>
                <a:lnTo>
                  <a:pt x="626740" y="4000"/>
                </a:lnTo>
                <a:lnTo>
                  <a:pt x="615551" y="1785"/>
                </a:lnTo>
                <a:lnTo>
                  <a:pt x="603237" y="0"/>
                </a:lnTo>
                <a:close/>
              </a:path>
              <a:path w="820419" h="418464">
                <a:moveTo>
                  <a:pt x="780402" y="137541"/>
                </a:moveTo>
                <a:lnTo>
                  <a:pt x="756780" y="164782"/>
                </a:lnTo>
                <a:lnTo>
                  <a:pt x="816406" y="164782"/>
                </a:lnTo>
                <a:lnTo>
                  <a:pt x="815263" y="164211"/>
                </a:lnTo>
                <a:lnTo>
                  <a:pt x="789439" y="144360"/>
                </a:lnTo>
                <a:lnTo>
                  <a:pt x="780402" y="137541"/>
                </a:lnTo>
                <a:close/>
              </a:path>
              <a:path w="820419" h="418464">
                <a:moveTo>
                  <a:pt x="733539" y="34290"/>
                </a:moveTo>
                <a:lnTo>
                  <a:pt x="716763" y="75548"/>
                </a:lnTo>
                <a:lnTo>
                  <a:pt x="694260" y="110626"/>
                </a:lnTo>
                <a:lnTo>
                  <a:pt x="669721" y="143256"/>
                </a:lnTo>
                <a:lnTo>
                  <a:pt x="674674" y="146875"/>
                </a:lnTo>
                <a:lnTo>
                  <a:pt x="686319" y="136481"/>
                </a:lnTo>
                <a:lnTo>
                  <a:pt x="697249" y="125872"/>
                </a:lnTo>
                <a:lnTo>
                  <a:pt x="707464" y="115050"/>
                </a:lnTo>
                <a:lnTo>
                  <a:pt x="716965" y="104013"/>
                </a:lnTo>
                <a:lnTo>
                  <a:pt x="727175" y="93693"/>
                </a:lnTo>
                <a:lnTo>
                  <a:pt x="736349" y="83605"/>
                </a:lnTo>
                <a:lnTo>
                  <a:pt x="744451" y="73768"/>
                </a:lnTo>
                <a:lnTo>
                  <a:pt x="751446" y="64198"/>
                </a:lnTo>
                <a:lnTo>
                  <a:pt x="765733" y="64008"/>
                </a:lnTo>
                <a:lnTo>
                  <a:pt x="772782" y="62103"/>
                </a:lnTo>
                <a:lnTo>
                  <a:pt x="772782" y="58992"/>
                </a:lnTo>
                <a:lnTo>
                  <a:pt x="770347" y="54542"/>
                </a:lnTo>
                <a:lnTo>
                  <a:pt x="763019" y="49006"/>
                </a:lnTo>
                <a:lnTo>
                  <a:pt x="750761" y="42255"/>
                </a:lnTo>
                <a:lnTo>
                  <a:pt x="733539" y="34290"/>
                </a:lnTo>
                <a:close/>
              </a:path>
              <a:path w="820419" h="418464">
                <a:moveTo>
                  <a:pt x="471030" y="37909"/>
                </a:moveTo>
                <a:lnTo>
                  <a:pt x="465696" y="42862"/>
                </a:lnTo>
                <a:lnTo>
                  <a:pt x="474768" y="52896"/>
                </a:lnTo>
                <a:lnTo>
                  <a:pt x="482841" y="62412"/>
                </a:lnTo>
                <a:lnTo>
                  <a:pt x="506082" y="96869"/>
                </a:lnTo>
                <a:lnTo>
                  <a:pt x="519500" y="124595"/>
                </a:lnTo>
                <a:lnTo>
                  <a:pt x="522608" y="131468"/>
                </a:lnTo>
                <a:lnTo>
                  <a:pt x="524929" y="136234"/>
                </a:lnTo>
                <a:lnTo>
                  <a:pt x="526465" y="138874"/>
                </a:lnTo>
                <a:lnTo>
                  <a:pt x="528180" y="140398"/>
                </a:lnTo>
                <a:lnTo>
                  <a:pt x="530085" y="141160"/>
                </a:lnTo>
                <a:lnTo>
                  <a:pt x="538848" y="141160"/>
                </a:lnTo>
                <a:lnTo>
                  <a:pt x="542030" y="136481"/>
                </a:lnTo>
                <a:lnTo>
                  <a:pt x="542093" y="136234"/>
                </a:lnTo>
                <a:lnTo>
                  <a:pt x="542467" y="127254"/>
                </a:lnTo>
                <a:lnTo>
                  <a:pt x="542467" y="123444"/>
                </a:lnTo>
                <a:lnTo>
                  <a:pt x="541896" y="119824"/>
                </a:lnTo>
                <a:lnTo>
                  <a:pt x="540753" y="116586"/>
                </a:lnTo>
                <a:lnTo>
                  <a:pt x="539800" y="112966"/>
                </a:lnTo>
                <a:lnTo>
                  <a:pt x="524560" y="89344"/>
                </a:lnTo>
                <a:lnTo>
                  <a:pt x="520387" y="84159"/>
                </a:lnTo>
                <a:lnTo>
                  <a:pt x="515321" y="78581"/>
                </a:lnTo>
                <a:lnTo>
                  <a:pt x="509398" y="72574"/>
                </a:lnTo>
                <a:lnTo>
                  <a:pt x="502653" y="66103"/>
                </a:lnTo>
                <a:lnTo>
                  <a:pt x="495729" y="58992"/>
                </a:lnTo>
                <a:lnTo>
                  <a:pt x="488127" y="51935"/>
                </a:lnTo>
                <a:lnTo>
                  <a:pt x="479882" y="44913"/>
                </a:lnTo>
                <a:lnTo>
                  <a:pt x="471030" y="37909"/>
                </a:lnTo>
                <a:close/>
              </a:path>
            </a:pathLst>
          </a:custGeom>
          <a:solidFill>
            <a:srgbClr val="C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02027" y="4383785"/>
            <a:ext cx="6178105" cy="42462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400556" y="4934838"/>
            <a:ext cx="717550" cy="417830"/>
          </a:xfrm>
          <a:custGeom>
            <a:avLst/>
            <a:gdLst/>
            <a:ahLst/>
            <a:cxnLst/>
            <a:rect l="l" t="t" r="r" b="b"/>
            <a:pathLst>
              <a:path w="717550" h="417829">
                <a:moveTo>
                  <a:pt x="37137" y="132080"/>
                </a:moveTo>
                <a:lnTo>
                  <a:pt x="29927" y="132080"/>
                </a:lnTo>
                <a:lnTo>
                  <a:pt x="31108" y="139700"/>
                </a:lnTo>
                <a:lnTo>
                  <a:pt x="31502" y="144780"/>
                </a:lnTo>
                <a:lnTo>
                  <a:pt x="31600" y="146050"/>
                </a:lnTo>
                <a:lnTo>
                  <a:pt x="31699" y="382270"/>
                </a:lnTo>
                <a:lnTo>
                  <a:pt x="28136" y="382270"/>
                </a:lnTo>
                <a:lnTo>
                  <a:pt x="36173" y="398780"/>
                </a:lnTo>
                <a:lnTo>
                  <a:pt x="42424" y="408940"/>
                </a:lnTo>
                <a:lnTo>
                  <a:pt x="46889" y="416560"/>
                </a:lnTo>
                <a:lnTo>
                  <a:pt x="49568" y="417830"/>
                </a:lnTo>
                <a:lnTo>
                  <a:pt x="51358" y="417830"/>
                </a:lnTo>
                <a:lnTo>
                  <a:pt x="53873" y="412750"/>
                </a:lnTo>
                <a:lnTo>
                  <a:pt x="57150" y="401320"/>
                </a:lnTo>
                <a:lnTo>
                  <a:pt x="70325" y="396240"/>
                </a:lnTo>
                <a:lnTo>
                  <a:pt x="76746" y="392430"/>
                </a:lnTo>
                <a:lnTo>
                  <a:pt x="83058" y="388620"/>
                </a:lnTo>
                <a:lnTo>
                  <a:pt x="89804" y="384810"/>
                </a:lnTo>
                <a:lnTo>
                  <a:pt x="96669" y="379730"/>
                </a:lnTo>
                <a:lnTo>
                  <a:pt x="101321" y="377190"/>
                </a:lnTo>
                <a:lnTo>
                  <a:pt x="51358" y="377190"/>
                </a:lnTo>
                <a:lnTo>
                  <a:pt x="51358" y="269240"/>
                </a:lnTo>
                <a:lnTo>
                  <a:pt x="169678" y="269240"/>
                </a:lnTo>
                <a:lnTo>
                  <a:pt x="169678" y="257810"/>
                </a:lnTo>
                <a:lnTo>
                  <a:pt x="51358" y="257810"/>
                </a:lnTo>
                <a:lnTo>
                  <a:pt x="51358" y="214630"/>
                </a:lnTo>
                <a:lnTo>
                  <a:pt x="169678" y="214630"/>
                </a:lnTo>
                <a:lnTo>
                  <a:pt x="169678" y="201930"/>
                </a:lnTo>
                <a:lnTo>
                  <a:pt x="51358" y="201930"/>
                </a:lnTo>
                <a:lnTo>
                  <a:pt x="51358" y="157480"/>
                </a:lnTo>
                <a:lnTo>
                  <a:pt x="177698" y="157480"/>
                </a:lnTo>
                <a:lnTo>
                  <a:pt x="181717" y="153670"/>
                </a:lnTo>
                <a:lnTo>
                  <a:pt x="181717" y="149860"/>
                </a:lnTo>
                <a:lnTo>
                  <a:pt x="180296" y="147320"/>
                </a:lnTo>
                <a:lnTo>
                  <a:pt x="178162" y="144780"/>
                </a:lnTo>
                <a:lnTo>
                  <a:pt x="55378" y="144780"/>
                </a:lnTo>
                <a:lnTo>
                  <a:pt x="37137" y="132080"/>
                </a:lnTo>
                <a:close/>
              </a:path>
              <a:path w="717550" h="417829">
                <a:moveTo>
                  <a:pt x="207168" y="21590"/>
                </a:moveTo>
                <a:lnTo>
                  <a:pt x="207281" y="25400"/>
                </a:lnTo>
                <a:lnTo>
                  <a:pt x="207355" y="27940"/>
                </a:lnTo>
                <a:lnTo>
                  <a:pt x="207468" y="31750"/>
                </a:lnTo>
                <a:lnTo>
                  <a:pt x="207580" y="35560"/>
                </a:lnTo>
                <a:lnTo>
                  <a:pt x="207692" y="39370"/>
                </a:lnTo>
                <a:lnTo>
                  <a:pt x="207805" y="43180"/>
                </a:lnTo>
                <a:lnTo>
                  <a:pt x="207917" y="46990"/>
                </a:lnTo>
                <a:lnTo>
                  <a:pt x="208024" y="52070"/>
                </a:lnTo>
                <a:lnTo>
                  <a:pt x="208141" y="58420"/>
                </a:lnTo>
                <a:lnTo>
                  <a:pt x="208234" y="63500"/>
                </a:lnTo>
                <a:lnTo>
                  <a:pt x="208351" y="69850"/>
                </a:lnTo>
                <a:lnTo>
                  <a:pt x="208444" y="74930"/>
                </a:lnTo>
                <a:lnTo>
                  <a:pt x="208563" y="83820"/>
                </a:lnTo>
                <a:lnTo>
                  <a:pt x="208680" y="176530"/>
                </a:lnTo>
                <a:lnTo>
                  <a:pt x="207845" y="200660"/>
                </a:lnTo>
                <a:lnTo>
                  <a:pt x="204616" y="242570"/>
                </a:lnTo>
                <a:lnTo>
                  <a:pt x="198712" y="288290"/>
                </a:lnTo>
                <a:lnTo>
                  <a:pt x="190428" y="327660"/>
                </a:lnTo>
                <a:lnTo>
                  <a:pt x="176141" y="365760"/>
                </a:lnTo>
                <a:lnTo>
                  <a:pt x="167430" y="381000"/>
                </a:lnTo>
                <a:lnTo>
                  <a:pt x="162302" y="389890"/>
                </a:lnTo>
                <a:lnTo>
                  <a:pt x="156721" y="397510"/>
                </a:lnTo>
                <a:lnTo>
                  <a:pt x="150695" y="406400"/>
                </a:lnTo>
                <a:lnTo>
                  <a:pt x="144227" y="412750"/>
                </a:lnTo>
                <a:lnTo>
                  <a:pt x="150018" y="416560"/>
                </a:lnTo>
                <a:lnTo>
                  <a:pt x="159477" y="407670"/>
                </a:lnTo>
                <a:lnTo>
                  <a:pt x="167763" y="400050"/>
                </a:lnTo>
                <a:lnTo>
                  <a:pt x="174879" y="391160"/>
                </a:lnTo>
                <a:lnTo>
                  <a:pt x="180822" y="383540"/>
                </a:lnTo>
                <a:lnTo>
                  <a:pt x="187187" y="373380"/>
                </a:lnTo>
                <a:lnTo>
                  <a:pt x="192881" y="364490"/>
                </a:lnTo>
                <a:lnTo>
                  <a:pt x="210966" y="320040"/>
                </a:lnTo>
                <a:lnTo>
                  <a:pt x="220512" y="278130"/>
                </a:lnTo>
                <a:lnTo>
                  <a:pt x="226255" y="231140"/>
                </a:lnTo>
                <a:lnTo>
                  <a:pt x="229968" y="176530"/>
                </a:lnTo>
                <a:lnTo>
                  <a:pt x="230193" y="166370"/>
                </a:lnTo>
                <a:lnTo>
                  <a:pt x="230278" y="162560"/>
                </a:lnTo>
                <a:lnTo>
                  <a:pt x="230390" y="157480"/>
                </a:lnTo>
                <a:lnTo>
                  <a:pt x="399764" y="157480"/>
                </a:lnTo>
                <a:lnTo>
                  <a:pt x="401250" y="156210"/>
                </a:lnTo>
                <a:lnTo>
                  <a:pt x="403040" y="153670"/>
                </a:lnTo>
                <a:lnTo>
                  <a:pt x="403631" y="152400"/>
                </a:lnTo>
                <a:lnTo>
                  <a:pt x="403631" y="149860"/>
                </a:lnTo>
                <a:lnTo>
                  <a:pt x="402583" y="148590"/>
                </a:lnTo>
                <a:lnTo>
                  <a:pt x="400507" y="147320"/>
                </a:lnTo>
                <a:lnTo>
                  <a:pt x="398162" y="144780"/>
                </a:lnTo>
                <a:lnTo>
                  <a:pt x="230390" y="144780"/>
                </a:lnTo>
                <a:lnTo>
                  <a:pt x="230390" y="50800"/>
                </a:lnTo>
                <a:lnTo>
                  <a:pt x="418947" y="50800"/>
                </a:lnTo>
                <a:lnTo>
                  <a:pt x="421481" y="48260"/>
                </a:lnTo>
                <a:lnTo>
                  <a:pt x="421481" y="40640"/>
                </a:lnTo>
                <a:lnTo>
                  <a:pt x="420147" y="39370"/>
                </a:lnTo>
                <a:lnTo>
                  <a:pt x="417461" y="38100"/>
                </a:lnTo>
                <a:lnTo>
                  <a:pt x="232181" y="38100"/>
                </a:lnTo>
                <a:lnTo>
                  <a:pt x="207168" y="21590"/>
                </a:lnTo>
                <a:close/>
              </a:path>
              <a:path w="717550" h="417829">
                <a:moveTo>
                  <a:pt x="240220" y="157480"/>
                </a:moveTo>
                <a:lnTo>
                  <a:pt x="230828" y="157480"/>
                </a:lnTo>
                <a:lnTo>
                  <a:pt x="232646" y="172720"/>
                </a:lnTo>
                <a:lnTo>
                  <a:pt x="243782" y="218440"/>
                </a:lnTo>
                <a:lnTo>
                  <a:pt x="256627" y="255270"/>
                </a:lnTo>
                <a:lnTo>
                  <a:pt x="272815" y="288290"/>
                </a:lnTo>
                <a:lnTo>
                  <a:pt x="279255" y="300990"/>
                </a:lnTo>
                <a:lnTo>
                  <a:pt x="286088" y="311150"/>
                </a:lnTo>
                <a:lnTo>
                  <a:pt x="293314" y="321310"/>
                </a:lnTo>
                <a:lnTo>
                  <a:pt x="300932" y="331470"/>
                </a:lnTo>
                <a:lnTo>
                  <a:pt x="297808" y="335280"/>
                </a:lnTo>
                <a:lnTo>
                  <a:pt x="260561" y="370840"/>
                </a:lnTo>
                <a:lnTo>
                  <a:pt x="218896" y="396240"/>
                </a:lnTo>
                <a:lnTo>
                  <a:pt x="187090" y="408940"/>
                </a:lnTo>
                <a:lnTo>
                  <a:pt x="192881" y="416560"/>
                </a:lnTo>
                <a:lnTo>
                  <a:pt x="244621" y="394970"/>
                </a:lnTo>
                <a:lnTo>
                  <a:pt x="289776" y="364490"/>
                </a:lnTo>
                <a:lnTo>
                  <a:pt x="312553" y="344170"/>
                </a:lnTo>
                <a:lnTo>
                  <a:pt x="347000" y="344170"/>
                </a:lnTo>
                <a:lnTo>
                  <a:pt x="338054" y="336550"/>
                </a:lnTo>
                <a:lnTo>
                  <a:pt x="328174" y="327660"/>
                </a:lnTo>
                <a:lnTo>
                  <a:pt x="332389" y="322580"/>
                </a:lnTo>
                <a:lnTo>
                  <a:pt x="336546" y="317500"/>
                </a:lnTo>
                <a:lnTo>
                  <a:pt x="338187" y="314960"/>
                </a:lnTo>
                <a:lnTo>
                  <a:pt x="313886" y="314960"/>
                </a:lnTo>
                <a:lnTo>
                  <a:pt x="306939" y="307340"/>
                </a:lnTo>
                <a:lnTo>
                  <a:pt x="280371" y="270510"/>
                </a:lnTo>
                <a:lnTo>
                  <a:pt x="258527" y="222250"/>
                </a:lnTo>
                <a:lnTo>
                  <a:pt x="243702" y="173990"/>
                </a:lnTo>
                <a:lnTo>
                  <a:pt x="240220" y="157480"/>
                </a:lnTo>
                <a:close/>
              </a:path>
              <a:path w="717550" h="417829">
                <a:moveTo>
                  <a:pt x="347000" y="344170"/>
                </a:moveTo>
                <a:lnTo>
                  <a:pt x="312553" y="344170"/>
                </a:lnTo>
                <a:lnTo>
                  <a:pt x="320864" y="353060"/>
                </a:lnTo>
                <a:lnTo>
                  <a:pt x="361964" y="386080"/>
                </a:lnTo>
                <a:lnTo>
                  <a:pt x="406755" y="410210"/>
                </a:lnTo>
                <a:lnTo>
                  <a:pt x="411441" y="405130"/>
                </a:lnTo>
                <a:lnTo>
                  <a:pt x="417468" y="400050"/>
                </a:lnTo>
                <a:lnTo>
                  <a:pt x="424835" y="396240"/>
                </a:lnTo>
                <a:lnTo>
                  <a:pt x="433539" y="394970"/>
                </a:lnTo>
                <a:lnTo>
                  <a:pt x="433539" y="387350"/>
                </a:lnTo>
                <a:lnTo>
                  <a:pt x="385324" y="369570"/>
                </a:lnTo>
                <a:lnTo>
                  <a:pt x="359485" y="353060"/>
                </a:lnTo>
                <a:lnTo>
                  <a:pt x="348491" y="345440"/>
                </a:lnTo>
                <a:lnTo>
                  <a:pt x="347000" y="344170"/>
                </a:lnTo>
                <a:close/>
              </a:path>
              <a:path w="717550" h="417829">
                <a:moveTo>
                  <a:pt x="159403" y="349250"/>
                </a:moveTo>
                <a:lnTo>
                  <a:pt x="137083" y="349250"/>
                </a:lnTo>
                <a:lnTo>
                  <a:pt x="139750" y="359410"/>
                </a:lnTo>
                <a:lnTo>
                  <a:pt x="143332" y="372110"/>
                </a:lnTo>
                <a:lnTo>
                  <a:pt x="145561" y="378460"/>
                </a:lnTo>
                <a:lnTo>
                  <a:pt x="146456" y="379730"/>
                </a:lnTo>
                <a:lnTo>
                  <a:pt x="147351" y="382270"/>
                </a:lnTo>
                <a:lnTo>
                  <a:pt x="157772" y="382270"/>
                </a:lnTo>
                <a:lnTo>
                  <a:pt x="161772" y="377190"/>
                </a:lnTo>
                <a:lnTo>
                  <a:pt x="161772" y="359410"/>
                </a:lnTo>
                <a:lnTo>
                  <a:pt x="159403" y="349250"/>
                </a:lnTo>
                <a:close/>
              </a:path>
              <a:path w="717550" h="417829">
                <a:moveTo>
                  <a:pt x="116090" y="285750"/>
                </a:moveTo>
                <a:lnTo>
                  <a:pt x="110280" y="293370"/>
                </a:lnTo>
                <a:lnTo>
                  <a:pt x="115585" y="302260"/>
                </a:lnTo>
                <a:lnTo>
                  <a:pt x="120329" y="311150"/>
                </a:lnTo>
                <a:lnTo>
                  <a:pt x="124516" y="318770"/>
                </a:lnTo>
                <a:lnTo>
                  <a:pt x="128149" y="326390"/>
                </a:lnTo>
                <a:lnTo>
                  <a:pt x="130225" y="330200"/>
                </a:lnTo>
                <a:lnTo>
                  <a:pt x="132168" y="335280"/>
                </a:lnTo>
                <a:lnTo>
                  <a:pt x="133959" y="340360"/>
                </a:lnTo>
                <a:lnTo>
                  <a:pt x="124580" y="345440"/>
                </a:lnTo>
                <a:lnTo>
                  <a:pt x="115645" y="350520"/>
                </a:lnTo>
                <a:lnTo>
                  <a:pt x="107157" y="354330"/>
                </a:lnTo>
                <a:lnTo>
                  <a:pt x="99117" y="358140"/>
                </a:lnTo>
                <a:lnTo>
                  <a:pt x="90137" y="363220"/>
                </a:lnTo>
                <a:lnTo>
                  <a:pt x="81488" y="365760"/>
                </a:lnTo>
                <a:lnTo>
                  <a:pt x="73171" y="369570"/>
                </a:lnTo>
                <a:lnTo>
                  <a:pt x="65189" y="372110"/>
                </a:lnTo>
                <a:lnTo>
                  <a:pt x="61321" y="373380"/>
                </a:lnTo>
                <a:lnTo>
                  <a:pt x="56711" y="375920"/>
                </a:lnTo>
                <a:lnTo>
                  <a:pt x="51358" y="377190"/>
                </a:lnTo>
                <a:lnTo>
                  <a:pt x="101321" y="377190"/>
                </a:lnTo>
                <a:lnTo>
                  <a:pt x="103648" y="375920"/>
                </a:lnTo>
                <a:lnTo>
                  <a:pt x="110737" y="370840"/>
                </a:lnTo>
                <a:lnTo>
                  <a:pt x="116563" y="365760"/>
                </a:lnTo>
                <a:lnTo>
                  <a:pt x="122896" y="361950"/>
                </a:lnTo>
                <a:lnTo>
                  <a:pt x="129736" y="355600"/>
                </a:lnTo>
                <a:lnTo>
                  <a:pt x="137083" y="349250"/>
                </a:lnTo>
                <a:lnTo>
                  <a:pt x="159403" y="349250"/>
                </a:lnTo>
                <a:lnTo>
                  <a:pt x="158515" y="345440"/>
                </a:lnTo>
                <a:lnTo>
                  <a:pt x="156724" y="342900"/>
                </a:lnTo>
                <a:lnTo>
                  <a:pt x="154190" y="337820"/>
                </a:lnTo>
                <a:lnTo>
                  <a:pt x="150914" y="332740"/>
                </a:lnTo>
                <a:lnTo>
                  <a:pt x="147351" y="326390"/>
                </a:lnTo>
                <a:lnTo>
                  <a:pt x="142589" y="320040"/>
                </a:lnTo>
                <a:lnTo>
                  <a:pt x="136626" y="311150"/>
                </a:lnTo>
                <a:lnTo>
                  <a:pt x="131829" y="304800"/>
                </a:lnTo>
                <a:lnTo>
                  <a:pt x="126808" y="298450"/>
                </a:lnTo>
                <a:lnTo>
                  <a:pt x="121563" y="292100"/>
                </a:lnTo>
                <a:lnTo>
                  <a:pt x="116090" y="285750"/>
                </a:lnTo>
                <a:close/>
              </a:path>
              <a:path w="717550" h="417829">
                <a:moveTo>
                  <a:pt x="399764" y="157480"/>
                </a:moveTo>
                <a:lnTo>
                  <a:pt x="364331" y="157480"/>
                </a:lnTo>
                <a:lnTo>
                  <a:pt x="362438" y="176530"/>
                </a:lnTo>
                <a:lnTo>
                  <a:pt x="359873" y="194310"/>
                </a:lnTo>
                <a:lnTo>
                  <a:pt x="348433" y="242570"/>
                </a:lnTo>
                <a:lnTo>
                  <a:pt x="332193" y="284480"/>
                </a:lnTo>
                <a:lnTo>
                  <a:pt x="313886" y="314960"/>
                </a:lnTo>
                <a:lnTo>
                  <a:pt x="338187" y="314960"/>
                </a:lnTo>
                <a:lnTo>
                  <a:pt x="356749" y="280670"/>
                </a:lnTo>
                <a:lnTo>
                  <a:pt x="373826" y="231140"/>
                </a:lnTo>
                <a:lnTo>
                  <a:pt x="383199" y="190500"/>
                </a:lnTo>
                <a:lnTo>
                  <a:pt x="387553" y="166370"/>
                </a:lnTo>
                <a:lnTo>
                  <a:pt x="390525" y="165100"/>
                </a:lnTo>
                <a:lnTo>
                  <a:pt x="394106" y="162560"/>
                </a:lnTo>
                <a:lnTo>
                  <a:pt x="398278" y="158750"/>
                </a:lnTo>
                <a:lnTo>
                  <a:pt x="399764" y="157480"/>
                </a:lnTo>
                <a:close/>
              </a:path>
              <a:path w="717550" h="417829">
                <a:moveTo>
                  <a:pt x="169678" y="269240"/>
                </a:moveTo>
                <a:lnTo>
                  <a:pt x="147789" y="269240"/>
                </a:lnTo>
                <a:lnTo>
                  <a:pt x="147789" y="281940"/>
                </a:lnTo>
                <a:lnTo>
                  <a:pt x="150323" y="283210"/>
                </a:lnTo>
                <a:lnTo>
                  <a:pt x="155390" y="283210"/>
                </a:lnTo>
                <a:lnTo>
                  <a:pt x="164915" y="280670"/>
                </a:lnTo>
                <a:lnTo>
                  <a:pt x="169678" y="276860"/>
                </a:lnTo>
                <a:lnTo>
                  <a:pt x="169678" y="269240"/>
                </a:lnTo>
                <a:close/>
              </a:path>
              <a:path w="717550" h="417829">
                <a:moveTo>
                  <a:pt x="169678" y="214630"/>
                </a:moveTo>
                <a:lnTo>
                  <a:pt x="147789" y="214630"/>
                </a:lnTo>
                <a:lnTo>
                  <a:pt x="147789" y="257810"/>
                </a:lnTo>
                <a:lnTo>
                  <a:pt x="169678" y="257810"/>
                </a:lnTo>
                <a:lnTo>
                  <a:pt x="169678" y="214630"/>
                </a:lnTo>
                <a:close/>
              </a:path>
              <a:path w="717550" h="417829">
                <a:moveTo>
                  <a:pt x="177698" y="157480"/>
                </a:moveTo>
                <a:lnTo>
                  <a:pt x="147789" y="157480"/>
                </a:lnTo>
                <a:lnTo>
                  <a:pt x="147789" y="201930"/>
                </a:lnTo>
                <a:lnTo>
                  <a:pt x="169678" y="201930"/>
                </a:lnTo>
                <a:lnTo>
                  <a:pt x="169678" y="162560"/>
                </a:lnTo>
                <a:lnTo>
                  <a:pt x="177698" y="157480"/>
                </a:lnTo>
                <a:close/>
              </a:path>
              <a:path w="717550" h="417829">
                <a:moveTo>
                  <a:pt x="92868" y="0"/>
                </a:moveTo>
                <a:lnTo>
                  <a:pt x="79474" y="40640"/>
                </a:lnTo>
                <a:lnTo>
                  <a:pt x="76125" y="48260"/>
                </a:lnTo>
                <a:lnTo>
                  <a:pt x="72332" y="55880"/>
                </a:lnTo>
                <a:lnTo>
                  <a:pt x="67704" y="63500"/>
                </a:lnTo>
                <a:lnTo>
                  <a:pt x="62736" y="71120"/>
                </a:lnTo>
                <a:lnTo>
                  <a:pt x="57432" y="78740"/>
                </a:lnTo>
                <a:lnTo>
                  <a:pt x="51796" y="87630"/>
                </a:lnTo>
                <a:lnTo>
                  <a:pt x="46156" y="95250"/>
                </a:lnTo>
                <a:lnTo>
                  <a:pt x="40407" y="101600"/>
                </a:lnTo>
                <a:lnTo>
                  <a:pt x="34547" y="109220"/>
                </a:lnTo>
                <a:lnTo>
                  <a:pt x="0" y="140970"/>
                </a:lnTo>
                <a:lnTo>
                  <a:pt x="6705" y="149860"/>
                </a:lnTo>
                <a:lnTo>
                  <a:pt x="12678" y="146050"/>
                </a:lnTo>
                <a:lnTo>
                  <a:pt x="18538" y="142240"/>
                </a:lnTo>
                <a:lnTo>
                  <a:pt x="24287" y="137160"/>
                </a:lnTo>
                <a:lnTo>
                  <a:pt x="29927" y="132080"/>
                </a:lnTo>
                <a:lnTo>
                  <a:pt x="37137" y="132080"/>
                </a:lnTo>
                <a:lnTo>
                  <a:pt x="33489" y="129540"/>
                </a:lnTo>
                <a:lnTo>
                  <a:pt x="39208" y="124460"/>
                </a:lnTo>
                <a:lnTo>
                  <a:pt x="44762" y="119380"/>
                </a:lnTo>
                <a:lnTo>
                  <a:pt x="50152" y="113030"/>
                </a:lnTo>
                <a:lnTo>
                  <a:pt x="55378" y="107950"/>
                </a:lnTo>
                <a:lnTo>
                  <a:pt x="56559" y="106680"/>
                </a:lnTo>
                <a:lnTo>
                  <a:pt x="58940" y="102870"/>
                </a:lnTo>
                <a:lnTo>
                  <a:pt x="158953" y="102870"/>
                </a:lnTo>
                <a:lnTo>
                  <a:pt x="158953" y="100330"/>
                </a:lnTo>
                <a:lnTo>
                  <a:pt x="157905" y="99060"/>
                </a:lnTo>
                <a:lnTo>
                  <a:pt x="155829" y="97790"/>
                </a:lnTo>
                <a:lnTo>
                  <a:pt x="154293" y="96520"/>
                </a:lnTo>
                <a:lnTo>
                  <a:pt x="84389" y="96520"/>
                </a:lnTo>
                <a:lnTo>
                  <a:pt x="75124" y="95250"/>
                </a:lnTo>
                <a:lnTo>
                  <a:pt x="66522" y="93980"/>
                </a:lnTo>
                <a:lnTo>
                  <a:pt x="69513" y="90170"/>
                </a:lnTo>
                <a:lnTo>
                  <a:pt x="72790" y="86360"/>
                </a:lnTo>
                <a:lnTo>
                  <a:pt x="81345" y="73660"/>
                </a:lnTo>
                <a:lnTo>
                  <a:pt x="99795" y="40640"/>
                </a:lnTo>
                <a:lnTo>
                  <a:pt x="102195" y="35560"/>
                </a:lnTo>
                <a:lnTo>
                  <a:pt x="104489" y="29210"/>
                </a:lnTo>
                <a:lnTo>
                  <a:pt x="121236" y="29210"/>
                </a:lnTo>
                <a:lnTo>
                  <a:pt x="119157" y="27940"/>
                </a:lnTo>
                <a:lnTo>
                  <a:pt x="110280" y="22860"/>
                </a:lnTo>
                <a:lnTo>
                  <a:pt x="114452" y="22860"/>
                </a:lnTo>
                <a:lnTo>
                  <a:pt x="118910" y="21590"/>
                </a:lnTo>
                <a:lnTo>
                  <a:pt x="123672" y="21590"/>
                </a:lnTo>
                <a:lnTo>
                  <a:pt x="132168" y="17780"/>
                </a:lnTo>
                <a:lnTo>
                  <a:pt x="132168" y="12700"/>
                </a:lnTo>
                <a:lnTo>
                  <a:pt x="130816" y="10160"/>
                </a:lnTo>
                <a:lnTo>
                  <a:pt x="128149" y="10160"/>
                </a:lnTo>
                <a:lnTo>
                  <a:pt x="120587" y="7620"/>
                </a:lnTo>
                <a:lnTo>
                  <a:pt x="112187" y="5080"/>
                </a:lnTo>
                <a:lnTo>
                  <a:pt x="102948" y="2540"/>
                </a:lnTo>
                <a:lnTo>
                  <a:pt x="92868" y="0"/>
                </a:lnTo>
                <a:close/>
              </a:path>
              <a:path w="717550" h="417829">
                <a:moveTo>
                  <a:pt x="158953" y="130810"/>
                </a:moveTo>
                <a:lnTo>
                  <a:pt x="145999" y="144780"/>
                </a:lnTo>
                <a:lnTo>
                  <a:pt x="178162" y="144780"/>
                </a:lnTo>
                <a:lnTo>
                  <a:pt x="176029" y="142240"/>
                </a:lnTo>
                <a:lnTo>
                  <a:pt x="168915" y="137160"/>
                </a:lnTo>
                <a:lnTo>
                  <a:pt x="158953" y="130810"/>
                </a:lnTo>
                <a:close/>
              </a:path>
              <a:path w="717550" h="417829">
                <a:moveTo>
                  <a:pt x="376389" y="127000"/>
                </a:moveTo>
                <a:lnTo>
                  <a:pt x="362559" y="144780"/>
                </a:lnTo>
                <a:lnTo>
                  <a:pt x="398162" y="144780"/>
                </a:lnTo>
                <a:lnTo>
                  <a:pt x="395817" y="142240"/>
                </a:lnTo>
                <a:lnTo>
                  <a:pt x="390234" y="137160"/>
                </a:lnTo>
                <a:lnTo>
                  <a:pt x="383758" y="132080"/>
                </a:lnTo>
                <a:lnTo>
                  <a:pt x="376389" y="127000"/>
                </a:lnTo>
                <a:close/>
              </a:path>
              <a:path w="717550" h="417829">
                <a:moveTo>
                  <a:pt x="158953" y="102870"/>
                </a:moveTo>
                <a:lnTo>
                  <a:pt x="58940" y="102870"/>
                </a:lnTo>
                <a:lnTo>
                  <a:pt x="62522" y="111760"/>
                </a:lnTo>
                <a:lnTo>
                  <a:pt x="69351" y="110490"/>
                </a:lnTo>
                <a:lnTo>
                  <a:pt x="78695" y="110490"/>
                </a:lnTo>
                <a:lnTo>
                  <a:pt x="90554" y="109220"/>
                </a:lnTo>
                <a:lnTo>
                  <a:pt x="157162" y="109220"/>
                </a:lnTo>
                <a:lnTo>
                  <a:pt x="158953" y="106680"/>
                </a:lnTo>
                <a:lnTo>
                  <a:pt x="158953" y="102870"/>
                </a:lnTo>
                <a:close/>
              </a:path>
              <a:path w="717550" h="417829">
                <a:moveTo>
                  <a:pt x="121236" y="29210"/>
                </a:moveTo>
                <a:lnTo>
                  <a:pt x="104489" y="29210"/>
                </a:lnTo>
                <a:lnTo>
                  <a:pt x="113832" y="35560"/>
                </a:lnTo>
                <a:lnTo>
                  <a:pt x="122231" y="43180"/>
                </a:lnTo>
                <a:lnTo>
                  <a:pt x="154351" y="77470"/>
                </a:lnTo>
                <a:lnTo>
                  <a:pt x="166992" y="95250"/>
                </a:lnTo>
                <a:lnTo>
                  <a:pt x="171602" y="101600"/>
                </a:lnTo>
                <a:lnTo>
                  <a:pt x="173678" y="104140"/>
                </a:lnTo>
                <a:lnTo>
                  <a:pt x="175774" y="105410"/>
                </a:lnTo>
                <a:lnTo>
                  <a:pt x="185889" y="105410"/>
                </a:lnTo>
                <a:lnTo>
                  <a:pt x="189014" y="101600"/>
                </a:lnTo>
                <a:lnTo>
                  <a:pt x="189101" y="99060"/>
                </a:lnTo>
                <a:lnTo>
                  <a:pt x="189188" y="96520"/>
                </a:lnTo>
                <a:lnTo>
                  <a:pt x="189275" y="93980"/>
                </a:lnTo>
                <a:lnTo>
                  <a:pt x="189318" y="90170"/>
                </a:lnTo>
                <a:lnTo>
                  <a:pt x="188575" y="87630"/>
                </a:lnTo>
                <a:lnTo>
                  <a:pt x="187090" y="85090"/>
                </a:lnTo>
                <a:lnTo>
                  <a:pt x="185585" y="81280"/>
                </a:lnTo>
                <a:lnTo>
                  <a:pt x="183813" y="78740"/>
                </a:lnTo>
                <a:lnTo>
                  <a:pt x="181717" y="74930"/>
                </a:lnTo>
                <a:lnTo>
                  <a:pt x="178746" y="71120"/>
                </a:lnTo>
                <a:lnTo>
                  <a:pt x="174136" y="67310"/>
                </a:lnTo>
                <a:lnTo>
                  <a:pt x="167887" y="62230"/>
                </a:lnTo>
                <a:lnTo>
                  <a:pt x="162943" y="58420"/>
                </a:lnTo>
                <a:lnTo>
                  <a:pt x="157055" y="53340"/>
                </a:lnTo>
                <a:lnTo>
                  <a:pt x="150220" y="48260"/>
                </a:lnTo>
                <a:lnTo>
                  <a:pt x="142436" y="43180"/>
                </a:lnTo>
                <a:lnTo>
                  <a:pt x="135231" y="38100"/>
                </a:lnTo>
                <a:lnTo>
                  <a:pt x="127473" y="33020"/>
                </a:lnTo>
                <a:lnTo>
                  <a:pt x="121236" y="29210"/>
                </a:lnTo>
                <a:close/>
              </a:path>
              <a:path w="717550" h="417829">
                <a:moveTo>
                  <a:pt x="129940" y="78740"/>
                </a:moveTo>
                <a:lnTo>
                  <a:pt x="112528" y="96520"/>
                </a:lnTo>
                <a:lnTo>
                  <a:pt x="154293" y="96520"/>
                </a:lnTo>
                <a:lnTo>
                  <a:pt x="149688" y="92710"/>
                </a:lnTo>
                <a:lnTo>
                  <a:pt x="143327" y="88900"/>
                </a:lnTo>
                <a:lnTo>
                  <a:pt x="136744" y="83820"/>
                </a:lnTo>
                <a:lnTo>
                  <a:pt x="129940" y="78740"/>
                </a:lnTo>
                <a:close/>
              </a:path>
              <a:path w="717550" h="417829">
                <a:moveTo>
                  <a:pt x="385762" y="12700"/>
                </a:moveTo>
                <a:lnTo>
                  <a:pt x="364331" y="38100"/>
                </a:lnTo>
                <a:lnTo>
                  <a:pt x="417461" y="38100"/>
                </a:lnTo>
                <a:lnTo>
                  <a:pt x="409961" y="31750"/>
                </a:lnTo>
                <a:lnTo>
                  <a:pt x="402176" y="25400"/>
                </a:lnTo>
                <a:lnTo>
                  <a:pt x="394109" y="19050"/>
                </a:lnTo>
                <a:lnTo>
                  <a:pt x="385762" y="12700"/>
                </a:lnTo>
                <a:close/>
              </a:path>
              <a:path w="717550" h="417829">
                <a:moveTo>
                  <a:pt x="669798" y="158369"/>
                </a:moveTo>
                <a:lnTo>
                  <a:pt x="633984" y="172656"/>
                </a:lnTo>
                <a:lnTo>
                  <a:pt x="619315" y="206946"/>
                </a:lnTo>
                <a:lnTo>
                  <a:pt x="620241" y="216519"/>
                </a:lnTo>
                <a:lnTo>
                  <a:pt x="641910" y="248308"/>
                </a:lnTo>
                <a:lnTo>
                  <a:pt x="669798" y="256667"/>
                </a:lnTo>
                <a:lnTo>
                  <a:pt x="679087" y="255738"/>
                </a:lnTo>
                <a:lnTo>
                  <a:pt x="687824" y="252952"/>
                </a:lnTo>
                <a:lnTo>
                  <a:pt x="696024" y="248308"/>
                </a:lnTo>
                <a:lnTo>
                  <a:pt x="700555" y="244475"/>
                </a:lnTo>
                <a:lnTo>
                  <a:pt x="669798" y="244475"/>
                </a:lnTo>
                <a:lnTo>
                  <a:pt x="662192" y="243757"/>
                </a:lnTo>
                <a:lnTo>
                  <a:pt x="632912" y="214128"/>
                </a:lnTo>
                <a:lnTo>
                  <a:pt x="632269" y="206946"/>
                </a:lnTo>
                <a:lnTo>
                  <a:pt x="632912" y="199871"/>
                </a:lnTo>
                <a:lnTo>
                  <a:pt x="662192" y="171581"/>
                </a:lnTo>
                <a:lnTo>
                  <a:pt x="669798" y="170942"/>
                </a:lnTo>
                <a:lnTo>
                  <a:pt x="701599" y="170942"/>
                </a:lnTo>
                <a:lnTo>
                  <a:pt x="696024" y="166405"/>
                </a:lnTo>
                <a:lnTo>
                  <a:pt x="687824" y="161940"/>
                </a:lnTo>
                <a:lnTo>
                  <a:pt x="679087" y="159261"/>
                </a:lnTo>
                <a:lnTo>
                  <a:pt x="669798" y="158369"/>
                </a:lnTo>
                <a:close/>
              </a:path>
              <a:path w="717550" h="417829">
                <a:moveTo>
                  <a:pt x="701599" y="170942"/>
                </a:moveTo>
                <a:lnTo>
                  <a:pt x="669798" y="170942"/>
                </a:lnTo>
                <a:lnTo>
                  <a:pt x="676697" y="171581"/>
                </a:lnTo>
                <a:lnTo>
                  <a:pt x="683133" y="173489"/>
                </a:lnTo>
                <a:lnTo>
                  <a:pt x="705421" y="206946"/>
                </a:lnTo>
                <a:lnTo>
                  <a:pt x="704745" y="214128"/>
                </a:lnTo>
                <a:lnTo>
                  <a:pt x="676697" y="243757"/>
                </a:lnTo>
                <a:lnTo>
                  <a:pt x="669798" y="244475"/>
                </a:lnTo>
                <a:lnTo>
                  <a:pt x="700555" y="244475"/>
                </a:lnTo>
                <a:lnTo>
                  <a:pt x="717423" y="206946"/>
                </a:lnTo>
                <a:lnTo>
                  <a:pt x="716565" y="197489"/>
                </a:lnTo>
                <a:lnTo>
                  <a:pt x="713994" y="188587"/>
                </a:lnTo>
                <a:lnTo>
                  <a:pt x="709707" y="180291"/>
                </a:lnTo>
                <a:lnTo>
                  <a:pt x="703707" y="172656"/>
                </a:lnTo>
                <a:lnTo>
                  <a:pt x="701599" y="170942"/>
                </a:lnTo>
                <a:close/>
              </a:path>
            </a:pathLst>
          </a:custGeom>
          <a:solidFill>
            <a:srgbClr val="2F525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541493" y="9562896"/>
            <a:ext cx="23622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95" dirty="0">
                <a:solidFill>
                  <a:srgbClr val="404040"/>
                </a:solidFill>
                <a:latin typeface="Verdana"/>
                <a:cs typeface="Verdana"/>
              </a:rPr>
              <a:t>14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939" y="7098093"/>
            <a:ext cx="9194165" cy="271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105"/>
              </a:spcBef>
            </a:pPr>
            <a:r>
              <a:rPr sz="3000" dirty="0">
                <a:latin typeface="SimSun"/>
                <a:cs typeface="SimSun"/>
              </a:rPr>
              <a:t>補充</a:t>
            </a:r>
            <a:r>
              <a:rPr sz="3000" spc="-585" dirty="0">
                <a:latin typeface="Verdana"/>
                <a:cs typeface="Verdana"/>
              </a:rPr>
              <a:t>:</a:t>
            </a:r>
            <a:endParaRPr sz="3000" dirty="0">
              <a:latin typeface="Verdana"/>
              <a:cs typeface="Verdana"/>
            </a:endParaRPr>
          </a:p>
          <a:p>
            <a:pPr marL="699770" indent="-379095">
              <a:lnSpc>
                <a:spcPct val="100000"/>
              </a:lnSpc>
              <a:buSzPct val="96666"/>
              <a:buFont typeface="Verdana"/>
              <a:buAutoNum type="arabicPeriod"/>
              <a:tabLst>
                <a:tab pos="699770" algn="l"/>
              </a:tabLst>
            </a:pPr>
            <a:r>
              <a:rPr sz="3000" spc="-5" dirty="0">
                <a:latin typeface="SimSun"/>
                <a:cs typeface="SimSun"/>
              </a:rPr>
              <a:t>稻子變成糙米脫下來的殼稱為</a:t>
            </a:r>
            <a:r>
              <a:rPr sz="3000" dirty="0">
                <a:solidFill>
                  <a:srgbClr val="C00000"/>
                </a:solidFill>
                <a:latin typeface="SimSun"/>
                <a:cs typeface="SimSun"/>
              </a:rPr>
              <a:t>粗糠</a:t>
            </a:r>
            <a:r>
              <a:rPr sz="3000" spc="-25" dirty="0">
                <a:latin typeface="SimSun"/>
                <a:cs typeface="SimSun"/>
              </a:rPr>
              <a:t>，養雞的人</a:t>
            </a:r>
            <a:endParaRPr sz="3000" dirty="0">
              <a:latin typeface="SimSun"/>
              <a:cs typeface="SimSun"/>
            </a:endParaRPr>
          </a:p>
          <a:p>
            <a:pPr marL="385445">
              <a:lnSpc>
                <a:spcPct val="100000"/>
              </a:lnSpc>
            </a:pPr>
            <a:r>
              <a:rPr sz="3000" spc="-5" dirty="0">
                <a:latin typeface="SimSun"/>
                <a:cs typeface="SimSun"/>
              </a:rPr>
              <a:t>會把</a:t>
            </a:r>
            <a:r>
              <a:rPr sz="3000" spc="-10" dirty="0">
                <a:solidFill>
                  <a:srgbClr val="C00000"/>
                </a:solidFill>
                <a:latin typeface="SimSun"/>
                <a:cs typeface="SimSun"/>
              </a:rPr>
              <a:t>粗糠</a:t>
            </a:r>
            <a:r>
              <a:rPr sz="3000" spc="-10" dirty="0">
                <a:latin typeface="SimSun"/>
                <a:cs typeface="SimSun"/>
              </a:rPr>
              <a:t>當作機的</a:t>
            </a:r>
            <a:r>
              <a:rPr sz="3000" spc="-10" dirty="0">
                <a:solidFill>
                  <a:srgbClr val="C00000"/>
                </a:solidFill>
                <a:latin typeface="SimSun"/>
                <a:cs typeface="SimSun"/>
              </a:rPr>
              <a:t>墊料</a:t>
            </a:r>
            <a:r>
              <a:rPr sz="3000" spc="-50" dirty="0">
                <a:latin typeface="SimSun"/>
                <a:cs typeface="SimSun"/>
              </a:rPr>
              <a:t>。</a:t>
            </a:r>
            <a:endParaRPr sz="3000" dirty="0">
              <a:latin typeface="SimSun"/>
              <a:cs typeface="SimSun"/>
            </a:endParaRPr>
          </a:p>
          <a:p>
            <a:pPr marL="385445" marR="855344" indent="-64769">
              <a:lnSpc>
                <a:spcPct val="100000"/>
              </a:lnSpc>
              <a:spcBef>
                <a:spcPts val="5"/>
              </a:spcBef>
              <a:buSzPct val="96666"/>
              <a:buFont typeface="Verdana"/>
              <a:buAutoNum type="arabicPeriod" startAt="2"/>
              <a:tabLst>
                <a:tab pos="699770" algn="l"/>
              </a:tabLst>
            </a:pPr>
            <a:r>
              <a:rPr sz="3000" spc="-15" dirty="0">
                <a:latin typeface="SimSun"/>
                <a:cs typeface="SimSun"/>
              </a:rPr>
              <a:t>	糙米變成白米需要再一次脫下得殼稱為</a:t>
            </a:r>
            <a:r>
              <a:rPr sz="3000" spc="-10" dirty="0">
                <a:solidFill>
                  <a:srgbClr val="C00000"/>
                </a:solidFill>
                <a:latin typeface="SimSun"/>
                <a:cs typeface="SimSun"/>
              </a:rPr>
              <a:t>米糠</a:t>
            </a:r>
            <a:r>
              <a:rPr sz="3000" spc="-50" dirty="0">
                <a:latin typeface="SimSun"/>
                <a:cs typeface="SimSun"/>
              </a:rPr>
              <a:t>，</a:t>
            </a:r>
            <a:r>
              <a:rPr sz="3000" dirty="0">
                <a:latin typeface="SimSun"/>
                <a:cs typeface="SimSun"/>
              </a:rPr>
              <a:t>而養雞的人也會把</a:t>
            </a:r>
            <a:r>
              <a:rPr sz="3000" dirty="0">
                <a:solidFill>
                  <a:srgbClr val="C00000"/>
                </a:solidFill>
                <a:latin typeface="SimSun"/>
                <a:cs typeface="SimSun"/>
              </a:rPr>
              <a:t>米糠</a:t>
            </a:r>
            <a:r>
              <a:rPr sz="3000" spc="-10" dirty="0">
                <a:latin typeface="SimSun"/>
                <a:cs typeface="SimSun"/>
              </a:rPr>
              <a:t>拿來</a:t>
            </a:r>
            <a:r>
              <a:rPr sz="3000" spc="-10" dirty="0">
                <a:solidFill>
                  <a:srgbClr val="C00000"/>
                </a:solidFill>
                <a:latin typeface="SimSun"/>
                <a:cs typeface="SimSun"/>
              </a:rPr>
              <a:t>餵雞</a:t>
            </a:r>
            <a:r>
              <a:rPr sz="3000" spc="-50" dirty="0">
                <a:latin typeface="SimSun"/>
                <a:cs typeface="SimSun"/>
              </a:rPr>
              <a:t>。</a:t>
            </a:r>
            <a:endParaRPr sz="3000" dirty="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  <a:tabLst>
                <a:tab pos="8039734" algn="l"/>
              </a:tabLst>
            </a:pPr>
            <a:r>
              <a:rPr sz="1500" dirty="0">
                <a:solidFill>
                  <a:srgbClr val="404040"/>
                </a:solidFill>
                <a:latin typeface="Verdana"/>
                <a:cs typeface="Verdana"/>
              </a:rPr>
              <a:t>	</a:t>
            </a:r>
            <a:endParaRPr sz="2250" baseline="1851" dirty="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72703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1493" y="9562896"/>
            <a:ext cx="23622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95" dirty="0">
                <a:solidFill>
                  <a:srgbClr val="404040"/>
                </a:solidFill>
                <a:latin typeface="Verdana"/>
                <a:cs typeface="Verdana"/>
              </a:rPr>
              <a:t>15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5280" y="5009006"/>
            <a:ext cx="4479416" cy="42904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366" y="5009006"/>
            <a:ext cx="4278534" cy="42904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23075" y="5009006"/>
            <a:ext cx="4891849" cy="4290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2058" y="9348012"/>
            <a:ext cx="458660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30" dirty="0">
                <a:latin typeface="SimSun"/>
                <a:cs typeface="SimSun"/>
              </a:rPr>
              <a:t>把碾完後的</a:t>
            </a:r>
            <a:r>
              <a:rPr sz="2400" spc="-30" dirty="0">
                <a:solidFill>
                  <a:srgbClr val="C00000"/>
                </a:solidFill>
                <a:latin typeface="SimSun"/>
                <a:cs typeface="SimSun"/>
              </a:rPr>
              <a:t>糙米</a:t>
            </a:r>
            <a:r>
              <a:rPr sz="2400" spc="-35" dirty="0">
                <a:latin typeface="SimSun"/>
                <a:cs typeface="SimSun"/>
              </a:rPr>
              <a:t>再碾成白米的機器</a:t>
            </a:r>
            <a:endParaRPr sz="2400">
              <a:latin typeface="SimSun"/>
              <a:cs typeface="SimSu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3315" y="9348012"/>
            <a:ext cx="3459479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75" dirty="0">
                <a:latin typeface="SimSun"/>
                <a:cs typeface="SimSun"/>
              </a:rPr>
              <a:t>糙米碾下來的外殼 稱</a:t>
            </a:r>
            <a:r>
              <a:rPr sz="2400" spc="-40" dirty="0">
                <a:solidFill>
                  <a:srgbClr val="C00000"/>
                </a:solidFill>
                <a:latin typeface="SimSun"/>
                <a:cs typeface="SimSun"/>
              </a:rPr>
              <a:t>米糠</a:t>
            </a:r>
            <a:endParaRPr sz="2400">
              <a:latin typeface="SimSun"/>
              <a:cs typeface="SimSu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10807" y="9348012"/>
            <a:ext cx="397891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30" dirty="0">
                <a:latin typeface="SimSun"/>
                <a:cs typeface="SimSun"/>
              </a:rPr>
              <a:t>經過兩次脫殼後就變成</a:t>
            </a:r>
            <a:r>
              <a:rPr sz="2400" spc="-30" dirty="0">
                <a:solidFill>
                  <a:srgbClr val="C00000"/>
                </a:solidFill>
                <a:latin typeface="SimSun"/>
                <a:cs typeface="SimSun"/>
              </a:rPr>
              <a:t>白米</a:t>
            </a:r>
            <a:r>
              <a:rPr sz="2400" spc="-50" dirty="0">
                <a:latin typeface="SimSun"/>
                <a:cs typeface="SimSun"/>
              </a:rPr>
              <a:t>了</a:t>
            </a:r>
            <a:endParaRPr sz="2400">
              <a:latin typeface="SimSun"/>
              <a:cs typeface="SimSu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0832" y="479679"/>
            <a:ext cx="2718053" cy="36240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21573" y="479679"/>
            <a:ext cx="2718053" cy="36240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72316" y="479679"/>
            <a:ext cx="2718625" cy="36240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9480" y="479679"/>
            <a:ext cx="2718625" cy="36240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181326" y="479679"/>
            <a:ext cx="2718053" cy="362407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72769" y="4193158"/>
            <a:ext cx="270002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5" dirty="0">
                <a:latin typeface="SimSun"/>
                <a:cs typeface="SimSun"/>
              </a:rPr>
              <a:t>成熟的稻子會倒在這裡</a:t>
            </a:r>
            <a:endParaRPr sz="2100">
              <a:latin typeface="SimSun"/>
              <a:cs typeface="SimSu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99598" y="4193158"/>
            <a:ext cx="3767454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10" dirty="0">
                <a:latin typeface="SimSun"/>
                <a:cs typeface="SimSun"/>
              </a:rPr>
              <a:t>由這個傳送帶把稻子送到碾米器</a:t>
            </a:r>
            <a:endParaRPr sz="2100">
              <a:latin typeface="SimSun"/>
              <a:cs typeface="SimSu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46986" y="4193158"/>
            <a:ext cx="276225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35" dirty="0">
                <a:latin typeface="SimSun"/>
                <a:cs typeface="SimSun"/>
              </a:rPr>
              <a:t>碾好的糙米會到這裡</a:t>
            </a:r>
            <a:endParaRPr sz="2400">
              <a:latin typeface="SimSun"/>
              <a:cs typeface="SimSu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47233" y="4151439"/>
            <a:ext cx="2762250" cy="756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400" spc="-35" dirty="0">
                <a:latin typeface="SimSun"/>
                <a:cs typeface="SimSun"/>
              </a:rPr>
              <a:t>稻子脫下來的殼外殼</a:t>
            </a:r>
            <a:r>
              <a:rPr sz="2400" spc="-30" dirty="0">
                <a:latin typeface="SimSun"/>
                <a:cs typeface="SimSun"/>
              </a:rPr>
              <a:t>稱</a:t>
            </a:r>
            <a:r>
              <a:rPr sz="2400" spc="-40" dirty="0">
                <a:solidFill>
                  <a:srgbClr val="C00000"/>
                </a:solidFill>
                <a:latin typeface="SimSun"/>
                <a:cs typeface="SimSun"/>
              </a:rPr>
              <a:t>粗糠</a:t>
            </a:r>
            <a:endParaRPr sz="2400">
              <a:latin typeface="SimSun"/>
              <a:cs typeface="SimSu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720951" y="4149153"/>
            <a:ext cx="3232785" cy="6692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2100" spc="-10" dirty="0">
                <a:latin typeface="SimSun"/>
                <a:cs typeface="SimSun"/>
              </a:rPr>
              <a:t>經過第一次脫殼的稻子就是</a:t>
            </a:r>
            <a:r>
              <a:rPr sz="2100" spc="-25" dirty="0">
                <a:solidFill>
                  <a:srgbClr val="C00000"/>
                </a:solidFill>
                <a:latin typeface="SimSun"/>
                <a:cs typeface="SimSun"/>
              </a:rPr>
              <a:t>糙米</a:t>
            </a:r>
            <a:endParaRPr sz="210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16572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356615"/>
            <a:ext cx="17584420" cy="9573895"/>
          </a:xfrm>
          <a:custGeom>
            <a:avLst/>
            <a:gdLst/>
            <a:ahLst/>
            <a:cxnLst/>
            <a:rect l="l" t="t" r="r" b="b"/>
            <a:pathLst>
              <a:path w="17584420" h="9573895">
                <a:moveTo>
                  <a:pt x="17583912" y="0"/>
                </a:moveTo>
                <a:lnTo>
                  <a:pt x="0" y="0"/>
                </a:lnTo>
                <a:lnTo>
                  <a:pt x="0" y="9573767"/>
                </a:lnTo>
                <a:lnTo>
                  <a:pt x="17583912" y="9573767"/>
                </a:lnTo>
                <a:lnTo>
                  <a:pt x="17583912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43887" y="-14288"/>
            <a:ext cx="10046335" cy="3652520"/>
            <a:chOff x="8243887" y="-14288"/>
            <a:chExt cx="10046335" cy="36525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1341" y="0"/>
              <a:ext cx="8730608" cy="34544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58175" y="0"/>
              <a:ext cx="10017760" cy="3623945"/>
            </a:xfrm>
            <a:custGeom>
              <a:avLst/>
              <a:gdLst/>
              <a:ahLst/>
              <a:cxnLst/>
              <a:rect l="l" t="t" r="r" b="b"/>
              <a:pathLst>
                <a:path w="10017760" h="3623945">
                  <a:moveTo>
                    <a:pt x="0" y="0"/>
                  </a:moveTo>
                  <a:lnTo>
                    <a:pt x="44266" y="52246"/>
                  </a:lnTo>
                  <a:lnTo>
                    <a:pt x="82668" y="97243"/>
                  </a:lnTo>
                  <a:lnTo>
                    <a:pt x="121108" y="142038"/>
                  </a:lnTo>
                  <a:lnTo>
                    <a:pt x="159584" y="186628"/>
                  </a:lnTo>
                  <a:lnTo>
                    <a:pt x="198096" y="231011"/>
                  </a:lnTo>
                  <a:lnTo>
                    <a:pt x="236640" y="275187"/>
                  </a:lnTo>
                  <a:lnTo>
                    <a:pt x="275215" y="319152"/>
                  </a:lnTo>
                  <a:lnTo>
                    <a:pt x="313819" y="362905"/>
                  </a:lnTo>
                  <a:lnTo>
                    <a:pt x="352450" y="406444"/>
                  </a:lnTo>
                  <a:lnTo>
                    <a:pt x="391106" y="449767"/>
                  </a:lnTo>
                  <a:lnTo>
                    <a:pt x="429785" y="492873"/>
                  </a:lnTo>
                  <a:lnTo>
                    <a:pt x="468485" y="535758"/>
                  </a:lnTo>
                  <a:lnTo>
                    <a:pt x="507205" y="578422"/>
                  </a:lnTo>
                  <a:lnTo>
                    <a:pt x="545942" y="620863"/>
                  </a:lnTo>
                  <a:lnTo>
                    <a:pt x="584694" y="663078"/>
                  </a:lnTo>
                  <a:lnTo>
                    <a:pt x="623460" y="705066"/>
                  </a:lnTo>
                  <a:lnTo>
                    <a:pt x="662237" y="746824"/>
                  </a:lnTo>
                  <a:lnTo>
                    <a:pt x="701025" y="788351"/>
                  </a:lnTo>
                  <a:lnTo>
                    <a:pt x="739819" y="829646"/>
                  </a:lnTo>
                  <a:lnTo>
                    <a:pt x="778620" y="870705"/>
                  </a:lnTo>
                  <a:lnTo>
                    <a:pt x="817424" y="911527"/>
                  </a:lnTo>
                  <a:lnTo>
                    <a:pt x="856231" y="952111"/>
                  </a:lnTo>
                  <a:lnTo>
                    <a:pt x="895037" y="992454"/>
                  </a:lnTo>
                  <a:lnTo>
                    <a:pt x="933841" y="1032554"/>
                  </a:lnTo>
                  <a:lnTo>
                    <a:pt x="972642" y="1072410"/>
                  </a:lnTo>
                  <a:lnTo>
                    <a:pt x="1011437" y="1112020"/>
                  </a:lnTo>
                  <a:lnTo>
                    <a:pt x="1050224" y="1151381"/>
                  </a:lnTo>
                  <a:lnTo>
                    <a:pt x="1089001" y="1190492"/>
                  </a:lnTo>
                  <a:lnTo>
                    <a:pt x="1127767" y="1229351"/>
                  </a:lnTo>
                  <a:lnTo>
                    <a:pt x="1166520" y="1267956"/>
                  </a:lnTo>
                  <a:lnTo>
                    <a:pt x="1205257" y="1306305"/>
                  </a:lnTo>
                  <a:lnTo>
                    <a:pt x="1243976" y="1344397"/>
                  </a:lnTo>
                  <a:lnTo>
                    <a:pt x="1282677" y="1382228"/>
                  </a:lnTo>
                  <a:lnTo>
                    <a:pt x="1321356" y="1419798"/>
                  </a:lnTo>
                  <a:lnTo>
                    <a:pt x="1360012" y="1457105"/>
                  </a:lnTo>
                  <a:lnTo>
                    <a:pt x="1398643" y="1494146"/>
                  </a:lnTo>
                  <a:lnTo>
                    <a:pt x="1437247" y="1530920"/>
                  </a:lnTo>
                  <a:lnTo>
                    <a:pt x="1475822" y="1567424"/>
                  </a:lnTo>
                  <a:lnTo>
                    <a:pt x="1514366" y="1603658"/>
                  </a:lnTo>
                  <a:lnTo>
                    <a:pt x="1552878" y="1639618"/>
                  </a:lnTo>
                  <a:lnTo>
                    <a:pt x="1591355" y="1675304"/>
                  </a:lnTo>
                  <a:lnTo>
                    <a:pt x="1629795" y="1710712"/>
                  </a:lnTo>
                  <a:lnTo>
                    <a:pt x="1668196" y="1745842"/>
                  </a:lnTo>
                  <a:lnTo>
                    <a:pt x="1706558" y="1780691"/>
                  </a:lnTo>
                  <a:lnTo>
                    <a:pt x="1744877" y="1815258"/>
                  </a:lnTo>
                  <a:lnTo>
                    <a:pt x="1783151" y="1849540"/>
                  </a:lnTo>
                  <a:lnTo>
                    <a:pt x="1821379" y="1883536"/>
                  </a:lnTo>
                  <a:lnTo>
                    <a:pt x="1859559" y="1917244"/>
                  </a:lnTo>
                  <a:lnTo>
                    <a:pt x="1897689" y="1950661"/>
                  </a:lnTo>
                  <a:lnTo>
                    <a:pt x="1935767" y="1983787"/>
                  </a:lnTo>
                  <a:lnTo>
                    <a:pt x="1973791" y="2016618"/>
                  </a:lnTo>
                  <a:lnTo>
                    <a:pt x="2011759" y="2049153"/>
                  </a:lnTo>
                  <a:lnTo>
                    <a:pt x="2049669" y="2081391"/>
                  </a:lnTo>
                  <a:lnTo>
                    <a:pt x="2087520" y="2113329"/>
                  </a:lnTo>
                  <a:lnTo>
                    <a:pt x="2125309" y="2144966"/>
                  </a:lnTo>
                  <a:lnTo>
                    <a:pt x="2163034" y="2176299"/>
                  </a:lnTo>
                  <a:lnTo>
                    <a:pt x="2200694" y="2207326"/>
                  </a:lnTo>
                  <a:lnTo>
                    <a:pt x="2238286" y="2238047"/>
                  </a:lnTo>
                  <a:lnTo>
                    <a:pt x="2275809" y="2268458"/>
                  </a:lnTo>
                  <a:lnTo>
                    <a:pt x="2313260" y="2298558"/>
                  </a:lnTo>
                  <a:lnTo>
                    <a:pt x="2350639" y="2328345"/>
                  </a:lnTo>
                  <a:lnTo>
                    <a:pt x="2387942" y="2357817"/>
                  </a:lnTo>
                  <a:lnTo>
                    <a:pt x="2425168" y="2386972"/>
                  </a:lnTo>
                  <a:lnTo>
                    <a:pt x="2462315" y="2415808"/>
                  </a:lnTo>
                  <a:lnTo>
                    <a:pt x="2499381" y="2444324"/>
                  </a:lnTo>
                  <a:lnTo>
                    <a:pt x="2536364" y="2472518"/>
                  </a:lnTo>
                  <a:lnTo>
                    <a:pt x="2573263" y="2500386"/>
                  </a:lnTo>
                  <a:lnTo>
                    <a:pt x="2610075" y="2527929"/>
                  </a:lnTo>
                  <a:lnTo>
                    <a:pt x="2646798" y="2555143"/>
                  </a:lnTo>
                  <a:lnTo>
                    <a:pt x="2683430" y="2582028"/>
                  </a:lnTo>
                  <a:lnTo>
                    <a:pt x="2719970" y="2608580"/>
                  </a:lnTo>
                  <a:lnTo>
                    <a:pt x="2756416" y="2634798"/>
                  </a:lnTo>
                  <a:lnTo>
                    <a:pt x="2792765" y="2660680"/>
                  </a:lnTo>
                  <a:lnTo>
                    <a:pt x="2829016" y="2686225"/>
                  </a:lnTo>
                  <a:lnTo>
                    <a:pt x="2865166" y="2711430"/>
                  </a:lnTo>
                  <a:lnTo>
                    <a:pt x="2901215" y="2736293"/>
                  </a:lnTo>
                  <a:lnTo>
                    <a:pt x="2937160" y="2760813"/>
                  </a:lnTo>
                  <a:lnTo>
                    <a:pt x="2972998" y="2784987"/>
                  </a:lnTo>
                  <a:lnTo>
                    <a:pt x="3008729" y="2808815"/>
                  </a:lnTo>
                  <a:lnTo>
                    <a:pt x="3044349" y="2832293"/>
                  </a:lnTo>
                  <a:lnTo>
                    <a:pt x="3079858" y="2855420"/>
                  </a:lnTo>
                  <a:lnTo>
                    <a:pt x="3115253" y="2878193"/>
                  </a:lnTo>
                  <a:lnTo>
                    <a:pt x="3150533" y="2900613"/>
                  </a:lnTo>
                  <a:lnTo>
                    <a:pt x="3185695" y="2922675"/>
                  </a:lnTo>
                  <a:lnTo>
                    <a:pt x="3220738" y="2944378"/>
                  </a:lnTo>
                  <a:lnTo>
                    <a:pt x="3255659" y="2965721"/>
                  </a:lnTo>
                  <a:lnTo>
                    <a:pt x="3290456" y="2986702"/>
                  </a:lnTo>
                  <a:lnTo>
                    <a:pt x="3325129" y="3007318"/>
                  </a:lnTo>
                  <a:lnTo>
                    <a:pt x="3359674" y="3027567"/>
                  </a:lnTo>
                  <a:lnTo>
                    <a:pt x="3394090" y="3047449"/>
                  </a:lnTo>
                  <a:lnTo>
                    <a:pt x="3428375" y="3066960"/>
                  </a:lnTo>
                  <a:lnTo>
                    <a:pt x="3462528" y="3086100"/>
                  </a:lnTo>
                  <a:lnTo>
                    <a:pt x="3514241" y="3114505"/>
                  </a:lnTo>
                  <a:lnTo>
                    <a:pt x="3565843" y="3142085"/>
                  </a:lnTo>
                  <a:lnTo>
                    <a:pt x="3617334" y="3168843"/>
                  </a:lnTo>
                  <a:lnTo>
                    <a:pt x="3668711" y="3194785"/>
                  </a:lnTo>
                  <a:lnTo>
                    <a:pt x="3719974" y="3219915"/>
                  </a:lnTo>
                  <a:lnTo>
                    <a:pt x="3771121" y="3244237"/>
                  </a:lnTo>
                  <a:lnTo>
                    <a:pt x="3822151" y="3267757"/>
                  </a:lnTo>
                  <a:lnTo>
                    <a:pt x="3873062" y="3290478"/>
                  </a:lnTo>
                  <a:lnTo>
                    <a:pt x="3923853" y="3312405"/>
                  </a:lnTo>
                  <a:lnTo>
                    <a:pt x="3974523" y="3333543"/>
                  </a:lnTo>
                  <a:lnTo>
                    <a:pt x="4025070" y="3353897"/>
                  </a:lnTo>
                  <a:lnTo>
                    <a:pt x="4075493" y="3373470"/>
                  </a:lnTo>
                  <a:lnTo>
                    <a:pt x="4125791" y="3392268"/>
                  </a:lnTo>
                  <a:lnTo>
                    <a:pt x="4175963" y="3410295"/>
                  </a:lnTo>
                  <a:lnTo>
                    <a:pt x="4226006" y="3427556"/>
                  </a:lnTo>
                  <a:lnTo>
                    <a:pt x="4275920" y="3444055"/>
                  </a:lnTo>
                  <a:lnTo>
                    <a:pt x="4325703" y="3459797"/>
                  </a:lnTo>
                  <a:lnTo>
                    <a:pt x="4375354" y="3474786"/>
                  </a:lnTo>
                  <a:lnTo>
                    <a:pt x="4424872" y="3489028"/>
                  </a:lnTo>
                  <a:lnTo>
                    <a:pt x="4474255" y="3502526"/>
                  </a:lnTo>
                  <a:lnTo>
                    <a:pt x="4523502" y="3515285"/>
                  </a:lnTo>
                  <a:lnTo>
                    <a:pt x="4572611" y="3527310"/>
                  </a:lnTo>
                  <a:lnTo>
                    <a:pt x="4621582" y="3538605"/>
                  </a:lnTo>
                  <a:lnTo>
                    <a:pt x="4670413" y="3549175"/>
                  </a:lnTo>
                  <a:lnTo>
                    <a:pt x="4719102" y="3559024"/>
                  </a:lnTo>
                  <a:lnTo>
                    <a:pt x="4767648" y="3568158"/>
                  </a:lnTo>
                  <a:lnTo>
                    <a:pt x="4816050" y="3576580"/>
                  </a:lnTo>
                  <a:lnTo>
                    <a:pt x="4864307" y="3584295"/>
                  </a:lnTo>
                  <a:lnTo>
                    <a:pt x="4912417" y="3591308"/>
                  </a:lnTo>
                  <a:lnTo>
                    <a:pt x="4960378" y="3597624"/>
                  </a:lnTo>
                  <a:lnTo>
                    <a:pt x="5008190" y="3603246"/>
                  </a:lnTo>
                  <a:lnTo>
                    <a:pt x="5055852" y="3608180"/>
                  </a:lnTo>
                  <a:lnTo>
                    <a:pt x="5103361" y="3612430"/>
                  </a:lnTo>
                  <a:lnTo>
                    <a:pt x="5150716" y="3616000"/>
                  </a:lnTo>
                  <a:lnTo>
                    <a:pt x="5197916" y="3618896"/>
                  </a:lnTo>
                  <a:lnTo>
                    <a:pt x="5244960" y="3621122"/>
                  </a:lnTo>
                  <a:lnTo>
                    <a:pt x="5291847" y="3622682"/>
                  </a:lnTo>
                  <a:lnTo>
                    <a:pt x="5338575" y="3623580"/>
                  </a:lnTo>
                  <a:lnTo>
                    <a:pt x="5385142" y="3623823"/>
                  </a:lnTo>
                  <a:lnTo>
                    <a:pt x="5431548" y="3623413"/>
                  </a:lnTo>
                  <a:lnTo>
                    <a:pt x="5477790" y="3622356"/>
                  </a:lnTo>
                  <a:lnTo>
                    <a:pt x="5523869" y="3620657"/>
                  </a:lnTo>
                  <a:lnTo>
                    <a:pt x="5569781" y="3618319"/>
                  </a:lnTo>
                  <a:lnTo>
                    <a:pt x="5615527" y="3615348"/>
                  </a:lnTo>
                  <a:lnTo>
                    <a:pt x="5661104" y="3611747"/>
                  </a:lnTo>
                  <a:lnTo>
                    <a:pt x="5706512" y="3607522"/>
                  </a:lnTo>
                  <a:lnTo>
                    <a:pt x="5751748" y="3602678"/>
                  </a:lnTo>
                  <a:lnTo>
                    <a:pt x="5796812" y="3597218"/>
                  </a:lnTo>
                  <a:lnTo>
                    <a:pt x="5841702" y="3591147"/>
                  </a:lnTo>
                  <a:lnTo>
                    <a:pt x="5886417" y="3584470"/>
                  </a:lnTo>
                  <a:lnTo>
                    <a:pt x="5930956" y="3577192"/>
                  </a:lnTo>
                  <a:lnTo>
                    <a:pt x="5975317" y="3569316"/>
                  </a:lnTo>
                  <a:lnTo>
                    <a:pt x="6019499" y="3560849"/>
                  </a:lnTo>
                  <a:lnTo>
                    <a:pt x="6063500" y="3551793"/>
                  </a:lnTo>
                  <a:lnTo>
                    <a:pt x="6107320" y="3542154"/>
                  </a:lnTo>
                  <a:lnTo>
                    <a:pt x="6150956" y="3531937"/>
                  </a:lnTo>
                  <a:lnTo>
                    <a:pt x="6194408" y="3521145"/>
                  </a:lnTo>
                  <a:lnTo>
                    <a:pt x="6237674" y="3509784"/>
                  </a:lnTo>
                  <a:lnTo>
                    <a:pt x="6280752" y="3497857"/>
                  </a:lnTo>
                  <a:lnTo>
                    <a:pt x="6323642" y="3485371"/>
                  </a:lnTo>
                  <a:lnTo>
                    <a:pt x="6366343" y="3472329"/>
                  </a:lnTo>
                  <a:lnTo>
                    <a:pt x="6408852" y="3458735"/>
                  </a:lnTo>
                  <a:lnTo>
                    <a:pt x="6451168" y="3444595"/>
                  </a:lnTo>
                  <a:lnTo>
                    <a:pt x="6493291" y="3429912"/>
                  </a:lnTo>
                  <a:lnTo>
                    <a:pt x="6535218" y="3414693"/>
                  </a:lnTo>
                  <a:lnTo>
                    <a:pt x="6576948" y="3398940"/>
                  </a:lnTo>
                  <a:lnTo>
                    <a:pt x="6618481" y="3382659"/>
                  </a:lnTo>
                  <a:lnTo>
                    <a:pt x="6659814" y="3365854"/>
                  </a:lnTo>
                  <a:lnTo>
                    <a:pt x="6700947" y="3348530"/>
                  </a:lnTo>
                  <a:lnTo>
                    <a:pt x="6741877" y="3330691"/>
                  </a:lnTo>
                  <a:lnTo>
                    <a:pt x="6782604" y="3312343"/>
                  </a:lnTo>
                  <a:lnTo>
                    <a:pt x="6823127" y="3293489"/>
                  </a:lnTo>
                  <a:lnTo>
                    <a:pt x="6863443" y="3274133"/>
                  </a:lnTo>
                  <a:lnTo>
                    <a:pt x="6903553" y="3254282"/>
                  </a:lnTo>
                  <a:lnTo>
                    <a:pt x="6943453" y="3233939"/>
                  </a:lnTo>
                  <a:lnTo>
                    <a:pt x="6983143" y="3213109"/>
                  </a:lnTo>
                  <a:lnTo>
                    <a:pt x="7022622" y="3191796"/>
                  </a:lnTo>
                  <a:lnTo>
                    <a:pt x="7061888" y="3170005"/>
                  </a:lnTo>
                  <a:lnTo>
                    <a:pt x="7100940" y="3147741"/>
                  </a:lnTo>
                  <a:lnTo>
                    <a:pt x="7139776" y="3125008"/>
                  </a:lnTo>
                  <a:lnTo>
                    <a:pt x="7178396" y="3101810"/>
                  </a:lnTo>
                  <a:lnTo>
                    <a:pt x="7216798" y="3078153"/>
                  </a:lnTo>
                  <a:lnTo>
                    <a:pt x="7254980" y="3054041"/>
                  </a:lnTo>
                  <a:lnTo>
                    <a:pt x="7292941" y="3029478"/>
                  </a:lnTo>
                  <a:lnTo>
                    <a:pt x="7330680" y="3004469"/>
                  </a:lnTo>
                  <a:lnTo>
                    <a:pt x="7368195" y="2979019"/>
                  </a:lnTo>
                  <a:lnTo>
                    <a:pt x="7405486" y="2953132"/>
                  </a:lnTo>
                  <a:lnTo>
                    <a:pt x="7442550" y="2926813"/>
                  </a:lnTo>
                  <a:lnTo>
                    <a:pt x="7479387" y="2900066"/>
                  </a:lnTo>
                  <a:lnTo>
                    <a:pt x="7515995" y="2872896"/>
                  </a:lnTo>
                  <a:lnTo>
                    <a:pt x="7552372" y="2845308"/>
                  </a:lnTo>
                  <a:lnTo>
                    <a:pt x="7593454" y="2813326"/>
                  </a:lnTo>
                  <a:lnTo>
                    <a:pt x="7637020" y="2778486"/>
                  </a:lnTo>
                  <a:lnTo>
                    <a:pt x="7682977" y="2740827"/>
                  </a:lnTo>
                  <a:lnTo>
                    <a:pt x="7731229" y="2700385"/>
                  </a:lnTo>
                  <a:lnTo>
                    <a:pt x="7781680" y="2657197"/>
                  </a:lnTo>
                  <a:lnTo>
                    <a:pt x="7834236" y="2611300"/>
                  </a:lnTo>
                  <a:lnTo>
                    <a:pt x="7888802" y="2562731"/>
                  </a:lnTo>
                  <a:lnTo>
                    <a:pt x="7945281" y="2511528"/>
                  </a:lnTo>
                  <a:lnTo>
                    <a:pt x="7974208" y="2484950"/>
                  </a:lnTo>
                  <a:lnTo>
                    <a:pt x="8003579" y="2457728"/>
                  </a:lnTo>
                  <a:lnTo>
                    <a:pt x="8033380" y="2429865"/>
                  </a:lnTo>
                  <a:lnTo>
                    <a:pt x="8063600" y="2401367"/>
                  </a:lnTo>
                  <a:lnTo>
                    <a:pt x="8094227" y="2372238"/>
                  </a:lnTo>
                  <a:lnTo>
                    <a:pt x="8125250" y="2342483"/>
                  </a:lnTo>
                  <a:lnTo>
                    <a:pt x="8156655" y="2312107"/>
                  </a:lnTo>
                  <a:lnTo>
                    <a:pt x="8188432" y="2281114"/>
                  </a:lnTo>
                  <a:lnTo>
                    <a:pt x="8220569" y="2249508"/>
                  </a:lnTo>
                  <a:lnTo>
                    <a:pt x="8253053" y="2217295"/>
                  </a:lnTo>
                  <a:lnTo>
                    <a:pt x="8285872" y="2184479"/>
                  </a:lnTo>
                  <a:lnTo>
                    <a:pt x="8319016" y="2151065"/>
                  </a:lnTo>
                  <a:lnTo>
                    <a:pt x="8352471" y="2117057"/>
                  </a:lnTo>
                  <a:lnTo>
                    <a:pt x="8386226" y="2082460"/>
                  </a:lnTo>
                  <a:lnTo>
                    <a:pt x="8420269" y="2047279"/>
                  </a:lnTo>
                  <a:lnTo>
                    <a:pt x="8454588" y="2011518"/>
                  </a:lnTo>
                  <a:lnTo>
                    <a:pt x="8489172" y="1975182"/>
                  </a:lnTo>
                  <a:lnTo>
                    <a:pt x="8524007" y="1938275"/>
                  </a:lnTo>
                  <a:lnTo>
                    <a:pt x="8559083" y="1900803"/>
                  </a:lnTo>
                  <a:lnTo>
                    <a:pt x="8594388" y="1862770"/>
                  </a:lnTo>
                  <a:lnTo>
                    <a:pt x="8629909" y="1824180"/>
                  </a:lnTo>
                  <a:lnTo>
                    <a:pt x="8665635" y="1785038"/>
                  </a:lnTo>
                  <a:lnTo>
                    <a:pt x="8701554" y="1745349"/>
                  </a:lnTo>
                  <a:lnTo>
                    <a:pt x="8737653" y="1705117"/>
                  </a:lnTo>
                  <a:lnTo>
                    <a:pt x="8773922" y="1664348"/>
                  </a:lnTo>
                  <a:lnTo>
                    <a:pt x="8810347" y="1623045"/>
                  </a:lnTo>
                  <a:lnTo>
                    <a:pt x="8846918" y="1581213"/>
                  </a:lnTo>
                  <a:lnTo>
                    <a:pt x="8883622" y="1538857"/>
                  </a:lnTo>
                  <a:lnTo>
                    <a:pt x="8920447" y="1495982"/>
                  </a:lnTo>
                  <a:lnTo>
                    <a:pt x="8957382" y="1452593"/>
                  </a:lnTo>
                  <a:lnTo>
                    <a:pt x="8994414" y="1408693"/>
                  </a:lnTo>
                  <a:lnTo>
                    <a:pt x="9031532" y="1364287"/>
                  </a:lnTo>
                  <a:lnTo>
                    <a:pt x="9068724" y="1319381"/>
                  </a:lnTo>
                  <a:lnTo>
                    <a:pt x="9105977" y="1273979"/>
                  </a:lnTo>
                  <a:lnTo>
                    <a:pt x="9143281" y="1228085"/>
                  </a:lnTo>
                  <a:lnTo>
                    <a:pt x="9180622" y="1181704"/>
                  </a:lnTo>
                  <a:lnTo>
                    <a:pt x="9217990" y="1134841"/>
                  </a:lnTo>
                  <a:lnTo>
                    <a:pt x="9255371" y="1087501"/>
                  </a:lnTo>
                  <a:lnTo>
                    <a:pt x="9292755" y="1039687"/>
                  </a:lnTo>
                  <a:lnTo>
                    <a:pt x="9330130" y="991405"/>
                  </a:lnTo>
                  <a:lnTo>
                    <a:pt x="9367483" y="942659"/>
                  </a:lnTo>
                  <a:lnTo>
                    <a:pt x="9404802" y="893455"/>
                  </a:lnTo>
                  <a:lnTo>
                    <a:pt x="9442077" y="843795"/>
                  </a:lnTo>
                  <a:lnTo>
                    <a:pt x="9479293" y="793687"/>
                  </a:lnTo>
                  <a:lnTo>
                    <a:pt x="9516441" y="743133"/>
                  </a:lnTo>
                  <a:lnTo>
                    <a:pt x="9553508" y="692138"/>
                  </a:lnTo>
                  <a:lnTo>
                    <a:pt x="9590482" y="640708"/>
                  </a:lnTo>
                  <a:lnTo>
                    <a:pt x="9627351" y="588846"/>
                  </a:lnTo>
                  <a:lnTo>
                    <a:pt x="9664103" y="536558"/>
                  </a:lnTo>
                  <a:lnTo>
                    <a:pt x="9700727" y="483848"/>
                  </a:lnTo>
                  <a:lnTo>
                    <a:pt x="9737210" y="430721"/>
                  </a:lnTo>
                  <a:lnTo>
                    <a:pt x="9773541" y="377181"/>
                  </a:lnTo>
                  <a:lnTo>
                    <a:pt x="9809707" y="323233"/>
                  </a:lnTo>
                  <a:lnTo>
                    <a:pt x="9845697" y="268881"/>
                  </a:lnTo>
                  <a:lnTo>
                    <a:pt x="9881499" y="214131"/>
                  </a:lnTo>
                  <a:lnTo>
                    <a:pt x="9917100" y="158987"/>
                  </a:lnTo>
                  <a:lnTo>
                    <a:pt x="9952490" y="103453"/>
                  </a:lnTo>
                  <a:lnTo>
                    <a:pt x="9987656" y="47535"/>
                  </a:lnTo>
                  <a:lnTo>
                    <a:pt x="10017149" y="0"/>
                  </a:lnTo>
                </a:path>
              </a:pathLst>
            </a:custGeom>
            <a:ln w="28575">
              <a:solidFill>
                <a:srgbClr val="75B6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67459" y="1637715"/>
            <a:ext cx="368490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15" dirty="0">
                <a:solidFill>
                  <a:srgbClr val="252525"/>
                </a:solidFill>
                <a:latin typeface="SimSun"/>
                <a:cs typeface="SimSun"/>
              </a:rPr>
              <a:t>學習心得</a:t>
            </a:r>
            <a:endParaRPr sz="7200">
              <a:latin typeface="SimSun"/>
              <a:cs typeface="SimSu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7459" y="3760533"/>
            <a:ext cx="9662795" cy="5560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90"/>
              </a:spcBef>
            </a:pPr>
            <a:r>
              <a:rPr sz="3300" spc="-45" dirty="0">
                <a:latin typeface="SimSun"/>
                <a:cs typeface="SimSun"/>
              </a:rPr>
              <a:t>這次的報告真的讓我們收益良多，在製作報告的過程中真的知道農夫種植水稻是一件多麼</a:t>
            </a:r>
            <a:r>
              <a:rPr sz="3300" spc="-40" dirty="0">
                <a:solidFill>
                  <a:srgbClr val="C00000"/>
                </a:solidFill>
                <a:latin typeface="SimSun"/>
                <a:cs typeface="SimSun"/>
              </a:rPr>
              <a:t>辛苦</a:t>
            </a:r>
            <a:r>
              <a:rPr sz="3300" spc="-45" dirty="0">
                <a:latin typeface="SimSun"/>
                <a:cs typeface="SimSun"/>
              </a:rPr>
              <a:t>的事情，雖然現在已經機械化了，但農夫們還是需要</a:t>
            </a:r>
            <a:r>
              <a:rPr sz="3300" spc="-45" dirty="0">
                <a:solidFill>
                  <a:srgbClr val="C00000"/>
                </a:solidFill>
                <a:latin typeface="SimSun"/>
                <a:cs typeface="SimSun"/>
              </a:rPr>
              <a:t>一步一腳印</a:t>
            </a:r>
            <a:r>
              <a:rPr sz="3300" spc="-45" dirty="0">
                <a:latin typeface="SimSun"/>
                <a:cs typeface="SimSun"/>
              </a:rPr>
              <a:t>地去補秧，可想而知在還沒有機械的那些時代裡以前的農夫們有多辛苦。除了農夫們外，水稻要變成我們現在飯桌上一粒粒香噴噴的米飯還需要經過</a:t>
            </a:r>
            <a:r>
              <a:rPr sz="3300" spc="-45" dirty="0">
                <a:solidFill>
                  <a:srgbClr val="C00000"/>
                </a:solidFill>
                <a:latin typeface="SimSun"/>
                <a:cs typeface="SimSun"/>
              </a:rPr>
              <a:t>很多的程</a:t>
            </a:r>
            <a:r>
              <a:rPr sz="3300" spc="-40" dirty="0">
                <a:solidFill>
                  <a:srgbClr val="C00000"/>
                </a:solidFill>
                <a:latin typeface="SimSun"/>
                <a:cs typeface="SimSun"/>
              </a:rPr>
              <a:t>序</a:t>
            </a:r>
            <a:r>
              <a:rPr sz="3300" spc="-45" dirty="0">
                <a:latin typeface="SimSun"/>
                <a:cs typeface="SimSun"/>
              </a:rPr>
              <a:t>有還有很多人辛苦的工作才換來的結晶，像是我們這去採訪的碾米廠，他們就是讓採收的稻子去殼後，變成我們家裡看到的糙米或是白米。除了報告的內容外我們也學到了</a:t>
            </a:r>
            <a:r>
              <a:rPr sz="3300" spc="-40" dirty="0">
                <a:solidFill>
                  <a:srgbClr val="C00000"/>
                </a:solidFill>
                <a:latin typeface="SimSun"/>
                <a:cs typeface="SimSun"/>
              </a:rPr>
              <a:t>小組一起報告的不易</a:t>
            </a:r>
            <a:r>
              <a:rPr sz="3300" spc="-45" dirty="0">
                <a:latin typeface="SimSun"/>
                <a:cs typeface="SimSun"/>
              </a:rPr>
              <a:t>，意見不合時要如何去溝通和協調等，所以這次報告收穫滿滿。</a:t>
            </a:r>
            <a:endParaRPr sz="3300">
              <a:latin typeface="SimSun"/>
              <a:cs typeface="SimSu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41493" y="9562896"/>
            <a:ext cx="23622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-95" dirty="0">
                <a:solidFill>
                  <a:srgbClr val="404040"/>
                </a:solidFill>
                <a:latin typeface="Verdana"/>
                <a:cs typeface="Verdana"/>
              </a:rPr>
              <a:t>16</a:t>
            </a:r>
            <a:endParaRPr sz="15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642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71869" y="3283909"/>
            <a:ext cx="8344534" cy="232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100" spc="860" dirty="0">
                <a:solidFill>
                  <a:srgbClr val="754552"/>
                </a:solidFill>
                <a:latin typeface="Microsoft JhengHei"/>
                <a:cs typeface="Microsoft JhengHei"/>
              </a:rPr>
              <a:t>⾃製</a:t>
            </a:r>
            <a:r>
              <a:rPr sz="15100" spc="-890" dirty="0">
                <a:solidFill>
                  <a:srgbClr val="754552"/>
                </a:solidFill>
                <a:latin typeface="Tahoma"/>
                <a:cs typeface="Tahoma"/>
              </a:rPr>
              <a:t>EM</a:t>
            </a:r>
            <a:r>
              <a:rPr sz="15100" spc="-50" dirty="0">
                <a:solidFill>
                  <a:srgbClr val="754552"/>
                </a:solidFill>
                <a:latin typeface="Microsoft JhengHei"/>
                <a:cs typeface="Microsoft JhengHei"/>
              </a:rPr>
              <a:t>菌</a:t>
            </a:r>
            <a:endParaRPr sz="15100">
              <a:latin typeface="Microsoft JhengHei"/>
              <a:cs typeface="Microsoft Jheng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1168" y="-5232"/>
            <a:ext cx="18309590" cy="10296525"/>
            <a:chOff x="-11168" y="-5232"/>
            <a:chExt cx="18309590" cy="10296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12894" y="4779303"/>
              <a:ext cx="2785647" cy="48498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78305" y="-5232"/>
              <a:ext cx="5520035" cy="43901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1168" y="6222591"/>
              <a:ext cx="5258410" cy="40686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185" y="888858"/>
              <a:ext cx="3331699" cy="46325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4287" y="2222677"/>
              <a:ext cx="1809749" cy="16478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5810" y="7202652"/>
              <a:ext cx="2748450" cy="25358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1016" y="8411815"/>
              <a:ext cx="2133599" cy="16954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33171" y="7312858"/>
              <a:ext cx="3221990" cy="672465"/>
            </a:xfrm>
            <a:custGeom>
              <a:avLst/>
              <a:gdLst/>
              <a:ahLst/>
              <a:cxnLst/>
              <a:rect l="l" t="t" r="r" b="b"/>
              <a:pathLst>
                <a:path w="3221990" h="672465">
                  <a:moveTo>
                    <a:pt x="3097246" y="672464"/>
                  </a:moveTo>
                  <a:lnTo>
                    <a:pt x="124406" y="672464"/>
                  </a:lnTo>
                  <a:lnTo>
                    <a:pt x="100022" y="670052"/>
                  </a:lnTo>
                  <a:lnTo>
                    <a:pt x="55385" y="651563"/>
                  </a:lnTo>
                  <a:lnTo>
                    <a:pt x="20901" y="617079"/>
                  </a:lnTo>
                  <a:lnTo>
                    <a:pt x="2412" y="572442"/>
                  </a:lnTo>
                  <a:lnTo>
                    <a:pt x="0" y="548058"/>
                  </a:lnTo>
                  <a:lnTo>
                    <a:pt x="0" y="124406"/>
                  </a:lnTo>
                  <a:lnTo>
                    <a:pt x="9469" y="76797"/>
                  </a:lnTo>
                  <a:lnTo>
                    <a:pt x="36437" y="36437"/>
                  </a:lnTo>
                  <a:lnTo>
                    <a:pt x="76798" y="9469"/>
                  </a:lnTo>
                  <a:lnTo>
                    <a:pt x="124406" y="0"/>
                  </a:lnTo>
                  <a:lnTo>
                    <a:pt x="3097246" y="0"/>
                  </a:lnTo>
                  <a:lnTo>
                    <a:pt x="3144854" y="9469"/>
                  </a:lnTo>
                  <a:lnTo>
                    <a:pt x="3185214" y="36437"/>
                  </a:lnTo>
                  <a:lnTo>
                    <a:pt x="3212182" y="76797"/>
                  </a:lnTo>
                  <a:lnTo>
                    <a:pt x="3221652" y="124406"/>
                  </a:lnTo>
                  <a:lnTo>
                    <a:pt x="3221652" y="548058"/>
                  </a:lnTo>
                  <a:lnTo>
                    <a:pt x="3212182" y="595667"/>
                  </a:lnTo>
                  <a:lnTo>
                    <a:pt x="3185214" y="636027"/>
                  </a:lnTo>
                  <a:lnTo>
                    <a:pt x="3144854" y="662995"/>
                  </a:lnTo>
                  <a:lnTo>
                    <a:pt x="3097246" y="672464"/>
                  </a:lnTo>
                  <a:close/>
                </a:path>
              </a:pathLst>
            </a:custGeom>
            <a:solidFill>
              <a:srgbClr val="E6D5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714515" y="7364929"/>
            <a:ext cx="285940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685" dirty="0">
                <a:solidFill>
                  <a:srgbClr val="598783"/>
                </a:solidFill>
                <a:latin typeface="Tahoma"/>
                <a:cs typeface="Tahoma"/>
              </a:rPr>
              <a:t>1</a:t>
            </a:r>
            <a:r>
              <a:rPr sz="3300" spc="-630" dirty="0">
                <a:solidFill>
                  <a:srgbClr val="598783"/>
                </a:solidFill>
                <a:latin typeface="Tahoma"/>
                <a:cs typeface="Tahoma"/>
              </a:rPr>
              <a:t> </a:t>
            </a:r>
            <a:r>
              <a:rPr sz="3300" spc="-685" dirty="0">
                <a:solidFill>
                  <a:srgbClr val="598783"/>
                </a:solidFill>
                <a:latin typeface="Tahoma"/>
                <a:cs typeface="Tahoma"/>
              </a:rPr>
              <a:t>1</a:t>
            </a:r>
            <a:r>
              <a:rPr sz="3300" spc="-620" dirty="0">
                <a:solidFill>
                  <a:srgbClr val="598783"/>
                </a:solidFill>
                <a:latin typeface="Tahoma"/>
                <a:cs typeface="Tahoma"/>
              </a:rPr>
              <a:t> </a:t>
            </a:r>
            <a:r>
              <a:rPr sz="3300" spc="-310" dirty="0">
                <a:solidFill>
                  <a:srgbClr val="598783"/>
                </a:solidFill>
                <a:latin typeface="Tahoma"/>
                <a:cs typeface="Tahoma"/>
              </a:rPr>
              <a:t>0</a:t>
            </a:r>
            <a:r>
              <a:rPr sz="3300" spc="-620" dirty="0">
                <a:solidFill>
                  <a:srgbClr val="598783"/>
                </a:solidFill>
                <a:latin typeface="Tahoma"/>
                <a:cs typeface="Tahoma"/>
              </a:rPr>
              <a:t> </a:t>
            </a:r>
            <a:r>
              <a:rPr sz="3300" spc="-685" dirty="0">
                <a:solidFill>
                  <a:srgbClr val="598783"/>
                </a:solidFill>
                <a:latin typeface="Tahoma"/>
                <a:cs typeface="Tahoma"/>
              </a:rPr>
              <a:t>1</a:t>
            </a:r>
            <a:r>
              <a:rPr sz="3300" spc="-375" dirty="0">
                <a:solidFill>
                  <a:srgbClr val="598783"/>
                </a:solidFill>
                <a:latin typeface="Tahoma"/>
                <a:cs typeface="Tahoma"/>
              </a:rPr>
              <a:t> - </a:t>
            </a:r>
            <a:r>
              <a:rPr sz="3300" spc="-685" dirty="0">
                <a:solidFill>
                  <a:srgbClr val="598783"/>
                </a:solidFill>
                <a:latin typeface="Tahoma"/>
                <a:cs typeface="Tahoma"/>
              </a:rPr>
              <a:t>1</a:t>
            </a:r>
            <a:r>
              <a:rPr sz="3300" spc="-620" dirty="0">
                <a:solidFill>
                  <a:srgbClr val="598783"/>
                </a:solidFill>
                <a:latin typeface="Tahoma"/>
                <a:cs typeface="Tahoma"/>
              </a:rPr>
              <a:t> </a:t>
            </a:r>
            <a:r>
              <a:rPr sz="3300" spc="-470" dirty="0">
                <a:solidFill>
                  <a:srgbClr val="598783"/>
                </a:solidFill>
                <a:latin typeface="Tahoma"/>
                <a:cs typeface="Tahoma"/>
              </a:rPr>
              <a:t>7</a:t>
            </a:r>
            <a:r>
              <a:rPr sz="3300" spc="-615" dirty="0">
                <a:solidFill>
                  <a:srgbClr val="598783"/>
                </a:solidFill>
                <a:latin typeface="Tahoma"/>
                <a:cs typeface="Tahoma"/>
              </a:rPr>
              <a:t> </a:t>
            </a:r>
            <a:r>
              <a:rPr sz="3300" spc="260" dirty="0">
                <a:solidFill>
                  <a:srgbClr val="598783"/>
                </a:solidFill>
                <a:latin typeface="Microsoft JhengHei"/>
                <a:cs typeface="Microsoft JhengHei"/>
              </a:rPr>
              <a:t>林品☑</a:t>
            </a:r>
            <a:endParaRPr sz="33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06893" y="5523458"/>
            <a:ext cx="58743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459" dirty="0">
                <a:solidFill>
                  <a:srgbClr val="784D58"/>
                </a:solidFill>
                <a:latin typeface="Tahoma"/>
                <a:cs typeface="Tahoma"/>
              </a:rPr>
              <a:t>EM</a:t>
            </a:r>
            <a:r>
              <a:rPr sz="5500" spc="145" dirty="0">
                <a:solidFill>
                  <a:srgbClr val="784D58"/>
                </a:solidFill>
                <a:latin typeface="Microsoft JhengHei"/>
                <a:cs typeface="Microsoft JhengHei"/>
              </a:rPr>
              <a:t>菌的介紹與培養</a:t>
            </a:r>
            <a:endParaRPr sz="55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97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53981" y="1168649"/>
            <a:ext cx="2774950" cy="1648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650" b="0" spc="95" dirty="0">
                <a:solidFill>
                  <a:srgbClr val="754552"/>
                </a:solidFill>
                <a:latin typeface="Microsoft JhengHei"/>
                <a:cs typeface="Microsoft JhengHei"/>
              </a:rPr>
              <a:t>⽬錄</a:t>
            </a:r>
            <a:endParaRPr sz="1065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7982" y="3752482"/>
            <a:ext cx="6141720" cy="516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2759" indent="-492125">
              <a:lnSpc>
                <a:spcPts val="8120"/>
              </a:lnSpc>
              <a:spcBef>
                <a:spcPts val="105"/>
              </a:spcBef>
              <a:buSzPct val="65441"/>
              <a:buFont typeface="Tahoma"/>
              <a:buAutoNum type="arabicPeriod"/>
              <a:tabLst>
                <a:tab pos="492759" algn="l"/>
              </a:tabLst>
            </a:pPr>
            <a:r>
              <a:rPr sz="6800" spc="-20" dirty="0">
                <a:solidFill>
                  <a:srgbClr val="4F242E"/>
                </a:solidFill>
                <a:latin typeface="Microsoft JhengHei"/>
                <a:cs typeface="Microsoft JhengHei"/>
              </a:rPr>
              <a:t>實作動機</a:t>
            </a:r>
            <a:endParaRPr sz="6800">
              <a:latin typeface="Microsoft JhengHei"/>
              <a:cs typeface="Microsoft JhengHei"/>
            </a:endParaRPr>
          </a:p>
          <a:p>
            <a:pPr marL="567690" indent="-554990">
              <a:lnSpc>
                <a:spcPts val="8080"/>
              </a:lnSpc>
              <a:buSzPct val="65441"/>
              <a:buFont typeface="Tahoma"/>
              <a:buAutoNum type="arabicPeriod"/>
              <a:tabLst>
                <a:tab pos="567690" algn="l"/>
              </a:tabLst>
            </a:pPr>
            <a:r>
              <a:rPr sz="6800" spc="-10" dirty="0">
                <a:solidFill>
                  <a:srgbClr val="4F242E"/>
                </a:solidFill>
                <a:latin typeface="Microsoft JhengHei"/>
                <a:cs typeface="Microsoft JhengHei"/>
              </a:rPr>
              <a:t>何謂</a:t>
            </a:r>
            <a:r>
              <a:rPr sz="6800" spc="-765" dirty="0">
                <a:solidFill>
                  <a:srgbClr val="4F242E"/>
                </a:solidFill>
                <a:latin typeface="Tahoma"/>
                <a:cs typeface="Tahoma"/>
              </a:rPr>
              <a:t>EM</a:t>
            </a:r>
            <a:r>
              <a:rPr sz="6800" spc="-50" dirty="0">
                <a:solidFill>
                  <a:srgbClr val="4F242E"/>
                </a:solidFill>
                <a:latin typeface="Microsoft JhengHei"/>
                <a:cs typeface="Microsoft JhengHei"/>
              </a:rPr>
              <a:t>菌</a:t>
            </a:r>
            <a:endParaRPr sz="6800">
              <a:latin typeface="Microsoft JhengHei"/>
              <a:cs typeface="Microsoft JhengHei"/>
            </a:endParaRPr>
          </a:p>
          <a:p>
            <a:pPr marL="596900" indent="-584200">
              <a:lnSpc>
                <a:spcPts val="8080"/>
              </a:lnSpc>
              <a:buSzPct val="65441"/>
              <a:buAutoNum type="arabicPeriod"/>
              <a:tabLst>
                <a:tab pos="596900" algn="l"/>
              </a:tabLst>
            </a:pPr>
            <a:r>
              <a:rPr sz="6800" spc="-765" dirty="0">
                <a:solidFill>
                  <a:srgbClr val="4F242E"/>
                </a:solidFill>
                <a:latin typeface="Tahoma"/>
                <a:cs typeface="Tahoma"/>
              </a:rPr>
              <a:t>EM</a:t>
            </a:r>
            <a:r>
              <a:rPr sz="6800" spc="-25" dirty="0">
                <a:solidFill>
                  <a:srgbClr val="4F242E"/>
                </a:solidFill>
                <a:latin typeface="Microsoft JhengHei"/>
                <a:cs typeface="Microsoft JhengHei"/>
              </a:rPr>
              <a:t>菌起源</a:t>
            </a:r>
            <a:endParaRPr sz="6800">
              <a:latin typeface="Microsoft JhengHei"/>
              <a:cs typeface="Microsoft JhengHei"/>
            </a:endParaRPr>
          </a:p>
          <a:p>
            <a:pPr marL="650240" indent="-637540">
              <a:lnSpc>
                <a:spcPts val="8080"/>
              </a:lnSpc>
              <a:buSzPct val="65441"/>
              <a:buFont typeface="Tahoma"/>
              <a:buAutoNum type="arabicPeriod"/>
              <a:tabLst>
                <a:tab pos="650240" algn="l"/>
              </a:tabLst>
            </a:pPr>
            <a:r>
              <a:rPr sz="6800" spc="-10" dirty="0">
                <a:solidFill>
                  <a:srgbClr val="4F242E"/>
                </a:solidFill>
                <a:latin typeface="Microsoft JhengHei"/>
                <a:cs typeface="Microsoft JhengHei"/>
              </a:rPr>
              <a:t>實作</a:t>
            </a:r>
            <a:r>
              <a:rPr sz="6800" spc="-890" dirty="0">
                <a:solidFill>
                  <a:srgbClr val="4F242E"/>
                </a:solidFill>
                <a:latin typeface="Tahoma"/>
                <a:cs typeface="Tahoma"/>
              </a:rPr>
              <a:t>:</a:t>
            </a:r>
            <a:r>
              <a:rPr sz="6800" spc="-10" dirty="0">
                <a:solidFill>
                  <a:srgbClr val="4F242E"/>
                </a:solidFill>
                <a:latin typeface="Microsoft JhengHei"/>
                <a:cs typeface="Microsoft JhengHei"/>
              </a:rPr>
              <a:t>培養</a:t>
            </a:r>
            <a:r>
              <a:rPr sz="6800" spc="-765" dirty="0">
                <a:solidFill>
                  <a:srgbClr val="4F242E"/>
                </a:solidFill>
                <a:latin typeface="Tahoma"/>
                <a:cs typeface="Tahoma"/>
              </a:rPr>
              <a:t>EM</a:t>
            </a:r>
            <a:r>
              <a:rPr sz="6800" spc="-50" dirty="0">
                <a:solidFill>
                  <a:srgbClr val="4F242E"/>
                </a:solidFill>
                <a:latin typeface="Microsoft JhengHei"/>
                <a:cs typeface="Microsoft JhengHei"/>
              </a:rPr>
              <a:t>菌</a:t>
            </a:r>
            <a:endParaRPr sz="6800">
              <a:latin typeface="Microsoft JhengHei"/>
              <a:cs typeface="Microsoft JhengHei"/>
            </a:endParaRPr>
          </a:p>
          <a:p>
            <a:pPr marL="610870" indent="-598170">
              <a:lnSpc>
                <a:spcPts val="8120"/>
              </a:lnSpc>
              <a:buSzPct val="65441"/>
              <a:buFont typeface="Tahoma"/>
              <a:buAutoNum type="arabicPeriod"/>
              <a:tabLst>
                <a:tab pos="610870" algn="l"/>
              </a:tabLst>
            </a:pPr>
            <a:r>
              <a:rPr sz="6800" spc="-20" dirty="0">
                <a:solidFill>
                  <a:srgbClr val="4F242E"/>
                </a:solidFill>
                <a:latin typeface="Microsoft JhengHei"/>
                <a:cs typeface="Microsoft JhengHei"/>
              </a:rPr>
              <a:t>⼼得與反思</a:t>
            </a:r>
            <a:endParaRPr sz="68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2801" y="-8502"/>
            <a:ext cx="17530445" cy="9861550"/>
            <a:chOff x="-2801" y="-8502"/>
            <a:chExt cx="17530445" cy="98615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49284" y="3952177"/>
              <a:ext cx="3477849" cy="5827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801" y="-8502"/>
              <a:ext cx="4687541" cy="53323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682" y="6404964"/>
              <a:ext cx="3686174" cy="34480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01166" y="319275"/>
              <a:ext cx="3088255" cy="2794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9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5019" y="6238715"/>
              <a:ext cx="1276349" cy="11906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61958" y="4566952"/>
            <a:ext cx="7366000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100" spc="335" dirty="0">
                <a:solidFill>
                  <a:srgbClr val="754552"/>
                </a:solidFill>
                <a:latin typeface="Microsoft JhengHei"/>
                <a:cs typeface="Microsoft JhengHei"/>
              </a:rPr>
              <a:t>實驗動機</a:t>
            </a:r>
            <a:endParaRPr sz="1410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905396" y="298407"/>
            <a:ext cx="8382634" cy="9989185"/>
            <a:chOff x="9905396" y="298407"/>
            <a:chExt cx="8382634" cy="99891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5396" y="298407"/>
              <a:ext cx="8382602" cy="9988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37869" y="4635278"/>
              <a:ext cx="2057399" cy="24574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15112" y="7783411"/>
              <a:ext cx="1282522" cy="14747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61958" y="1270496"/>
            <a:ext cx="2368550" cy="3408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200" spc="-2630" dirty="0">
                <a:solidFill>
                  <a:srgbClr val="598783"/>
                </a:solidFill>
                <a:latin typeface="Tahoma"/>
                <a:cs typeface="Tahoma"/>
              </a:rPr>
              <a:t>0</a:t>
            </a:r>
            <a:r>
              <a:rPr sz="22200" spc="-3360" dirty="0">
                <a:solidFill>
                  <a:srgbClr val="598783"/>
                </a:solidFill>
                <a:latin typeface="Tahoma"/>
                <a:cs typeface="Tahoma"/>
              </a:rPr>
              <a:t>1</a:t>
            </a:r>
            <a:endParaRPr sz="222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274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198" y="80104"/>
              <a:ext cx="2817050" cy="30654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34159" y="61526"/>
              <a:ext cx="2308549" cy="24340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312504"/>
              <a:ext cx="3689911" cy="19744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745567" y="7941404"/>
              <a:ext cx="1062990" cy="2345690"/>
            </a:xfrm>
            <a:custGeom>
              <a:avLst/>
              <a:gdLst/>
              <a:ahLst/>
              <a:cxnLst/>
              <a:rect l="l" t="t" r="r" b="b"/>
              <a:pathLst>
                <a:path w="1062990" h="2345690">
                  <a:moveTo>
                    <a:pt x="628316" y="2345595"/>
                  </a:moveTo>
                  <a:lnTo>
                    <a:pt x="52212" y="2345595"/>
                  </a:lnTo>
                  <a:lnTo>
                    <a:pt x="24753" y="2305503"/>
                  </a:lnTo>
                  <a:lnTo>
                    <a:pt x="4321" y="2247171"/>
                  </a:lnTo>
                  <a:lnTo>
                    <a:pt x="0" y="2179228"/>
                  </a:lnTo>
                  <a:lnTo>
                    <a:pt x="4551" y="2141689"/>
                  </a:lnTo>
                  <a:lnTo>
                    <a:pt x="13934" y="2101792"/>
                  </a:lnTo>
                  <a:lnTo>
                    <a:pt x="28419" y="2059550"/>
                  </a:lnTo>
                  <a:lnTo>
                    <a:pt x="217686" y="1597721"/>
                  </a:lnTo>
                  <a:lnTo>
                    <a:pt x="267596" y="1460833"/>
                  </a:lnTo>
                  <a:lnTo>
                    <a:pt x="297111" y="1368325"/>
                  </a:lnTo>
                  <a:lnTo>
                    <a:pt x="322874" y="1274193"/>
                  </a:lnTo>
                  <a:lnTo>
                    <a:pt x="344248" y="1177902"/>
                  </a:lnTo>
                  <a:lnTo>
                    <a:pt x="360592" y="1078914"/>
                  </a:lnTo>
                  <a:lnTo>
                    <a:pt x="371269" y="976695"/>
                  </a:lnTo>
                  <a:lnTo>
                    <a:pt x="375640" y="870708"/>
                  </a:lnTo>
                  <a:lnTo>
                    <a:pt x="375261" y="816135"/>
                  </a:lnTo>
                  <a:lnTo>
                    <a:pt x="373066" y="760419"/>
                  </a:lnTo>
                  <a:lnTo>
                    <a:pt x="368975" y="703493"/>
                  </a:lnTo>
                  <a:lnTo>
                    <a:pt x="361496" y="631393"/>
                  </a:lnTo>
                  <a:lnTo>
                    <a:pt x="343133" y="503640"/>
                  </a:lnTo>
                  <a:lnTo>
                    <a:pt x="316293" y="346890"/>
                  </a:lnTo>
                  <a:lnTo>
                    <a:pt x="309990" y="302277"/>
                  </a:lnTo>
                  <a:lnTo>
                    <a:pt x="306033" y="260789"/>
                  </a:lnTo>
                  <a:lnTo>
                    <a:pt x="305036" y="222010"/>
                  </a:lnTo>
                  <a:lnTo>
                    <a:pt x="307612" y="185524"/>
                  </a:lnTo>
                  <a:lnTo>
                    <a:pt x="325941" y="117767"/>
                  </a:lnTo>
                  <a:lnTo>
                    <a:pt x="365934" y="54190"/>
                  </a:lnTo>
                  <a:lnTo>
                    <a:pt x="401309" y="22095"/>
                  </a:lnTo>
                  <a:lnTo>
                    <a:pt x="441234" y="4093"/>
                  </a:lnTo>
                  <a:lnTo>
                    <a:pt x="484979" y="0"/>
                  </a:lnTo>
                  <a:lnTo>
                    <a:pt x="508055" y="3112"/>
                  </a:lnTo>
                  <a:lnTo>
                    <a:pt x="556158" y="19540"/>
                  </a:lnTo>
                  <a:lnTo>
                    <a:pt x="606252" y="49422"/>
                  </a:lnTo>
                  <a:lnTo>
                    <a:pt x="657606" y="92573"/>
                  </a:lnTo>
                  <a:lnTo>
                    <a:pt x="709489" y="148811"/>
                  </a:lnTo>
                  <a:lnTo>
                    <a:pt x="735401" y="181781"/>
                  </a:lnTo>
                  <a:lnTo>
                    <a:pt x="761170" y="217954"/>
                  </a:lnTo>
                  <a:lnTo>
                    <a:pt x="786706" y="257308"/>
                  </a:lnTo>
                  <a:lnTo>
                    <a:pt x="811917" y="299819"/>
                  </a:lnTo>
                  <a:lnTo>
                    <a:pt x="836712" y="345465"/>
                  </a:lnTo>
                  <a:lnTo>
                    <a:pt x="860999" y="394222"/>
                  </a:lnTo>
                  <a:lnTo>
                    <a:pt x="884687" y="446069"/>
                  </a:lnTo>
                  <a:lnTo>
                    <a:pt x="907684" y="500982"/>
                  </a:lnTo>
                  <a:lnTo>
                    <a:pt x="929900" y="558939"/>
                  </a:lnTo>
                  <a:lnTo>
                    <a:pt x="951243" y="619916"/>
                  </a:lnTo>
                  <a:lnTo>
                    <a:pt x="971620" y="683890"/>
                  </a:lnTo>
                  <a:lnTo>
                    <a:pt x="990942" y="750840"/>
                  </a:lnTo>
                  <a:lnTo>
                    <a:pt x="1009116" y="820742"/>
                  </a:lnTo>
                  <a:lnTo>
                    <a:pt x="1026051" y="893572"/>
                  </a:lnTo>
                  <a:lnTo>
                    <a:pt x="1041656" y="969309"/>
                  </a:lnTo>
                  <a:lnTo>
                    <a:pt x="1050070" y="1018641"/>
                  </a:lnTo>
                  <a:lnTo>
                    <a:pt x="1056334" y="1068116"/>
                  </a:lnTo>
                  <a:lnTo>
                    <a:pt x="1060516" y="1117703"/>
                  </a:lnTo>
                  <a:lnTo>
                    <a:pt x="1062690" y="1167368"/>
                  </a:lnTo>
                  <a:lnTo>
                    <a:pt x="1062924" y="1217079"/>
                  </a:lnTo>
                  <a:lnTo>
                    <a:pt x="1061290" y="1266802"/>
                  </a:lnTo>
                  <a:lnTo>
                    <a:pt x="1057860" y="1316504"/>
                  </a:lnTo>
                  <a:lnTo>
                    <a:pt x="1045890" y="1415717"/>
                  </a:lnTo>
                  <a:lnTo>
                    <a:pt x="1027580" y="1514453"/>
                  </a:lnTo>
                  <a:lnTo>
                    <a:pt x="1003497" y="1612450"/>
                  </a:lnTo>
                  <a:lnTo>
                    <a:pt x="974207" y="1709444"/>
                  </a:lnTo>
                  <a:lnTo>
                    <a:pt x="940276" y="1805172"/>
                  </a:lnTo>
                  <a:lnTo>
                    <a:pt x="902271" y="1899371"/>
                  </a:lnTo>
                  <a:lnTo>
                    <a:pt x="860756" y="1991778"/>
                  </a:lnTo>
                  <a:lnTo>
                    <a:pt x="793145" y="2126452"/>
                  </a:lnTo>
                  <a:lnTo>
                    <a:pt x="745337" y="2213227"/>
                  </a:lnTo>
                  <a:lnTo>
                    <a:pt x="723499" y="2247677"/>
                  </a:lnTo>
                  <a:lnTo>
                    <a:pt x="698983" y="2279358"/>
                  </a:lnTo>
                  <a:lnTo>
                    <a:pt x="672055" y="2308286"/>
                  </a:lnTo>
                  <a:lnTo>
                    <a:pt x="642985" y="2334473"/>
                  </a:lnTo>
                  <a:lnTo>
                    <a:pt x="628316" y="2345595"/>
                  </a:lnTo>
                  <a:close/>
                </a:path>
              </a:pathLst>
            </a:custGeom>
            <a:solidFill>
              <a:srgbClr val="FFE7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378883" y="8224858"/>
              <a:ext cx="335280" cy="1729105"/>
            </a:xfrm>
            <a:custGeom>
              <a:avLst/>
              <a:gdLst/>
              <a:ahLst/>
              <a:cxnLst/>
              <a:rect l="l" t="t" r="r" b="b"/>
              <a:pathLst>
                <a:path w="335280" h="1729104">
                  <a:moveTo>
                    <a:pt x="68940" y="1719960"/>
                  </a:moveTo>
                  <a:lnTo>
                    <a:pt x="53343" y="1726633"/>
                  </a:lnTo>
                  <a:lnTo>
                    <a:pt x="39258" y="1728615"/>
                  </a:lnTo>
                  <a:lnTo>
                    <a:pt x="26929" y="1725722"/>
                  </a:lnTo>
                  <a:lnTo>
                    <a:pt x="16596" y="1717766"/>
                  </a:lnTo>
                  <a:lnTo>
                    <a:pt x="8503" y="1704563"/>
                  </a:lnTo>
                  <a:lnTo>
                    <a:pt x="2890" y="1685927"/>
                  </a:lnTo>
                  <a:lnTo>
                    <a:pt x="0" y="1661672"/>
                  </a:lnTo>
                  <a:lnTo>
                    <a:pt x="74" y="1631612"/>
                  </a:lnTo>
                  <a:lnTo>
                    <a:pt x="3355" y="1595563"/>
                  </a:lnTo>
                  <a:lnTo>
                    <a:pt x="10085" y="1553337"/>
                  </a:lnTo>
                  <a:lnTo>
                    <a:pt x="82619" y="1225538"/>
                  </a:lnTo>
                  <a:lnTo>
                    <a:pt x="110377" y="1071050"/>
                  </a:lnTo>
                  <a:lnTo>
                    <a:pt x="124188" y="971800"/>
                  </a:lnTo>
                  <a:lnTo>
                    <a:pt x="133832" y="874600"/>
                  </a:lnTo>
                  <a:lnTo>
                    <a:pt x="138958" y="778637"/>
                  </a:lnTo>
                  <a:lnTo>
                    <a:pt x="139214" y="683101"/>
                  </a:lnTo>
                  <a:lnTo>
                    <a:pt x="134248" y="587181"/>
                  </a:lnTo>
                  <a:lnTo>
                    <a:pt x="123708" y="490066"/>
                  </a:lnTo>
                  <a:lnTo>
                    <a:pt x="85556" y="236871"/>
                  </a:lnTo>
                  <a:lnTo>
                    <a:pt x="72693" y="114517"/>
                  </a:lnTo>
                  <a:lnTo>
                    <a:pt x="70596" y="54122"/>
                  </a:lnTo>
                  <a:lnTo>
                    <a:pt x="71820" y="31598"/>
                  </a:lnTo>
                  <a:lnTo>
                    <a:pt x="74706" y="14776"/>
                  </a:lnTo>
                  <a:lnTo>
                    <a:pt x="79362" y="4096"/>
                  </a:lnTo>
                  <a:lnTo>
                    <a:pt x="85900" y="0"/>
                  </a:lnTo>
                  <a:lnTo>
                    <a:pt x="94429" y="2926"/>
                  </a:lnTo>
                  <a:lnTo>
                    <a:pt x="133057" y="58244"/>
                  </a:lnTo>
                  <a:lnTo>
                    <a:pt x="170774" y="138308"/>
                  </a:lnTo>
                  <a:lnTo>
                    <a:pt x="196576" y="202362"/>
                  </a:lnTo>
                  <a:lnTo>
                    <a:pt x="222503" y="276367"/>
                  </a:lnTo>
                  <a:lnTo>
                    <a:pt x="247694" y="359083"/>
                  </a:lnTo>
                  <a:lnTo>
                    <a:pt x="271288" y="449269"/>
                  </a:lnTo>
                  <a:lnTo>
                    <a:pt x="292424" y="545685"/>
                  </a:lnTo>
                  <a:lnTo>
                    <a:pt x="310242" y="647090"/>
                  </a:lnTo>
                  <a:lnTo>
                    <a:pt x="323881" y="752245"/>
                  </a:lnTo>
                  <a:lnTo>
                    <a:pt x="332480" y="859910"/>
                  </a:lnTo>
                  <a:lnTo>
                    <a:pt x="335179" y="968843"/>
                  </a:lnTo>
                  <a:lnTo>
                    <a:pt x="334047" y="1023398"/>
                  </a:lnTo>
                  <a:lnTo>
                    <a:pt x="331117" y="1077805"/>
                  </a:lnTo>
                  <a:lnTo>
                    <a:pt x="326282" y="1131910"/>
                  </a:lnTo>
                  <a:lnTo>
                    <a:pt x="319434" y="1185556"/>
                  </a:lnTo>
                  <a:lnTo>
                    <a:pt x="310466" y="1238590"/>
                  </a:lnTo>
                  <a:lnTo>
                    <a:pt x="299269" y="1290855"/>
                  </a:lnTo>
                  <a:lnTo>
                    <a:pt x="286025" y="1341609"/>
                  </a:lnTo>
                  <a:lnTo>
                    <a:pt x="271149" y="1390085"/>
                  </a:lnTo>
                  <a:lnTo>
                    <a:pt x="254881" y="1436100"/>
                  </a:lnTo>
                  <a:lnTo>
                    <a:pt x="237464" y="1479466"/>
                  </a:lnTo>
                  <a:lnTo>
                    <a:pt x="219141" y="1519998"/>
                  </a:lnTo>
                  <a:lnTo>
                    <a:pt x="200152" y="1557511"/>
                  </a:lnTo>
                  <a:lnTo>
                    <a:pt x="180741" y="1591819"/>
                  </a:lnTo>
                  <a:lnTo>
                    <a:pt x="141617" y="1650076"/>
                  </a:lnTo>
                  <a:lnTo>
                    <a:pt x="103704" y="1693285"/>
                  </a:lnTo>
                  <a:lnTo>
                    <a:pt x="85808" y="1708782"/>
                  </a:lnTo>
                  <a:lnTo>
                    <a:pt x="68940" y="1719960"/>
                  </a:lnTo>
                  <a:close/>
                </a:path>
              </a:pathLst>
            </a:custGeom>
            <a:solidFill>
              <a:srgbClr val="FFD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53301" y="9239512"/>
              <a:ext cx="1515745" cy="1047750"/>
            </a:xfrm>
            <a:custGeom>
              <a:avLst/>
              <a:gdLst/>
              <a:ahLst/>
              <a:cxnLst/>
              <a:rect l="l" t="t" r="r" b="b"/>
              <a:pathLst>
                <a:path w="1515744" h="1047750">
                  <a:moveTo>
                    <a:pt x="1191493" y="1047487"/>
                  </a:moveTo>
                  <a:lnTo>
                    <a:pt x="170855" y="1047487"/>
                  </a:lnTo>
                  <a:lnTo>
                    <a:pt x="348754" y="749291"/>
                  </a:lnTo>
                  <a:lnTo>
                    <a:pt x="457547" y="551377"/>
                  </a:lnTo>
                  <a:lnTo>
                    <a:pt x="458465" y="529434"/>
                  </a:lnTo>
                  <a:lnTo>
                    <a:pt x="461536" y="506670"/>
                  </a:lnTo>
                  <a:lnTo>
                    <a:pt x="467030" y="483151"/>
                  </a:lnTo>
                  <a:lnTo>
                    <a:pt x="490643" y="412484"/>
                  </a:lnTo>
                  <a:lnTo>
                    <a:pt x="499205" y="369409"/>
                  </a:lnTo>
                  <a:lnTo>
                    <a:pt x="501227" y="329985"/>
                  </a:lnTo>
                  <a:lnTo>
                    <a:pt x="486925" y="263161"/>
                  </a:lnTo>
                  <a:lnTo>
                    <a:pt x="450294" y="214155"/>
                  </a:lnTo>
                  <a:lnTo>
                    <a:pt x="393887" y="185110"/>
                  </a:lnTo>
                  <a:lnTo>
                    <a:pt x="320259" y="178170"/>
                  </a:lnTo>
                  <a:lnTo>
                    <a:pt x="277786" y="183659"/>
                  </a:lnTo>
                  <a:lnTo>
                    <a:pt x="231965" y="195477"/>
                  </a:lnTo>
                  <a:lnTo>
                    <a:pt x="183117" y="213894"/>
                  </a:lnTo>
                  <a:lnTo>
                    <a:pt x="136727" y="233320"/>
                  </a:lnTo>
                  <a:lnTo>
                    <a:pt x="65995" y="258788"/>
                  </a:lnTo>
                  <a:lnTo>
                    <a:pt x="22121" y="268375"/>
                  </a:lnTo>
                  <a:lnTo>
                    <a:pt x="0" y="258138"/>
                  </a:lnTo>
                  <a:lnTo>
                    <a:pt x="2752" y="249341"/>
                  </a:lnTo>
                  <a:lnTo>
                    <a:pt x="54227" y="195083"/>
                  </a:lnTo>
                  <a:lnTo>
                    <a:pt x="98910" y="160643"/>
                  </a:lnTo>
                  <a:lnTo>
                    <a:pt x="152158" y="124472"/>
                  </a:lnTo>
                  <a:lnTo>
                    <a:pt x="210923" y="88929"/>
                  </a:lnTo>
                  <a:lnTo>
                    <a:pt x="272154" y="56373"/>
                  </a:lnTo>
                  <a:lnTo>
                    <a:pt x="332805" y="29163"/>
                  </a:lnTo>
                  <a:lnTo>
                    <a:pt x="389825" y="9656"/>
                  </a:lnTo>
                  <a:lnTo>
                    <a:pt x="440167" y="211"/>
                  </a:lnTo>
                  <a:lnTo>
                    <a:pt x="461880" y="0"/>
                  </a:lnTo>
                  <a:lnTo>
                    <a:pt x="528639" y="8619"/>
                  </a:lnTo>
                  <a:lnTo>
                    <a:pt x="588255" y="23869"/>
                  </a:lnTo>
                  <a:lnTo>
                    <a:pt x="641132" y="44749"/>
                  </a:lnTo>
                  <a:lnTo>
                    <a:pt x="687675" y="70257"/>
                  </a:lnTo>
                  <a:lnTo>
                    <a:pt x="728287" y="99392"/>
                  </a:lnTo>
                  <a:lnTo>
                    <a:pt x="763371" y="131153"/>
                  </a:lnTo>
                  <a:lnTo>
                    <a:pt x="793332" y="164540"/>
                  </a:lnTo>
                  <a:lnTo>
                    <a:pt x="818575" y="198551"/>
                  </a:lnTo>
                  <a:lnTo>
                    <a:pt x="839501" y="232186"/>
                  </a:lnTo>
                  <a:lnTo>
                    <a:pt x="870025" y="294320"/>
                  </a:lnTo>
                  <a:lnTo>
                    <a:pt x="899090" y="372988"/>
                  </a:lnTo>
                  <a:lnTo>
                    <a:pt x="900035" y="367571"/>
                  </a:lnTo>
                  <a:lnTo>
                    <a:pt x="944075" y="325227"/>
                  </a:lnTo>
                  <a:lnTo>
                    <a:pt x="1068733" y="247905"/>
                  </a:lnTo>
                  <a:lnTo>
                    <a:pt x="1262818" y="210169"/>
                  </a:lnTo>
                  <a:lnTo>
                    <a:pt x="1515139" y="286585"/>
                  </a:lnTo>
                  <a:lnTo>
                    <a:pt x="1338190" y="735143"/>
                  </a:lnTo>
                  <a:lnTo>
                    <a:pt x="1298583" y="827846"/>
                  </a:lnTo>
                  <a:lnTo>
                    <a:pt x="1191493" y="1047487"/>
                  </a:lnTo>
                  <a:close/>
                </a:path>
              </a:pathLst>
            </a:custGeom>
            <a:solidFill>
              <a:srgbClr val="FFC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873421" y="9160995"/>
              <a:ext cx="1380490" cy="1022350"/>
            </a:xfrm>
            <a:custGeom>
              <a:avLst/>
              <a:gdLst/>
              <a:ahLst/>
              <a:cxnLst/>
              <a:rect l="l" t="t" r="r" b="b"/>
              <a:pathLst>
                <a:path w="1380490" h="1022350">
                  <a:moveTo>
                    <a:pt x="99355" y="1015589"/>
                  </a:moveTo>
                  <a:lnTo>
                    <a:pt x="70453" y="1021844"/>
                  </a:lnTo>
                  <a:lnTo>
                    <a:pt x="45600" y="1020057"/>
                  </a:lnTo>
                  <a:lnTo>
                    <a:pt x="26312" y="1010828"/>
                  </a:lnTo>
                  <a:lnTo>
                    <a:pt x="14104" y="994756"/>
                  </a:lnTo>
                  <a:lnTo>
                    <a:pt x="10494" y="972440"/>
                  </a:lnTo>
                  <a:lnTo>
                    <a:pt x="24383" y="916156"/>
                  </a:lnTo>
                  <a:lnTo>
                    <a:pt x="25586" y="886964"/>
                  </a:lnTo>
                  <a:lnTo>
                    <a:pt x="22354" y="856470"/>
                  </a:lnTo>
                  <a:lnTo>
                    <a:pt x="3509" y="752821"/>
                  </a:lnTo>
                  <a:lnTo>
                    <a:pt x="0" y="712765"/>
                  </a:lnTo>
                  <a:lnTo>
                    <a:pt x="786" y="669232"/>
                  </a:lnTo>
                  <a:lnTo>
                    <a:pt x="7617" y="621786"/>
                  </a:lnTo>
                  <a:lnTo>
                    <a:pt x="22236" y="569992"/>
                  </a:lnTo>
                  <a:lnTo>
                    <a:pt x="46393" y="513414"/>
                  </a:lnTo>
                  <a:lnTo>
                    <a:pt x="81832" y="451619"/>
                  </a:lnTo>
                  <a:lnTo>
                    <a:pt x="107665" y="413302"/>
                  </a:lnTo>
                  <a:lnTo>
                    <a:pt x="135168" y="375895"/>
                  </a:lnTo>
                  <a:lnTo>
                    <a:pt x="164332" y="339522"/>
                  </a:lnTo>
                  <a:lnTo>
                    <a:pt x="195151" y="304307"/>
                  </a:lnTo>
                  <a:lnTo>
                    <a:pt x="227618" y="270377"/>
                  </a:lnTo>
                  <a:lnTo>
                    <a:pt x="261727" y="237854"/>
                  </a:lnTo>
                  <a:lnTo>
                    <a:pt x="297470" y="206865"/>
                  </a:lnTo>
                  <a:lnTo>
                    <a:pt x="334842" y="177533"/>
                  </a:lnTo>
                  <a:lnTo>
                    <a:pt x="373834" y="149985"/>
                  </a:lnTo>
                  <a:lnTo>
                    <a:pt x="414441" y="124344"/>
                  </a:lnTo>
                  <a:lnTo>
                    <a:pt x="456656" y="100735"/>
                  </a:lnTo>
                  <a:lnTo>
                    <a:pt x="500472" y="79283"/>
                  </a:lnTo>
                  <a:lnTo>
                    <a:pt x="545882" y="60113"/>
                  </a:lnTo>
                  <a:lnTo>
                    <a:pt x="592879" y="43350"/>
                  </a:lnTo>
                  <a:lnTo>
                    <a:pt x="641457" y="29118"/>
                  </a:lnTo>
                  <a:lnTo>
                    <a:pt x="691609" y="17542"/>
                  </a:lnTo>
                  <a:lnTo>
                    <a:pt x="743328" y="8747"/>
                  </a:lnTo>
                  <a:lnTo>
                    <a:pt x="796608" y="2858"/>
                  </a:lnTo>
                  <a:lnTo>
                    <a:pt x="851441" y="0"/>
                  </a:lnTo>
                  <a:lnTo>
                    <a:pt x="907822" y="296"/>
                  </a:lnTo>
                  <a:lnTo>
                    <a:pt x="1172143" y="76323"/>
                  </a:lnTo>
                  <a:lnTo>
                    <a:pt x="1313252" y="228856"/>
                  </a:lnTo>
                  <a:lnTo>
                    <a:pt x="1369669" y="378558"/>
                  </a:lnTo>
                  <a:lnTo>
                    <a:pt x="1379915" y="446089"/>
                  </a:lnTo>
                  <a:lnTo>
                    <a:pt x="1348782" y="416723"/>
                  </a:lnTo>
                  <a:lnTo>
                    <a:pt x="1322013" y="385723"/>
                  </a:lnTo>
                  <a:lnTo>
                    <a:pt x="1298420" y="353857"/>
                  </a:lnTo>
                  <a:lnTo>
                    <a:pt x="1234814" y="260757"/>
                  </a:lnTo>
                  <a:lnTo>
                    <a:pt x="1212040" y="233118"/>
                  </a:lnTo>
                  <a:lnTo>
                    <a:pt x="1157004" y="187544"/>
                  </a:lnTo>
                  <a:lnTo>
                    <a:pt x="1122365" y="171146"/>
                  </a:lnTo>
                  <a:lnTo>
                    <a:pt x="1081393" y="160034"/>
                  </a:lnTo>
                  <a:lnTo>
                    <a:pt x="1032900" y="154975"/>
                  </a:lnTo>
                  <a:lnTo>
                    <a:pt x="975698" y="156739"/>
                  </a:lnTo>
                  <a:lnTo>
                    <a:pt x="903244" y="173616"/>
                  </a:lnTo>
                  <a:lnTo>
                    <a:pt x="864596" y="189589"/>
                  </a:lnTo>
                  <a:lnTo>
                    <a:pt x="824734" y="210036"/>
                  </a:lnTo>
                  <a:lnTo>
                    <a:pt x="783956" y="234543"/>
                  </a:lnTo>
                  <a:lnTo>
                    <a:pt x="742564" y="262700"/>
                  </a:lnTo>
                  <a:lnTo>
                    <a:pt x="700856" y="294093"/>
                  </a:lnTo>
                  <a:lnTo>
                    <a:pt x="659131" y="328312"/>
                  </a:lnTo>
                  <a:lnTo>
                    <a:pt x="617690" y="364943"/>
                  </a:lnTo>
                  <a:lnTo>
                    <a:pt x="576831" y="403575"/>
                  </a:lnTo>
                  <a:lnTo>
                    <a:pt x="536855" y="443796"/>
                  </a:lnTo>
                  <a:lnTo>
                    <a:pt x="460748" y="527355"/>
                  </a:lnTo>
                  <a:lnTo>
                    <a:pt x="391765" y="612325"/>
                  </a:lnTo>
                  <a:lnTo>
                    <a:pt x="332302" y="695407"/>
                  </a:lnTo>
                  <a:lnTo>
                    <a:pt x="306890" y="735210"/>
                  </a:lnTo>
                  <a:lnTo>
                    <a:pt x="284756" y="773306"/>
                  </a:lnTo>
                  <a:lnTo>
                    <a:pt x="266200" y="809281"/>
                  </a:lnTo>
                  <a:lnTo>
                    <a:pt x="225121" y="898173"/>
                  </a:lnTo>
                  <a:lnTo>
                    <a:pt x="195188" y="942585"/>
                  </a:lnTo>
                  <a:lnTo>
                    <a:pt x="163238" y="976559"/>
                  </a:lnTo>
                  <a:lnTo>
                    <a:pt x="130788" y="1000694"/>
                  </a:lnTo>
                  <a:lnTo>
                    <a:pt x="99355" y="1015589"/>
                  </a:lnTo>
                  <a:close/>
                </a:path>
              </a:pathLst>
            </a:custGeom>
            <a:solidFill>
              <a:srgbClr val="FFE7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59956" y="9830869"/>
              <a:ext cx="328295" cy="456565"/>
            </a:xfrm>
            <a:custGeom>
              <a:avLst/>
              <a:gdLst/>
              <a:ahLst/>
              <a:cxnLst/>
              <a:rect l="l" t="t" r="r" b="b"/>
              <a:pathLst>
                <a:path w="328294" h="456565">
                  <a:moveTo>
                    <a:pt x="283518" y="456130"/>
                  </a:moveTo>
                  <a:lnTo>
                    <a:pt x="55175" y="456130"/>
                  </a:lnTo>
                  <a:lnTo>
                    <a:pt x="61977" y="413706"/>
                  </a:lnTo>
                  <a:lnTo>
                    <a:pt x="63398" y="366258"/>
                  </a:lnTo>
                  <a:lnTo>
                    <a:pt x="58656" y="313596"/>
                  </a:lnTo>
                  <a:lnTo>
                    <a:pt x="47006" y="255313"/>
                  </a:lnTo>
                  <a:lnTo>
                    <a:pt x="27703" y="191001"/>
                  </a:lnTo>
                  <a:lnTo>
                    <a:pt x="0" y="120252"/>
                  </a:lnTo>
                  <a:lnTo>
                    <a:pt x="13750" y="11174"/>
                  </a:lnTo>
                  <a:lnTo>
                    <a:pt x="143269" y="0"/>
                  </a:lnTo>
                  <a:lnTo>
                    <a:pt x="291879" y="32824"/>
                  </a:lnTo>
                  <a:lnTo>
                    <a:pt x="328042" y="44495"/>
                  </a:lnTo>
                  <a:lnTo>
                    <a:pt x="328042" y="256120"/>
                  </a:lnTo>
                  <a:lnTo>
                    <a:pt x="297658" y="409362"/>
                  </a:lnTo>
                  <a:lnTo>
                    <a:pt x="283518" y="456130"/>
                  </a:lnTo>
                  <a:close/>
                </a:path>
              </a:pathLst>
            </a:custGeom>
            <a:solidFill>
              <a:srgbClr val="FFC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253337" y="9352505"/>
              <a:ext cx="1035050" cy="934719"/>
            </a:xfrm>
            <a:custGeom>
              <a:avLst/>
              <a:gdLst/>
              <a:ahLst/>
              <a:cxnLst/>
              <a:rect l="l" t="t" r="r" b="b"/>
              <a:pathLst>
                <a:path w="1035050" h="934720">
                  <a:moveTo>
                    <a:pt x="1034661" y="934494"/>
                  </a:moveTo>
                  <a:lnTo>
                    <a:pt x="779043" y="934494"/>
                  </a:lnTo>
                  <a:lnTo>
                    <a:pt x="781953" y="897983"/>
                  </a:lnTo>
                  <a:lnTo>
                    <a:pt x="780073" y="851322"/>
                  </a:lnTo>
                  <a:lnTo>
                    <a:pt x="772316" y="798604"/>
                  </a:lnTo>
                  <a:lnTo>
                    <a:pt x="757965" y="739281"/>
                  </a:lnTo>
                  <a:lnTo>
                    <a:pt x="736305" y="672802"/>
                  </a:lnTo>
                  <a:lnTo>
                    <a:pt x="706619" y="598616"/>
                  </a:lnTo>
                  <a:lnTo>
                    <a:pt x="686550" y="560070"/>
                  </a:lnTo>
                  <a:lnTo>
                    <a:pt x="660718" y="522781"/>
                  </a:lnTo>
                  <a:lnTo>
                    <a:pt x="629782" y="486941"/>
                  </a:lnTo>
                  <a:lnTo>
                    <a:pt x="594398" y="452744"/>
                  </a:lnTo>
                  <a:lnTo>
                    <a:pt x="555223" y="420384"/>
                  </a:lnTo>
                  <a:lnTo>
                    <a:pt x="512915" y="390052"/>
                  </a:lnTo>
                  <a:lnTo>
                    <a:pt x="468130" y="361942"/>
                  </a:lnTo>
                  <a:lnTo>
                    <a:pt x="421526" y="336247"/>
                  </a:lnTo>
                  <a:lnTo>
                    <a:pt x="373760" y="313160"/>
                  </a:lnTo>
                  <a:lnTo>
                    <a:pt x="325489" y="292874"/>
                  </a:lnTo>
                  <a:lnTo>
                    <a:pt x="277370" y="275582"/>
                  </a:lnTo>
                  <a:lnTo>
                    <a:pt x="230061" y="261477"/>
                  </a:lnTo>
                  <a:lnTo>
                    <a:pt x="184218" y="250751"/>
                  </a:lnTo>
                  <a:lnTo>
                    <a:pt x="140498" y="243599"/>
                  </a:lnTo>
                  <a:lnTo>
                    <a:pt x="99560" y="240213"/>
                  </a:lnTo>
                  <a:lnTo>
                    <a:pt x="62059" y="240785"/>
                  </a:lnTo>
                  <a:lnTo>
                    <a:pt x="28653" y="245509"/>
                  </a:lnTo>
                  <a:lnTo>
                    <a:pt x="0" y="254579"/>
                  </a:lnTo>
                  <a:lnTo>
                    <a:pt x="21569" y="230697"/>
                  </a:lnTo>
                  <a:lnTo>
                    <a:pt x="80750" y="173070"/>
                  </a:lnTo>
                  <a:lnTo>
                    <a:pt x="169245" y="102724"/>
                  </a:lnTo>
                  <a:lnTo>
                    <a:pt x="278763" y="40684"/>
                  </a:lnTo>
                  <a:lnTo>
                    <a:pt x="339685" y="19605"/>
                  </a:lnTo>
                  <a:lnTo>
                    <a:pt x="408600" y="5766"/>
                  </a:lnTo>
                  <a:lnTo>
                    <a:pt x="483587" y="0"/>
                  </a:lnTo>
                  <a:lnTo>
                    <a:pt x="522756" y="404"/>
                  </a:lnTo>
                  <a:lnTo>
                    <a:pt x="562723" y="3140"/>
                  </a:lnTo>
                  <a:lnTo>
                    <a:pt x="603246" y="8311"/>
                  </a:lnTo>
                  <a:lnTo>
                    <a:pt x="644087" y="16021"/>
                  </a:lnTo>
                  <a:lnTo>
                    <a:pt x="685005" y="26375"/>
                  </a:lnTo>
                  <a:lnTo>
                    <a:pt x="725759" y="39477"/>
                  </a:lnTo>
                  <a:lnTo>
                    <a:pt x="766110" y="55430"/>
                  </a:lnTo>
                  <a:lnTo>
                    <a:pt x="805817" y="74339"/>
                  </a:lnTo>
                  <a:lnTo>
                    <a:pt x="844641" y="96309"/>
                  </a:lnTo>
                  <a:lnTo>
                    <a:pt x="882340" y="121443"/>
                  </a:lnTo>
                  <a:lnTo>
                    <a:pt x="918676" y="149846"/>
                  </a:lnTo>
                  <a:lnTo>
                    <a:pt x="953407" y="181622"/>
                  </a:lnTo>
                  <a:lnTo>
                    <a:pt x="986294" y="216875"/>
                  </a:lnTo>
                  <a:lnTo>
                    <a:pt x="1017096" y="255709"/>
                  </a:lnTo>
                  <a:lnTo>
                    <a:pt x="1034661" y="281936"/>
                  </a:lnTo>
                  <a:lnTo>
                    <a:pt x="1034661" y="934494"/>
                  </a:lnTo>
                  <a:close/>
                </a:path>
              </a:pathLst>
            </a:custGeom>
            <a:solidFill>
              <a:srgbClr val="FFE7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569224" y="9793420"/>
              <a:ext cx="685165" cy="494030"/>
            </a:xfrm>
            <a:custGeom>
              <a:avLst/>
              <a:gdLst/>
              <a:ahLst/>
              <a:cxnLst/>
              <a:rect l="l" t="t" r="r" b="b"/>
              <a:pathLst>
                <a:path w="685165" h="494029">
                  <a:moveTo>
                    <a:pt x="510316" y="493580"/>
                  </a:moveTo>
                  <a:lnTo>
                    <a:pt x="0" y="493580"/>
                  </a:lnTo>
                  <a:lnTo>
                    <a:pt x="94345" y="335956"/>
                  </a:lnTo>
                  <a:lnTo>
                    <a:pt x="151760" y="248347"/>
                  </a:lnTo>
                  <a:lnTo>
                    <a:pt x="206724" y="173223"/>
                  </a:lnTo>
                  <a:lnTo>
                    <a:pt x="232989" y="141364"/>
                  </a:lnTo>
                  <a:lnTo>
                    <a:pt x="282494" y="91094"/>
                  </a:lnTo>
                  <a:lnTo>
                    <a:pt x="327175" y="61477"/>
                  </a:lnTo>
                  <a:lnTo>
                    <a:pt x="376668" y="41426"/>
                  </a:lnTo>
                  <a:lnTo>
                    <a:pt x="424294" y="25030"/>
                  </a:lnTo>
                  <a:lnTo>
                    <a:pt x="469540" y="12512"/>
                  </a:lnTo>
                  <a:lnTo>
                    <a:pt x="511893" y="4094"/>
                  </a:lnTo>
                  <a:lnTo>
                    <a:pt x="550841" y="0"/>
                  </a:lnTo>
                  <a:lnTo>
                    <a:pt x="585871" y="450"/>
                  </a:lnTo>
                  <a:lnTo>
                    <a:pt x="642125" y="15877"/>
                  </a:lnTo>
                  <a:lnTo>
                    <a:pt x="676552" y="52155"/>
                  </a:lnTo>
                  <a:lnTo>
                    <a:pt x="685049" y="111065"/>
                  </a:lnTo>
                  <a:lnTo>
                    <a:pt x="678293" y="149562"/>
                  </a:lnTo>
                  <a:lnTo>
                    <a:pt x="663515" y="194385"/>
                  </a:lnTo>
                  <a:lnTo>
                    <a:pt x="637859" y="254330"/>
                  </a:lnTo>
                  <a:lnTo>
                    <a:pt x="603295" y="326017"/>
                  </a:lnTo>
                  <a:lnTo>
                    <a:pt x="560484" y="406783"/>
                  </a:lnTo>
                  <a:lnTo>
                    <a:pt x="510316" y="493580"/>
                  </a:lnTo>
                  <a:close/>
                </a:path>
              </a:pathLst>
            </a:custGeom>
            <a:solidFill>
              <a:srgbClr val="FFD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195477" y="2478356"/>
            <a:ext cx="31718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175" dirty="0">
                <a:solidFill>
                  <a:srgbClr val="754552"/>
                </a:solidFill>
                <a:latin typeface="Microsoft JhengHei"/>
                <a:cs typeface="Microsoft JhengHei"/>
              </a:rPr>
              <a:t>個⼈⽬的</a:t>
            </a:r>
            <a:endParaRPr sz="60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87998" y="4236215"/>
            <a:ext cx="5949950" cy="3853179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just">
              <a:lnSpc>
                <a:spcPts val="5010"/>
              </a:lnSpc>
              <a:spcBef>
                <a:spcPts val="275"/>
              </a:spcBef>
            </a:pPr>
            <a:r>
              <a:rPr sz="4250" spc="-55" dirty="0">
                <a:solidFill>
                  <a:srgbClr val="4F242E"/>
                </a:solidFill>
                <a:latin typeface="Microsoft JhengHei"/>
                <a:cs typeface="Microsoft JhengHei"/>
              </a:rPr>
              <a:t>因為我們家是農家，每每看到家裡⼤⼈在使⽤雞糞施肥，⼀定都是惡臭與蠅蟲相伴。所以我想找尋出價格親⺠、操作簡單的替代品來改善這種現況。</a:t>
            </a:r>
            <a:endParaRPr sz="425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13117" y="2478356"/>
            <a:ext cx="5947410" cy="434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100"/>
              </a:spcBef>
            </a:pPr>
            <a:r>
              <a:rPr sz="6000" spc="175" dirty="0">
                <a:solidFill>
                  <a:srgbClr val="754552"/>
                </a:solidFill>
                <a:latin typeface="Microsoft JhengHei"/>
                <a:cs typeface="Microsoft JhengHei"/>
              </a:rPr>
              <a:t>未來展望</a:t>
            </a:r>
            <a:endParaRPr sz="6000">
              <a:latin typeface="Microsoft JhengHei"/>
              <a:cs typeface="Microsoft JhengHei"/>
            </a:endParaRPr>
          </a:p>
          <a:p>
            <a:pPr marL="12700" marR="5080">
              <a:lnSpc>
                <a:spcPts val="5030"/>
              </a:lnSpc>
              <a:spcBef>
                <a:spcPts val="6784"/>
              </a:spcBef>
            </a:pPr>
            <a:r>
              <a:rPr sz="4200" spc="-5" dirty="0">
                <a:solidFill>
                  <a:srgbClr val="4F242E"/>
                </a:solidFill>
                <a:latin typeface="Microsoft JhengHei"/>
                <a:cs typeface="Microsoft JhengHei"/>
              </a:rPr>
              <a:t>能使⽤⾃⼰培養的</a:t>
            </a:r>
            <a:r>
              <a:rPr sz="4200" spc="-465" dirty="0">
                <a:solidFill>
                  <a:srgbClr val="4F242E"/>
                </a:solidFill>
                <a:latin typeface="Tahoma"/>
                <a:cs typeface="Tahoma"/>
              </a:rPr>
              <a:t>EM</a:t>
            </a:r>
            <a:r>
              <a:rPr sz="4200" spc="-5" dirty="0">
                <a:solidFill>
                  <a:srgbClr val="4F242E"/>
                </a:solidFill>
                <a:latin typeface="Microsoft JhengHei"/>
                <a:cs typeface="Microsoft JhengHei"/>
              </a:rPr>
              <a:t>菌來改善農地品質，並達成與⼀般⽣雞糞施肥相同的效果。</a:t>
            </a:r>
            <a:endParaRPr sz="42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911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矩形 6"/>
          <p:cNvSpPr/>
          <p:nvPr/>
        </p:nvSpPr>
        <p:spPr>
          <a:xfrm>
            <a:off x="3505200" y="495503"/>
            <a:ext cx="9212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44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本</a:t>
            </a:r>
            <a:r>
              <a:rPr lang="zh-TW" altLang="zh-TW" sz="44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次成果中的主要學習方法與亮點：</a:t>
            </a:r>
            <a:endParaRPr lang="zh-TW" altLang="zh-TW" sz="4400" b="1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81200" y="1282434"/>
            <a:ext cx="14859000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檢視學生的報告，可歸納出三種主要的學習路徑：</a:t>
            </a:r>
            <a:endParaRPr lang="zh-TW" altLang="zh-TW" sz="32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32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動手實作與科學實驗：</a:t>
            </a:r>
            <a:endParaRPr lang="zh-TW" altLang="zh-TW" sz="32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學生透過親手操作來驗證所學。例如，製作優格 、烘焙布朗尼或培養</a:t>
            </a:r>
            <a:r>
              <a:rPr lang="en-US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EM</a:t>
            </a: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菌 ，從過程中學習</a:t>
            </a:r>
            <a:r>
              <a:rPr lang="zh-TW" altLang="zh-TW" sz="32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變因控制、失敗修正</a:t>
            </a: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與科學原理 。</a:t>
            </a:r>
            <a:endParaRPr lang="zh-TW" altLang="zh-TW" sz="32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32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在地連結與產業訪查：</a:t>
            </a:r>
            <a:endParaRPr lang="zh-TW" altLang="zh-TW" sz="32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學習不再</a:t>
            </a:r>
            <a:r>
              <a:rPr lang="zh-TW" altLang="zh-TW" sz="32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侷限</a:t>
            </a: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於校園。學生主動連結家庭背景（如農業 、米業 ）或參訪在地大學（如屏科大生物科技系 ）、在地產業（如碾米廠 ），讓</a:t>
            </a:r>
            <a:r>
              <a:rPr lang="zh-TW" altLang="zh-TW" sz="32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學習與真實世界接軌。</a:t>
            </a:r>
            <a:endParaRPr lang="zh-TW" altLang="zh-TW" sz="3200" b="1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跨域知識與趨勢探索</a:t>
            </a:r>
            <a:r>
              <a:rPr lang="zh-TW" altLang="zh-TW" sz="32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：</a:t>
            </a:r>
            <a:endParaRPr lang="zh-TW" altLang="zh-TW" sz="32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學生展現了廣闊的視野。他們不僅探討全球性的</a:t>
            </a:r>
            <a:r>
              <a:rPr lang="en-US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SDGs</a:t>
            </a: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永續發展目標 ，也透過線上課程（</a:t>
            </a:r>
            <a:r>
              <a:rPr lang="en-US" altLang="zh-TW" sz="3200" kern="0" dirty="0" err="1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ewant</a:t>
            </a:r>
            <a:r>
              <a:rPr lang="zh-TW" altLang="zh-TW" sz="32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）將古代的《孫子兵法》與現代企業管理學進行連結 。</a:t>
            </a:r>
            <a:endParaRPr lang="zh-TW" altLang="zh-TW" sz="32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5019" y="6238715"/>
              <a:ext cx="1276349" cy="11906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61958" y="4566952"/>
            <a:ext cx="9215755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100" spc="360" dirty="0">
                <a:solidFill>
                  <a:srgbClr val="754552"/>
                </a:solidFill>
                <a:latin typeface="Microsoft JhengHei"/>
                <a:cs typeface="Microsoft JhengHei"/>
              </a:rPr>
              <a:t>⼼得與反思</a:t>
            </a:r>
            <a:endParaRPr sz="1410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905396" y="298407"/>
            <a:ext cx="8382634" cy="9989185"/>
            <a:chOff x="9905396" y="298407"/>
            <a:chExt cx="8382634" cy="99891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5396" y="298407"/>
              <a:ext cx="8382602" cy="9988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37869" y="4635278"/>
              <a:ext cx="2057399" cy="24574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15112" y="7783411"/>
              <a:ext cx="1282522" cy="147474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61958" y="1270496"/>
            <a:ext cx="2881630" cy="3408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200" b="0" spc="-630" dirty="0">
                <a:solidFill>
                  <a:srgbClr val="598783"/>
                </a:solidFill>
                <a:latin typeface="Tahoma"/>
                <a:cs typeface="Tahoma"/>
              </a:rPr>
              <a:t>0</a:t>
            </a:r>
            <a:r>
              <a:rPr sz="22200" b="0" spc="-1360" dirty="0">
                <a:solidFill>
                  <a:srgbClr val="598783"/>
                </a:solidFill>
                <a:latin typeface="Tahoma"/>
                <a:cs typeface="Tahoma"/>
              </a:rPr>
              <a:t>4</a:t>
            </a:r>
            <a:endParaRPr sz="222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902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84647" y="0"/>
              <a:ext cx="5603352" cy="572197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825516" y="3254382"/>
            <a:ext cx="5613400" cy="462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800"/>
              </a:lnSpc>
              <a:spcBef>
                <a:spcPts val="100"/>
              </a:spcBef>
            </a:pPr>
            <a:r>
              <a:rPr sz="4000" spc="-15" dirty="0">
                <a:solidFill>
                  <a:srgbClr val="4F242E"/>
                </a:solidFill>
                <a:latin typeface="Microsoft JhengHei"/>
                <a:cs typeface="Microsoft JhengHei"/>
              </a:rPr>
              <a:t>藉由這次的實作，除了了解到不同於⼀般化肥與有機肥的肥料，也是第⼀次</a:t>
            </a:r>
            <a:endParaRPr sz="4000">
              <a:latin typeface="Microsoft JhengHei"/>
              <a:cs typeface="Microsoft JhengHei"/>
            </a:endParaRPr>
          </a:p>
          <a:p>
            <a:pPr marL="12700" marR="5080" algn="just">
              <a:lnSpc>
                <a:spcPct val="107800"/>
              </a:lnSpc>
            </a:pPr>
            <a:r>
              <a:rPr sz="4000" spc="-15" dirty="0">
                <a:solidFill>
                  <a:srgbClr val="4F242E"/>
                </a:solidFill>
                <a:latin typeface="Microsoft JhengHei"/>
                <a:cs typeface="Microsoft JhengHei"/>
              </a:rPr>
              <a:t>⾃⼰培養菌類，真的很有趣！！期望我以後能夠繼續在這⽅⾯精進，滿⾜我</a:t>
            </a:r>
            <a:r>
              <a:rPr sz="4000" spc="-20" dirty="0">
                <a:solidFill>
                  <a:srgbClr val="4F242E"/>
                </a:solidFill>
                <a:latin typeface="Microsoft JhengHei"/>
                <a:cs typeface="Microsoft JhengHei"/>
              </a:rPr>
              <a:t>對植物的興趣。</a:t>
            </a:r>
            <a:endParaRPr sz="4000">
              <a:latin typeface="Microsoft JhengHei"/>
              <a:cs typeface="Microsoft Jheng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4907941"/>
            <a:ext cx="5120005" cy="5379085"/>
            <a:chOff x="0" y="4907941"/>
            <a:chExt cx="5120005" cy="53790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7864" y="7893063"/>
              <a:ext cx="2200275" cy="20573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907941"/>
              <a:ext cx="5119619" cy="537905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0599915" y="264257"/>
            <a:ext cx="5684520" cy="8171815"/>
            <a:chOff x="10599915" y="264257"/>
            <a:chExt cx="5684520" cy="81718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79188" y="264257"/>
              <a:ext cx="2305049" cy="21526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9915" y="2800463"/>
              <a:ext cx="5006136" cy="5635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8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矩形 4"/>
          <p:cNvSpPr/>
          <p:nvPr/>
        </p:nvSpPr>
        <p:spPr>
          <a:xfrm>
            <a:off x="1219200" y="571500"/>
            <a:ext cx="164592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跨領域知識探索（連結過去與未來）</a:t>
            </a:r>
            <a:endParaRPr lang="en-US" altLang="zh-TW" sz="3600" b="1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spcAft>
                <a:spcPts val="0"/>
              </a:spcAft>
            </a:pP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主題：認識生物科技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源於對生物的熱愛，並對「生物科技」科系產生興趣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進行科系比較 ，並實際參訪屏科大生物科技系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透過實地參訪與科研探索，更加堅信自己未來的升學目標 。</a:t>
            </a:r>
            <a:endParaRPr lang="en-US" altLang="zh-TW" sz="3600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主題：從孫子兵法學管理學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對古代戰爭的興趣，並在</a:t>
            </a:r>
            <a:r>
              <a:rPr lang="en-US" altLang="zh-TW" sz="3600" kern="0" dirty="0" err="1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ewant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平台上發現《孫子兵法與企業經營》的課程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透過線上課程，研究《孫子兵法》</a:t>
            </a:r>
            <a:r>
              <a:rPr lang="en-US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篇章 的核心思想，並探討其在現代企業管理上的應用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體認到《孫子兵法》不僅是歷史，更是可應用於現代管理學與心理學的策略思維 。</a:t>
            </a:r>
            <a:endParaRPr lang="zh-TW" altLang="zh-TW" sz="36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172199"/>
              <a:ext cx="216535" cy="3086100"/>
            </a:xfrm>
            <a:custGeom>
              <a:avLst/>
              <a:gdLst/>
              <a:ahLst/>
              <a:cxnLst/>
              <a:rect l="l" t="t" r="r" b="b"/>
              <a:pathLst>
                <a:path w="216535" h="3086100">
                  <a:moveTo>
                    <a:pt x="216448" y="3086076"/>
                  </a:moveTo>
                  <a:lnTo>
                    <a:pt x="0" y="3086076"/>
                  </a:lnTo>
                  <a:lnTo>
                    <a:pt x="0" y="0"/>
                  </a:lnTo>
                  <a:lnTo>
                    <a:pt x="216448" y="0"/>
                  </a:lnTo>
                  <a:lnTo>
                    <a:pt x="216448" y="3086076"/>
                  </a:lnTo>
                  <a:close/>
                </a:path>
              </a:pathLst>
            </a:custGeom>
            <a:solidFill>
              <a:srgbClr val="FFF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5406290"/>
            <a:ext cx="7898130" cy="3414395"/>
          </a:xfrm>
          <a:prstGeom prst="rect">
            <a:avLst/>
          </a:prstGeom>
        </p:spPr>
        <p:txBody>
          <a:bodyPr vert="horz" wrap="square" lIns="0" tIns="412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45"/>
              </a:spcBef>
            </a:pPr>
            <a:r>
              <a:rPr sz="10300" spc="-10" dirty="0">
                <a:solidFill>
                  <a:srgbClr val="FFFDEB"/>
                </a:solidFill>
                <a:latin typeface="SimSun"/>
                <a:cs typeface="SimSun"/>
              </a:rPr>
              <a:t>認識生物科技</a:t>
            </a:r>
            <a:endParaRPr sz="103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7450" b="1" spc="-1015" dirty="0">
                <a:solidFill>
                  <a:srgbClr val="FFFDEB"/>
                </a:solidFill>
                <a:latin typeface="Trebuchet MS"/>
                <a:cs typeface="Trebuchet MS"/>
              </a:rPr>
              <a:t>1101-</a:t>
            </a:r>
            <a:r>
              <a:rPr sz="7450" b="1" spc="-1360" dirty="0">
                <a:solidFill>
                  <a:srgbClr val="FFFDEB"/>
                </a:solidFill>
                <a:latin typeface="Trebuchet MS"/>
                <a:cs typeface="Trebuchet MS"/>
              </a:rPr>
              <a:t>17</a:t>
            </a:r>
            <a:r>
              <a:rPr sz="7450" spc="-75" dirty="0">
                <a:solidFill>
                  <a:srgbClr val="FFFDEB"/>
                </a:solidFill>
                <a:latin typeface="MS PGothic"/>
                <a:cs typeface="MS PGothic"/>
              </a:rPr>
              <a:t>林品☑</a:t>
            </a:r>
            <a:endParaRPr sz="7450">
              <a:latin typeface="MS PGothic"/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455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74890"/>
            <a:ext cx="8243538" cy="65219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31300" y="1677818"/>
            <a:ext cx="2346960" cy="1418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100" b="0" spc="-25" dirty="0">
                <a:solidFill>
                  <a:srgbClr val="6D6D54"/>
                </a:solidFill>
                <a:latin typeface="SimSun"/>
                <a:cs typeface="SimSun"/>
              </a:rPr>
              <a:t>目錄</a:t>
            </a:r>
            <a:endParaRPr sz="9100">
              <a:latin typeface="SimSun"/>
              <a:cs typeface="SimSu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31300" y="3512776"/>
            <a:ext cx="7320915" cy="533336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532130" indent="-527050">
              <a:lnSpc>
                <a:spcPct val="100000"/>
              </a:lnSpc>
              <a:spcBef>
                <a:spcPts val="1060"/>
              </a:spcBef>
              <a:buSzPct val="81000"/>
              <a:buAutoNum type="arabicPeriod"/>
              <a:tabLst>
                <a:tab pos="532130" algn="l"/>
              </a:tabLst>
            </a:pPr>
            <a:r>
              <a:rPr sz="5000" spc="-35" dirty="0">
                <a:solidFill>
                  <a:srgbClr val="6D6D54"/>
                </a:solidFill>
                <a:latin typeface="SimSun"/>
                <a:cs typeface="SimSun"/>
              </a:rPr>
              <a:t>動機</a:t>
            </a:r>
            <a:endParaRPr sz="5000">
              <a:latin typeface="SimSun"/>
              <a:cs typeface="SimSun"/>
            </a:endParaRPr>
          </a:p>
          <a:p>
            <a:pPr marL="532130" indent="-527050">
              <a:lnSpc>
                <a:spcPct val="100000"/>
              </a:lnSpc>
              <a:spcBef>
                <a:spcPts val="965"/>
              </a:spcBef>
              <a:buSzPct val="81000"/>
              <a:buAutoNum type="arabicPeriod"/>
              <a:tabLst>
                <a:tab pos="532130" algn="l"/>
              </a:tabLst>
            </a:pPr>
            <a:r>
              <a:rPr sz="5000" spc="-20" dirty="0">
                <a:solidFill>
                  <a:srgbClr val="6D6D54"/>
                </a:solidFill>
                <a:latin typeface="SimSun"/>
                <a:cs typeface="SimSun"/>
              </a:rPr>
              <a:t>生物科技學什麼？</a:t>
            </a:r>
            <a:endParaRPr sz="5000">
              <a:latin typeface="SimSun"/>
              <a:cs typeface="SimSun"/>
            </a:endParaRPr>
          </a:p>
          <a:p>
            <a:pPr marL="532130" indent="-527050">
              <a:lnSpc>
                <a:spcPct val="100000"/>
              </a:lnSpc>
              <a:spcBef>
                <a:spcPts val="965"/>
              </a:spcBef>
              <a:buSzPct val="81000"/>
              <a:buAutoNum type="arabicPeriod"/>
              <a:tabLst>
                <a:tab pos="532130" algn="l"/>
              </a:tabLst>
            </a:pPr>
            <a:r>
              <a:rPr sz="5000" spc="-20" dirty="0">
                <a:solidFill>
                  <a:srgbClr val="6D6D54"/>
                </a:solidFill>
                <a:latin typeface="SimSun"/>
                <a:cs typeface="SimSun"/>
              </a:rPr>
              <a:t>相似科系比較</a:t>
            </a:r>
            <a:endParaRPr sz="5000">
              <a:latin typeface="SimSun"/>
              <a:cs typeface="SimSun"/>
            </a:endParaRPr>
          </a:p>
          <a:p>
            <a:pPr marL="532130" indent="-527050">
              <a:lnSpc>
                <a:spcPct val="100000"/>
              </a:lnSpc>
              <a:spcBef>
                <a:spcPts val="970"/>
              </a:spcBef>
              <a:buSzPct val="81000"/>
              <a:buAutoNum type="arabicPeriod"/>
              <a:tabLst>
                <a:tab pos="532130" algn="l"/>
              </a:tabLst>
            </a:pPr>
            <a:r>
              <a:rPr sz="5000" spc="-20" dirty="0">
                <a:solidFill>
                  <a:srgbClr val="6D6D54"/>
                </a:solidFill>
                <a:latin typeface="SimSun"/>
                <a:cs typeface="SimSun"/>
              </a:rPr>
              <a:t>生物科技迷思</a:t>
            </a:r>
            <a:endParaRPr sz="5000">
              <a:latin typeface="SimSun"/>
              <a:cs typeface="SimSun"/>
            </a:endParaRPr>
          </a:p>
          <a:p>
            <a:pPr marL="532130" indent="-527050">
              <a:lnSpc>
                <a:spcPct val="100000"/>
              </a:lnSpc>
              <a:spcBef>
                <a:spcPts val="965"/>
              </a:spcBef>
              <a:buSzPct val="81000"/>
              <a:buAutoNum type="arabicPeriod"/>
              <a:tabLst>
                <a:tab pos="532130" algn="l"/>
              </a:tabLst>
            </a:pPr>
            <a:r>
              <a:rPr sz="5000" spc="-170" dirty="0">
                <a:solidFill>
                  <a:srgbClr val="6D6D54"/>
                </a:solidFill>
                <a:latin typeface="SimSun"/>
                <a:cs typeface="SimSun"/>
              </a:rPr>
              <a:t>參訪--屏科大生物科技系</a:t>
            </a:r>
            <a:endParaRPr sz="5000">
              <a:latin typeface="SimSun"/>
              <a:cs typeface="SimSun"/>
            </a:endParaRPr>
          </a:p>
          <a:p>
            <a:pPr marL="532130" indent="-527050">
              <a:lnSpc>
                <a:spcPct val="100000"/>
              </a:lnSpc>
              <a:spcBef>
                <a:spcPts val="965"/>
              </a:spcBef>
              <a:buSzPct val="81000"/>
              <a:buAutoNum type="arabicPeriod"/>
              <a:tabLst>
                <a:tab pos="532130" algn="l"/>
              </a:tabLst>
            </a:pPr>
            <a:r>
              <a:rPr sz="5000" spc="-20" dirty="0">
                <a:solidFill>
                  <a:srgbClr val="6D6D54"/>
                </a:solidFill>
                <a:latin typeface="SimSun"/>
                <a:cs typeface="SimSun"/>
              </a:rPr>
              <a:t>心得與反思</a:t>
            </a:r>
            <a:endParaRPr sz="500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8897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4015" y="2365545"/>
            <a:ext cx="167640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0" spc="-30" dirty="0">
                <a:solidFill>
                  <a:srgbClr val="CBCBB5"/>
                </a:solidFill>
                <a:latin typeface="Microsoft JhengHei"/>
                <a:cs typeface="Microsoft JhengHei"/>
              </a:rPr>
              <a:t>動機</a:t>
            </a:r>
            <a:endParaRPr sz="65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14015" y="4564869"/>
            <a:ext cx="9491980" cy="357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785"/>
              </a:lnSpc>
              <a:spcBef>
                <a:spcPts val="120"/>
              </a:spcBef>
            </a:pPr>
            <a:r>
              <a:rPr sz="4150" spc="370" dirty="0">
                <a:solidFill>
                  <a:srgbClr val="FFFDEB"/>
                </a:solidFill>
                <a:latin typeface="Microsoft JhengHei"/>
                <a:cs typeface="Microsoft JhengHei"/>
              </a:rPr>
              <a:t>會想研究這個主題， 是因為我從⼩對</a:t>
            </a:r>
            <a:endParaRPr sz="4150">
              <a:latin typeface="Microsoft JhengHei"/>
              <a:cs typeface="Microsoft JhengHei"/>
            </a:endParaRPr>
          </a:p>
          <a:p>
            <a:pPr marL="12700">
              <a:lnSpc>
                <a:spcPts val="4590"/>
              </a:lnSpc>
            </a:pPr>
            <a:r>
              <a:rPr sz="4150" spc="320" dirty="0">
                <a:solidFill>
                  <a:srgbClr val="FFFDEB"/>
                </a:solidFill>
                <a:latin typeface="Microsoft JhengHei"/>
                <a:cs typeface="Microsoft JhengHei"/>
              </a:rPr>
              <a:t>⽣物的熱愛。⽽上了⾼中， 認識了</a:t>
            </a:r>
            <a:endParaRPr sz="4150">
              <a:latin typeface="Microsoft JhengHei"/>
              <a:cs typeface="Microsoft JhengHei"/>
            </a:endParaRPr>
          </a:p>
          <a:p>
            <a:pPr marL="12700" marR="5080">
              <a:lnSpc>
                <a:spcPts val="4590"/>
              </a:lnSpc>
              <a:spcBef>
                <a:spcPts val="285"/>
              </a:spcBef>
            </a:pPr>
            <a:r>
              <a:rPr sz="4150" spc="220" dirty="0">
                <a:solidFill>
                  <a:srgbClr val="FFFDEB"/>
                </a:solidFill>
                <a:latin typeface="Microsoft JhengHei"/>
                <a:cs typeface="Microsoft JhengHei"/>
              </a:rPr>
              <a:t>＂ ⽣物科技＂ 這項科系， 進⽽對此科</a:t>
            </a:r>
            <a:r>
              <a:rPr sz="4150" spc="290" dirty="0">
                <a:solidFill>
                  <a:srgbClr val="FFFDEB"/>
                </a:solidFill>
                <a:latin typeface="Microsoft JhengHei"/>
                <a:cs typeface="Microsoft JhengHei"/>
              </a:rPr>
              <a:t>系產⽣興趣。為此， 我選擇以＂ 認識</a:t>
            </a:r>
            <a:endParaRPr sz="4150">
              <a:latin typeface="Microsoft JhengHei"/>
              <a:cs typeface="Microsoft JhengHei"/>
            </a:endParaRPr>
          </a:p>
          <a:p>
            <a:pPr marL="12700" marR="5080">
              <a:lnSpc>
                <a:spcPts val="4590"/>
              </a:lnSpc>
            </a:pPr>
            <a:r>
              <a:rPr sz="4150" spc="290" dirty="0">
                <a:solidFill>
                  <a:srgbClr val="FFFDEB"/>
                </a:solidFill>
                <a:latin typeface="Microsoft JhengHei"/>
                <a:cs typeface="Microsoft JhengHei"/>
              </a:rPr>
              <a:t>⽣物科技＂ 為主題， 引領我、也介紹</a:t>
            </a:r>
            <a:r>
              <a:rPr sz="4150" spc="325" dirty="0">
                <a:solidFill>
                  <a:srgbClr val="FFFDEB"/>
                </a:solidFill>
                <a:latin typeface="Microsoft JhengHei"/>
                <a:cs typeface="Microsoft JhengHei"/>
              </a:rPr>
              <a:t>給⼤家。</a:t>
            </a:r>
            <a:endParaRPr sz="415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998894"/>
            <a:ext cx="216535" cy="4289425"/>
          </a:xfrm>
          <a:custGeom>
            <a:avLst/>
            <a:gdLst/>
            <a:ahLst/>
            <a:cxnLst/>
            <a:rect l="l" t="t" r="r" b="b"/>
            <a:pathLst>
              <a:path w="216535" h="4289425">
                <a:moveTo>
                  <a:pt x="216448" y="4289223"/>
                </a:moveTo>
                <a:lnTo>
                  <a:pt x="0" y="4289223"/>
                </a:lnTo>
                <a:lnTo>
                  <a:pt x="0" y="0"/>
                </a:lnTo>
                <a:lnTo>
                  <a:pt x="216448" y="0"/>
                </a:lnTo>
                <a:lnTo>
                  <a:pt x="216448" y="4289223"/>
                </a:lnTo>
                <a:close/>
              </a:path>
            </a:pathLst>
          </a:custGeom>
          <a:solidFill>
            <a:srgbClr val="FFFD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0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6357" y="-2"/>
            <a:ext cx="8581642" cy="745443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630070"/>
            <a:ext cx="38354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10" dirty="0">
                <a:solidFill>
                  <a:srgbClr val="6D6D54"/>
                </a:solidFill>
                <a:latin typeface="SimSun"/>
                <a:cs typeface="SimSun"/>
              </a:rPr>
              <a:t>心得與反思</a:t>
            </a:r>
            <a:endParaRPr sz="6000">
              <a:latin typeface="SimSun"/>
              <a:cs typeface="SimSu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6000" y="3173412"/>
            <a:ext cx="8152765" cy="387731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 algn="just">
              <a:lnSpc>
                <a:spcPts val="4280"/>
              </a:lnSpc>
              <a:spcBef>
                <a:spcPts val="575"/>
              </a:spcBef>
            </a:pPr>
            <a:r>
              <a:rPr sz="3900" spc="665" dirty="0">
                <a:solidFill>
                  <a:srgbClr val="AEAE8F"/>
                </a:solidFill>
                <a:latin typeface="Microsoft JhengHei"/>
                <a:cs typeface="Microsoft JhengHei"/>
              </a:rPr>
              <a:t>經由這次的⾃主學習與屏科⼤參</a:t>
            </a:r>
            <a:r>
              <a:rPr sz="3900" spc="545" dirty="0">
                <a:solidFill>
                  <a:srgbClr val="AEAE8F"/>
                </a:solidFill>
                <a:latin typeface="Microsoft JhengHei"/>
                <a:cs typeface="Microsoft JhengHei"/>
              </a:rPr>
              <a:t>訪， 我學到了有關⽣物科技的相關基本知識。 藉由這次的參訪與科研探索， 我更⽳信⾃⼰未來的</a:t>
            </a:r>
            <a:endParaRPr sz="3900">
              <a:latin typeface="Microsoft JhengHei"/>
              <a:cs typeface="Microsoft JhengHei"/>
            </a:endParaRPr>
          </a:p>
          <a:p>
            <a:pPr marL="12700" algn="just">
              <a:lnSpc>
                <a:spcPts val="3979"/>
              </a:lnSpc>
            </a:pPr>
            <a:r>
              <a:rPr sz="3900" spc="540" dirty="0">
                <a:solidFill>
                  <a:srgbClr val="AEAE8F"/>
                </a:solidFill>
                <a:latin typeface="Microsoft JhengHei"/>
                <a:cs typeface="Microsoft JhengHei"/>
              </a:rPr>
              <a:t>⽬標。 期許⾃⼰能夠更加努⼒，</a:t>
            </a:r>
            <a:endParaRPr sz="3900">
              <a:latin typeface="Microsoft JhengHei"/>
              <a:cs typeface="Microsoft JhengHei"/>
            </a:endParaRPr>
          </a:p>
          <a:p>
            <a:pPr marL="12700" marR="5080" algn="just">
              <a:lnSpc>
                <a:spcPts val="4280"/>
              </a:lnSpc>
              <a:spcBef>
                <a:spcPts val="275"/>
              </a:spcBef>
            </a:pPr>
            <a:r>
              <a:rPr sz="3900" dirty="0">
                <a:solidFill>
                  <a:srgbClr val="AEAE8F"/>
                </a:solidFill>
                <a:latin typeface="Microsoft JhengHei"/>
                <a:cs typeface="Microsoft JhengHei"/>
              </a:rPr>
              <a:t>來 考 上 ⼼ 儀 的 科 系 </a:t>
            </a:r>
            <a:r>
              <a:rPr sz="3900" spc="130" dirty="0">
                <a:solidFill>
                  <a:srgbClr val="AEAE8F"/>
                </a:solidFill>
                <a:latin typeface="Microsoft JhengHei UI"/>
                <a:cs typeface="Microsoft JhengHei UI"/>
              </a:rPr>
              <a:t>-- </a:t>
            </a:r>
            <a:r>
              <a:rPr sz="3900" spc="-10" dirty="0">
                <a:solidFill>
                  <a:srgbClr val="AEAE8F"/>
                </a:solidFill>
                <a:latin typeface="Microsoft JhengHei"/>
                <a:cs typeface="Microsoft JhengHei"/>
              </a:rPr>
              <a:t>⽣ 物 科 技</a:t>
            </a:r>
            <a:r>
              <a:rPr sz="3900" spc="185" dirty="0">
                <a:solidFill>
                  <a:srgbClr val="AEAE8F"/>
                </a:solidFill>
                <a:latin typeface="Microsoft JhengHei"/>
                <a:cs typeface="Microsoft JhengHei"/>
              </a:rPr>
              <a:t>系。</a:t>
            </a:r>
            <a:endParaRPr sz="39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0116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7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8729" y="1231430"/>
              <a:ext cx="11344274" cy="86963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79751" y="2797634"/>
            <a:ext cx="7618095" cy="184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950" spc="-20" dirty="0">
                <a:solidFill>
                  <a:srgbClr val="584A46"/>
                </a:solidFill>
                <a:latin typeface="Microsoft JhengHei"/>
                <a:cs typeface="Microsoft JhengHei"/>
              </a:rPr>
              <a:t>從孫⼦兵法</a:t>
            </a:r>
            <a:endParaRPr sz="1195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9073" y="4283534"/>
            <a:ext cx="6099810" cy="184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950" b="1" spc="-20" dirty="0">
                <a:solidFill>
                  <a:srgbClr val="584A46"/>
                </a:solidFill>
                <a:latin typeface="Microsoft JhengHei"/>
                <a:cs typeface="Microsoft JhengHei"/>
              </a:rPr>
              <a:t>學管理學</a:t>
            </a:r>
            <a:endParaRPr sz="11950">
              <a:latin typeface="Microsoft JhengHei"/>
              <a:cs typeface="Microsoft Jheng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" y="3652811"/>
              <a:ext cx="4105846" cy="66205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93543" y="3613376"/>
              <a:ext cx="3994454" cy="66205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069425" cy="36486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13907" y="0"/>
              <a:ext cx="3074093" cy="4125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8536" y="301"/>
              <a:ext cx="3298181" cy="215145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743297" y="124378"/>
              <a:ext cx="2975610" cy="1807845"/>
            </a:xfrm>
            <a:custGeom>
              <a:avLst/>
              <a:gdLst/>
              <a:ahLst/>
              <a:cxnLst/>
              <a:rect l="l" t="t" r="r" b="b"/>
              <a:pathLst>
                <a:path w="2975609" h="1807845">
                  <a:moveTo>
                    <a:pt x="843609" y="43896"/>
                  </a:moveTo>
                  <a:lnTo>
                    <a:pt x="921174" y="19923"/>
                  </a:lnTo>
                  <a:lnTo>
                    <a:pt x="970709" y="10874"/>
                  </a:lnTo>
                  <a:lnTo>
                    <a:pt x="1024634" y="4286"/>
                  </a:lnTo>
                  <a:lnTo>
                    <a:pt x="1080864" y="535"/>
                  </a:lnTo>
                  <a:lnTo>
                    <a:pt x="1137316" y="0"/>
                  </a:lnTo>
                  <a:lnTo>
                    <a:pt x="1189684" y="2150"/>
                  </a:lnTo>
                  <a:lnTo>
                    <a:pt x="1241137" y="6508"/>
                  </a:lnTo>
                  <a:lnTo>
                    <a:pt x="1291678" y="13070"/>
                  </a:lnTo>
                  <a:lnTo>
                    <a:pt x="1341310" y="21835"/>
                  </a:lnTo>
                  <a:lnTo>
                    <a:pt x="1390034" y="32804"/>
                  </a:lnTo>
                  <a:lnTo>
                    <a:pt x="1423457" y="42009"/>
                  </a:lnTo>
                  <a:lnTo>
                    <a:pt x="896611" y="42009"/>
                  </a:lnTo>
                  <a:lnTo>
                    <a:pt x="843609" y="43896"/>
                  </a:lnTo>
                  <a:close/>
                </a:path>
                <a:path w="2975609" h="1807845">
                  <a:moveTo>
                    <a:pt x="1878368" y="555289"/>
                  </a:moveTo>
                  <a:lnTo>
                    <a:pt x="1864126" y="549129"/>
                  </a:lnTo>
                  <a:lnTo>
                    <a:pt x="1850035" y="532344"/>
                  </a:lnTo>
                  <a:lnTo>
                    <a:pt x="1838138" y="515246"/>
                  </a:lnTo>
                  <a:lnTo>
                    <a:pt x="1825493" y="498523"/>
                  </a:lnTo>
                  <a:lnTo>
                    <a:pt x="1812548" y="481950"/>
                  </a:lnTo>
                  <a:lnTo>
                    <a:pt x="1799753" y="465302"/>
                  </a:lnTo>
                  <a:lnTo>
                    <a:pt x="1766179" y="423972"/>
                  </a:lnTo>
                  <a:lnTo>
                    <a:pt x="1731630" y="384862"/>
                  </a:lnTo>
                  <a:lnTo>
                    <a:pt x="1696111" y="347955"/>
                  </a:lnTo>
                  <a:lnTo>
                    <a:pt x="1659628" y="313236"/>
                  </a:lnTo>
                  <a:lnTo>
                    <a:pt x="1622185" y="280688"/>
                  </a:lnTo>
                  <a:lnTo>
                    <a:pt x="1583787" y="250296"/>
                  </a:lnTo>
                  <a:lnTo>
                    <a:pt x="1544439" y="222042"/>
                  </a:lnTo>
                  <a:lnTo>
                    <a:pt x="1504147" y="195911"/>
                  </a:lnTo>
                  <a:lnTo>
                    <a:pt x="1462914" y="171887"/>
                  </a:lnTo>
                  <a:lnTo>
                    <a:pt x="1420747" y="149953"/>
                  </a:lnTo>
                  <a:lnTo>
                    <a:pt x="1377649" y="130093"/>
                  </a:lnTo>
                  <a:lnTo>
                    <a:pt x="1333627" y="112291"/>
                  </a:lnTo>
                  <a:lnTo>
                    <a:pt x="1288684" y="96530"/>
                  </a:lnTo>
                  <a:lnTo>
                    <a:pt x="1242826" y="82796"/>
                  </a:lnTo>
                  <a:lnTo>
                    <a:pt x="1196058" y="71070"/>
                  </a:lnTo>
                  <a:lnTo>
                    <a:pt x="1148384" y="61338"/>
                  </a:lnTo>
                  <a:lnTo>
                    <a:pt x="1099811" y="53583"/>
                  </a:lnTo>
                  <a:lnTo>
                    <a:pt x="1050341" y="47789"/>
                  </a:lnTo>
                  <a:lnTo>
                    <a:pt x="999417" y="43896"/>
                  </a:lnTo>
                  <a:lnTo>
                    <a:pt x="998830" y="43896"/>
                  </a:lnTo>
                  <a:lnTo>
                    <a:pt x="948496" y="42009"/>
                  </a:lnTo>
                  <a:lnTo>
                    <a:pt x="1423457" y="42009"/>
                  </a:lnTo>
                  <a:lnTo>
                    <a:pt x="1437854" y="45974"/>
                  </a:lnTo>
                  <a:lnTo>
                    <a:pt x="1484753" y="61338"/>
                  </a:lnTo>
                  <a:lnTo>
                    <a:pt x="1530788" y="78913"/>
                  </a:lnTo>
                  <a:lnTo>
                    <a:pt x="1575907" y="98681"/>
                  </a:lnTo>
                  <a:lnTo>
                    <a:pt x="1620130" y="120645"/>
                  </a:lnTo>
                  <a:lnTo>
                    <a:pt x="1663460" y="144804"/>
                  </a:lnTo>
                  <a:lnTo>
                    <a:pt x="1705900" y="171158"/>
                  </a:lnTo>
                  <a:lnTo>
                    <a:pt x="1747451" y="199705"/>
                  </a:lnTo>
                  <a:lnTo>
                    <a:pt x="1788115" y="230445"/>
                  </a:lnTo>
                  <a:lnTo>
                    <a:pt x="1827896" y="263375"/>
                  </a:lnTo>
                  <a:lnTo>
                    <a:pt x="1866795" y="298495"/>
                  </a:lnTo>
                  <a:lnTo>
                    <a:pt x="1884254" y="312051"/>
                  </a:lnTo>
                  <a:lnTo>
                    <a:pt x="1899917" y="317151"/>
                  </a:lnTo>
                  <a:lnTo>
                    <a:pt x="2202424" y="317151"/>
                  </a:lnTo>
                  <a:lnTo>
                    <a:pt x="2179515" y="329291"/>
                  </a:lnTo>
                  <a:lnTo>
                    <a:pt x="2139042" y="353109"/>
                  </a:lnTo>
                  <a:lnTo>
                    <a:pt x="2099309" y="378881"/>
                  </a:lnTo>
                  <a:lnTo>
                    <a:pt x="2060310" y="406586"/>
                  </a:lnTo>
                  <a:lnTo>
                    <a:pt x="2022036" y="436204"/>
                  </a:lnTo>
                  <a:lnTo>
                    <a:pt x="1984480" y="467715"/>
                  </a:lnTo>
                  <a:lnTo>
                    <a:pt x="1947634" y="501099"/>
                  </a:lnTo>
                  <a:lnTo>
                    <a:pt x="1911490" y="536334"/>
                  </a:lnTo>
                  <a:lnTo>
                    <a:pt x="1893806" y="550975"/>
                  </a:lnTo>
                  <a:lnTo>
                    <a:pt x="1878368" y="555289"/>
                  </a:lnTo>
                  <a:close/>
                </a:path>
                <a:path w="2975609" h="1807845">
                  <a:moveTo>
                    <a:pt x="2202424" y="317151"/>
                  </a:moveTo>
                  <a:lnTo>
                    <a:pt x="1899917" y="317151"/>
                  </a:lnTo>
                  <a:lnTo>
                    <a:pt x="1916179" y="314320"/>
                  </a:lnTo>
                  <a:lnTo>
                    <a:pt x="1935433" y="304082"/>
                  </a:lnTo>
                  <a:lnTo>
                    <a:pt x="1979082" y="277433"/>
                  </a:lnTo>
                  <a:lnTo>
                    <a:pt x="2023075" y="252937"/>
                  </a:lnTo>
                  <a:lnTo>
                    <a:pt x="2067411" y="230596"/>
                  </a:lnTo>
                  <a:lnTo>
                    <a:pt x="2112090" y="210415"/>
                  </a:lnTo>
                  <a:lnTo>
                    <a:pt x="2157112" y="192396"/>
                  </a:lnTo>
                  <a:lnTo>
                    <a:pt x="2202474" y="176544"/>
                  </a:lnTo>
                  <a:lnTo>
                    <a:pt x="2248178" y="162862"/>
                  </a:lnTo>
                  <a:lnTo>
                    <a:pt x="2294221" y="151354"/>
                  </a:lnTo>
                  <a:lnTo>
                    <a:pt x="2340604" y="142022"/>
                  </a:lnTo>
                  <a:lnTo>
                    <a:pt x="2387325" y="134871"/>
                  </a:lnTo>
                  <a:lnTo>
                    <a:pt x="2434385" y="129903"/>
                  </a:lnTo>
                  <a:lnTo>
                    <a:pt x="2481781" y="127123"/>
                  </a:lnTo>
                  <a:lnTo>
                    <a:pt x="2529514" y="126533"/>
                  </a:lnTo>
                  <a:lnTo>
                    <a:pt x="2577583" y="128138"/>
                  </a:lnTo>
                  <a:lnTo>
                    <a:pt x="2625987" y="131941"/>
                  </a:lnTo>
                  <a:lnTo>
                    <a:pt x="2674725" y="137945"/>
                  </a:lnTo>
                  <a:lnTo>
                    <a:pt x="2723797" y="146154"/>
                  </a:lnTo>
                  <a:lnTo>
                    <a:pt x="2773202" y="156571"/>
                  </a:lnTo>
                  <a:lnTo>
                    <a:pt x="2822939" y="169200"/>
                  </a:lnTo>
                  <a:lnTo>
                    <a:pt x="2831794" y="171009"/>
                  </a:lnTo>
                  <a:lnTo>
                    <a:pt x="2840498" y="172892"/>
                  </a:lnTo>
                  <a:lnTo>
                    <a:pt x="2849203" y="174924"/>
                  </a:lnTo>
                  <a:lnTo>
                    <a:pt x="2858057" y="177181"/>
                  </a:lnTo>
                  <a:lnTo>
                    <a:pt x="2886677" y="190001"/>
                  </a:lnTo>
                  <a:lnTo>
                    <a:pt x="2916419" y="200726"/>
                  </a:lnTo>
                  <a:lnTo>
                    <a:pt x="2919706" y="202064"/>
                  </a:lnTo>
                  <a:lnTo>
                    <a:pt x="2675860" y="202064"/>
                  </a:lnTo>
                  <a:lnTo>
                    <a:pt x="2626721" y="203047"/>
                  </a:lnTo>
                  <a:lnTo>
                    <a:pt x="2578409" y="206207"/>
                  </a:lnTo>
                  <a:lnTo>
                    <a:pt x="2531695" y="211438"/>
                  </a:lnTo>
                  <a:lnTo>
                    <a:pt x="2531463" y="211438"/>
                  </a:lnTo>
                  <a:lnTo>
                    <a:pt x="2484234" y="218980"/>
                  </a:lnTo>
                  <a:lnTo>
                    <a:pt x="2438355" y="228552"/>
                  </a:lnTo>
                  <a:lnTo>
                    <a:pt x="2393271" y="240220"/>
                  </a:lnTo>
                  <a:lnTo>
                    <a:pt x="2348976" y="253964"/>
                  </a:lnTo>
                  <a:lnTo>
                    <a:pt x="2305460" y="269763"/>
                  </a:lnTo>
                  <a:lnTo>
                    <a:pt x="2262717" y="287598"/>
                  </a:lnTo>
                  <a:lnTo>
                    <a:pt x="2220738" y="307447"/>
                  </a:lnTo>
                  <a:lnTo>
                    <a:pt x="2202424" y="317151"/>
                  </a:lnTo>
                  <a:close/>
                </a:path>
                <a:path w="2975609" h="1807845">
                  <a:moveTo>
                    <a:pt x="2972985" y="229059"/>
                  </a:moveTo>
                  <a:lnTo>
                    <a:pt x="2825733" y="211438"/>
                  </a:lnTo>
                  <a:lnTo>
                    <a:pt x="2776649" y="206712"/>
                  </a:lnTo>
                  <a:lnTo>
                    <a:pt x="2725833" y="203278"/>
                  </a:lnTo>
                  <a:lnTo>
                    <a:pt x="2675860" y="202064"/>
                  </a:lnTo>
                  <a:lnTo>
                    <a:pt x="2919706" y="202064"/>
                  </a:lnTo>
                  <a:lnTo>
                    <a:pt x="2945712" y="212648"/>
                  </a:lnTo>
                  <a:lnTo>
                    <a:pt x="2972985" y="229059"/>
                  </a:lnTo>
                  <a:close/>
                </a:path>
                <a:path w="2975609" h="1807845">
                  <a:moveTo>
                    <a:pt x="2974582" y="229857"/>
                  </a:moveTo>
                  <a:lnTo>
                    <a:pt x="2972985" y="229059"/>
                  </a:lnTo>
                  <a:lnTo>
                    <a:pt x="2975380" y="229059"/>
                  </a:lnTo>
                  <a:lnTo>
                    <a:pt x="2974582" y="229857"/>
                  </a:lnTo>
                  <a:close/>
                </a:path>
                <a:path w="2975609" h="1807845">
                  <a:moveTo>
                    <a:pt x="960798" y="1156970"/>
                  </a:moveTo>
                  <a:lnTo>
                    <a:pt x="794824" y="1156970"/>
                  </a:lnTo>
                  <a:lnTo>
                    <a:pt x="805960" y="1152418"/>
                  </a:lnTo>
                  <a:lnTo>
                    <a:pt x="818069" y="1142105"/>
                  </a:lnTo>
                  <a:lnTo>
                    <a:pt x="855341" y="1108072"/>
                  </a:lnTo>
                  <a:lnTo>
                    <a:pt x="893618" y="1076783"/>
                  </a:lnTo>
                  <a:lnTo>
                    <a:pt x="932904" y="1048244"/>
                  </a:lnTo>
                  <a:lnTo>
                    <a:pt x="973202" y="1022462"/>
                  </a:lnTo>
                  <a:lnTo>
                    <a:pt x="1014516" y="999444"/>
                  </a:lnTo>
                  <a:lnTo>
                    <a:pt x="1056848" y="979198"/>
                  </a:lnTo>
                  <a:lnTo>
                    <a:pt x="1100204" y="961731"/>
                  </a:lnTo>
                  <a:lnTo>
                    <a:pt x="1144585" y="947048"/>
                  </a:lnTo>
                  <a:lnTo>
                    <a:pt x="1189997" y="935158"/>
                  </a:lnTo>
                  <a:lnTo>
                    <a:pt x="1236441" y="926067"/>
                  </a:lnTo>
                  <a:lnTo>
                    <a:pt x="1283922" y="919782"/>
                  </a:lnTo>
                  <a:lnTo>
                    <a:pt x="1332443" y="916310"/>
                  </a:lnTo>
                  <a:lnTo>
                    <a:pt x="1382008" y="915658"/>
                  </a:lnTo>
                  <a:lnTo>
                    <a:pt x="1432620" y="917834"/>
                  </a:lnTo>
                  <a:lnTo>
                    <a:pt x="1439092" y="918295"/>
                  </a:lnTo>
                  <a:lnTo>
                    <a:pt x="1445489" y="918532"/>
                  </a:lnTo>
                  <a:lnTo>
                    <a:pt x="1458539" y="918532"/>
                  </a:lnTo>
                  <a:lnTo>
                    <a:pt x="1481005" y="923895"/>
                  </a:lnTo>
                  <a:lnTo>
                    <a:pt x="1503652" y="927212"/>
                  </a:lnTo>
                  <a:lnTo>
                    <a:pt x="1526298" y="931427"/>
                  </a:lnTo>
                  <a:lnTo>
                    <a:pt x="1548346" y="939383"/>
                  </a:lnTo>
                  <a:lnTo>
                    <a:pt x="1440601" y="947689"/>
                  </a:lnTo>
                  <a:lnTo>
                    <a:pt x="1404685" y="951355"/>
                  </a:lnTo>
                  <a:lnTo>
                    <a:pt x="1352433" y="958689"/>
                  </a:lnTo>
                  <a:lnTo>
                    <a:pt x="1302040" y="969032"/>
                  </a:lnTo>
                  <a:lnTo>
                    <a:pt x="1253483" y="982338"/>
                  </a:lnTo>
                  <a:lnTo>
                    <a:pt x="1206738" y="998563"/>
                  </a:lnTo>
                  <a:lnTo>
                    <a:pt x="1161785" y="1017659"/>
                  </a:lnTo>
                  <a:lnTo>
                    <a:pt x="1118599" y="1039583"/>
                  </a:lnTo>
                  <a:lnTo>
                    <a:pt x="1077158" y="1064288"/>
                  </a:lnTo>
                  <a:lnTo>
                    <a:pt x="1037440" y="1091730"/>
                  </a:lnTo>
                  <a:lnTo>
                    <a:pt x="999421" y="1121863"/>
                  </a:lnTo>
                  <a:lnTo>
                    <a:pt x="963080" y="1154642"/>
                  </a:lnTo>
                  <a:lnTo>
                    <a:pt x="960798" y="1156970"/>
                  </a:lnTo>
                  <a:close/>
                </a:path>
                <a:path w="2975609" h="1807845">
                  <a:moveTo>
                    <a:pt x="0" y="1113373"/>
                  </a:moveTo>
                  <a:lnTo>
                    <a:pt x="36750" y="1092135"/>
                  </a:lnTo>
                  <a:lnTo>
                    <a:pt x="86296" y="1071571"/>
                  </a:lnTo>
                  <a:lnTo>
                    <a:pt x="143773" y="1053551"/>
                  </a:lnTo>
                  <a:lnTo>
                    <a:pt x="204317" y="1039946"/>
                  </a:lnTo>
                  <a:lnTo>
                    <a:pt x="254683" y="1032464"/>
                  </a:lnTo>
                  <a:lnTo>
                    <a:pt x="304422" y="1027978"/>
                  </a:lnTo>
                  <a:lnTo>
                    <a:pt x="353540" y="1026490"/>
                  </a:lnTo>
                  <a:lnTo>
                    <a:pt x="401214" y="1027978"/>
                  </a:lnTo>
                  <a:lnTo>
                    <a:pt x="401769" y="1027978"/>
                  </a:lnTo>
                  <a:lnTo>
                    <a:pt x="449330" y="1032464"/>
                  </a:lnTo>
                  <a:lnTo>
                    <a:pt x="449577" y="1032464"/>
                  </a:lnTo>
                  <a:lnTo>
                    <a:pt x="496599" y="1039946"/>
                  </a:lnTo>
                  <a:lnTo>
                    <a:pt x="496784" y="1039946"/>
                  </a:lnTo>
                  <a:lnTo>
                    <a:pt x="543917" y="1050580"/>
                  </a:lnTo>
                  <a:lnTo>
                    <a:pt x="590015" y="1064126"/>
                  </a:lnTo>
                  <a:lnTo>
                    <a:pt x="635525" y="1080687"/>
                  </a:lnTo>
                  <a:lnTo>
                    <a:pt x="638692" y="1082068"/>
                  </a:lnTo>
                  <a:lnTo>
                    <a:pt x="251195" y="1082068"/>
                  </a:lnTo>
                  <a:lnTo>
                    <a:pt x="202310" y="1082595"/>
                  </a:lnTo>
                  <a:lnTo>
                    <a:pt x="152746" y="1086022"/>
                  </a:lnTo>
                  <a:lnTo>
                    <a:pt x="102506" y="1092316"/>
                  </a:lnTo>
                  <a:lnTo>
                    <a:pt x="51590" y="1101444"/>
                  </a:lnTo>
                  <a:lnTo>
                    <a:pt x="0" y="1113373"/>
                  </a:lnTo>
                  <a:close/>
                </a:path>
                <a:path w="2975609" h="1807845">
                  <a:moveTo>
                    <a:pt x="813181" y="1329762"/>
                  </a:moveTo>
                  <a:lnTo>
                    <a:pt x="802045" y="1327580"/>
                  </a:lnTo>
                  <a:lnTo>
                    <a:pt x="789337" y="1317691"/>
                  </a:lnTo>
                  <a:lnTo>
                    <a:pt x="778301" y="1307178"/>
                  </a:lnTo>
                  <a:lnTo>
                    <a:pt x="766890" y="1297039"/>
                  </a:lnTo>
                  <a:lnTo>
                    <a:pt x="755330" y="1287050"/>
                  </a:lnTo>
                  <a:lnTo>
                    <a:pt x="743845" y="1276987"/>
                  </a:lnTo>
                  <a:lnTo>
                    <a:pt x="702495" y="1243460"/>
                  </a:lnTo>
                  <a:lnTo>
                    <a:pt x="660455" y="1213193"/>
                  </a:lnTo>
                  <a:lnTo>
                    <a:pt x="617726" y="1186153"/>
                  </a:lnTo>
                  <a:lnTo>
                    <a:pt x="574307" y="1162307"/>
                  </a:lnTo>
                  <a:lnTo>
                    <a:pt x="530201" y="1141622"/>
                  </a:lnTo>
                  <a:lnTo>
                    <a:pt x="485409" y="1124066"/>
                  </a:lnTo>
                  <a:lnTo>
                    <a:pt x="439932" y="1109606"/>
                  </a:lnTo>
                  <a:lnTo>
                    <a:pt x="393771" y="1098208"/>
                  </a:lnTo>
                  <a:lnTo>
                    <a:pt x="346927" y="1089841"/>
                  </a:lnTo>
                  <a:lnTo>
                    <a:pt x="299401" y="1084472"/>
                  </a:lnTo>
                  <a:lnTo>
                    <a:pt x="251195" y="1082068"/>
                  </a:lnTo>
                  <a:lnTo>
                    <a:pt x="638692" y="1082068"/>
                  </a:lnTo>
                  <a:lnTo>
                    <a:pt x="680453" y="1100267"/>
                  </a:lnTo>
                  <a:lnTo>
                    <a:pt x="724805" y="1122867"/>
                  </a:lnTo>
                  <a:lnTo>
                    <a:pt x="768586" y="1148490"/>
                  </a:lnTo>
                  <a:lnTo>
                    <a:pt x="782940" y="1155685"/>
                  </a:lnTo>
                  <a:lnTo>
                    <a:pt x="794824" y="1156970"/>
                  </a:lnTo>
                  <a:lnTo>
                    <a:pt x="960798" y="1156970"/>
                  </a:lnTo>
                  <a:lnTo>
                    <a:pt x="928393" y="1190021"/>
                  </a:lnTo>
                  <a:lnTo>
                    <a:pt x="895338" y="1227955"/>
                  </a:lnTo>
                  <a:lnTo>
                    <a:pt x="863892" y="1268398"/>
                  </a:lnTo>
                  <a:lnTo>
                    <a:pt x="834032" y="1311306"/>
                  </a:lnTo>
                  <a:lnTo>
                    <a:pt x="823569" y="1324313"/>
                  </a:lnTo>
                  <a:lnTo>
                    <a:pt x="813181" y="1329762"/>
                  </a:lnTo>
                  <a:close/>
                </a:path>
                <a:path w="2975609" h="1807845">
                  <a:moveTo>
                    <a:pt x="1769426" y="1640928"/>
                  </a:moveTo>
                  <a:lnTo>
                    <a:pt x="1818510" y="1623370"/>
                  </a:lnTo>
                  <a:lnTo>
                    <a:pt x="1884354" y="1612994"/>
                  </a:lnTo>
                  <a:lnTo>
                    <a:pt x="1938397" y="1612096"/>
                  </a:lnTo>
                  <a:lnTo>
                    <a:pt x="1991597" y="1618049"/>
                  </a:lnTo>
                  <a:lnTo>
                    <a:pt x="2043379" y="1630652"/>
                  </a:lnTo>
                  <a:lnTo>
                    <a:pt x="2056291" y="1635594"/>
                  </a:lnTo>
                  <a:lnTo>
                    <a:pt x="1869302" y="1635594"/>
                  </a:lnTo>
                  <a:lnTo>
                    <a:pt x="1820205" y="1635857"/>
                  </a:lnTo>
                  <a:lnTo>
                    <a:pt x="1769426" y="1640928"/>
                  </a:lnTo>
                  <a:close/>
                </a:path>
                <a:path w="2975609" h="1807845">
                  <a:moveTo>
                    <a:pt x="2303596" y="1712659"/>
                  </a:moveTo>
                  <a:lnTo>
                    <a:pt x="2198014" y="1712659"/>
                  </a:lnTo>
                  <a:lnTo>
                    <a:pt x="2204199" y="1710975"/>
                  </a:lnTo>
                  <a:lnTo>
                    <a:pt x="2211582" y="1706374"/>
                  </a:lnTo>
                  <a:lnTo>
                    <a:pt x="2256784" y="1675343"/>
                  </a:lnTo>
                  <a:lnTo>
                    <a:pt x="2303465" y="1650650"/>
                  </a:lnTo>
                  <a:lnTo>
                    <a:pt x="2351641" y="1632282"/>
                  </a:lnTo>
                  <a:lnTo>
                    <a:pt x="2401324" y="1620224"/>
                  </a:lnTo>
                  <a:lnTo>
                    <a:pt x="2452529" y="1614462"/>
                  </a:lnTo>
                  <a:lnTo>
                    <a:pt x="2505270" y="1614984"/>
                  </a:lnTo>
                  <a:lnTo>
                    <a:pt x="2559561" y="1621773"/>
                  </a:lnTo>
                  <a:lnTo>
                    <a:pt x="2564349" y="1622571"/>
                  </a:lnTo>
                  <a:lnTo>
                    <a:pt x="2568340" y="1623370"/>
                  </a:lnTo>
                  <a:lnTo>
                    <a:pt x="2576189" y="1623370"/>
                  </a:lnTo>
                  <a:lnTo>
                    <a:pt x="2586123" y="1626874"/>
                  </a:lnTo>
                  <a:lnTo>
                    <a:pt x="2598469" y="1630054"/>
                  </a:lnTo>
                  <a:lnTo>
                    <a:pt x="2610516" y="1633683"/>
                  </a:lnTo>
                  <a:lnTo>
                    <a:pt x="2618621" y="1637736"/>
                  </a:lnTo>
                  <a:lnTo>
                    <a:pt x="2542800" y="1637736"/>
                  </a:lnTo>
                  <a:lnTo>
                    <a:pt x="2492885" y="1640408"/>
                  </a:lnTo>
                  <a:lnTo>
                    <a:pt x="2445467" y="1648336"/>
                  </a:lnTo>
                  <a:lnTo>
                    <a:pt x="2400500" y="1661389"/>
                  </a:lnTo>
                  <a:lnTo>
                    <a:pt x="2357936" y="1679437"/>
                  </a:lnTo>
                  <a:lnTo>
                    <a:pt x="2317730" y="1702349"/>
                  </a:lnTo>
                  <a:lnTo>
                    <a:pt x="2303596" y="1712659"/>
                  </a:lnTo>
                  <a:close/>
                </a:path>
                <a:path w="2975609" h="1807845">
                  <a:moveTo>
                    <a:pt x="2576189" y="1623370"/>
                  </a:moveTo>
                  <a:lnTo>
                    <a:pt x="2568340" y="1623370"/>
                  </a:lnTo>
                  <a:lnTo>
                    <a:pt x="2573928" y="1622571"/>
                  </a:lnTo>
                  <a:lnTo>
                    <a:pt x="2576189" y="1623370"/>
                  </a:lnTo>
                  <a:close/>
                </a:path>
                <a:path w="2975609" h="1807845">
                  <a:moveTo>
                    <a:pt x="2198113" y="1807735"/>
                  </a:moveTo>
                  <a:lnTo>
                    <a:pt x="2192265" y="1805914"/>
                  </a:lnTo>
                  <a:lnTo>
                    <a:pt x="2186042" y="1799754"/>
                  </a:lnTo>
                  <a:lnTo>
                    <a:pt x="2180530" y="1793306"/>
                  </a:lnTo>
                  <a:lnTo>
                    <a:pt x="2174868" y="1787083"/>
                  </a:lnTo>
                  <a:lnTo>
                    <a:pt x="2169207" y="1781010"/>
                  </a:lnTo>
                  <a:lnTo>
                    <a:pt x="2163695" y="1775012"/>
                  </a:lnTo>
                  <a:lnTo>
                    <a:pt x="2127104" y="1739409"/>
                  </a:lnTo>
                  <a:lnTo>
                    <a:pt x="2088648" y="1709166"/>
                  </a:lnTo>
                  <a:lnTo>
                    <a:pt x="2048352" y="1684204"/>
                  </a:lnTo>
                  <a:lnTo>
                    <a:pt x="2006244" y="1664445"/>
                  </a:lnTo>
                  <a:lnTo>
                    <a:pt x="1962043" y="1649707"/>
                  </a:lnTo>
                  <a:lnTo>
                    <a:pt x="1961863" y="1649707"/>
                  </a:lnTo>
                  <a:lnTo>
                    <a:pt x="1916692" y="1640219"/>
                  </a:lnTo>
                  <a:lnTo>
                    <a:pt x="1869302" y="1635594"/>
                  </a:lnTo>
                  <a:lnTo>
                    <a:pt x="2056291" y="1635594"/>
                  </a:lnTo>
                  <a:lnTo>
                    <a:pt x="2093165" y="1649707"/>
                  </a:lnTo>
                  <a:lnTo>
                    <a:pt x="2140379" y="1675014"/>
                  </a:lnTo>
                  <a:lnTo>
                    <a:pt x="2184446" y="1706374"/>
                  </a:lnTo>
                  <a:lnTo>
                    <a:pt x="2191828" y="1711200"/>
                  </a:lnTo>
                  <a:lnTo>
                    <a:pt x="2198014" y="1712659"/>
                  </a:lnTo>
                  <a:lnTo>
                    <a:pt x="2303596" y="1712659"/>
                  </a:lnTo>
                  <a:lnTo>
                    <a:pt x="2279833" y="1729993"/>
                  </a:lnTo>
                  <a:lnTo>
                    <a:pt x="2244200" y="1762239"/>
                  </a:lnTo>
                  <a:lnTo>
                    <a:pt x="2210784" y="1798955"/>
                  </a:lnTo>
                  <a:lnTo>
                    <a:pt x="2204112" y="1805365"/>
                  </a:lnTo>
                  <a:lnTo>
                    <a:pt x="2198113" y="1807735"/>
                  </a:lnTo>
                  <a:close/>
                </a:path>
                <a:path w="2975609" h="1807845">
                  <a:moveTo>
                    <a:pt x="2621814" y="1639332"/>
                  </a:moveTo>
                  <a:lnTo>
                    <a:pt x="2602061" y="1639083"/>
                  </a:lnTo>
                  <a:lnTo>
                    <a:pt x="2562554" y="1637985"/>
                  </a:lnTo>
                  <a:lnTo>
                    <a:pt x="2542800" y="1637736"/>
                  </a:lnTo>
                  <a:lnTo>
                    <a:pt x="2618621" y="1637736"/>
                  </a:lnTo>
                  <a:lnTo>
                    <a:pt x="2621814" y="1639332"/>
                  </a:lnTo>
                  <a:close/>
                </a:path>
              </a:pathLst>
            </a:custGeom>
            <a:solidFill>
              <a:srgbClr val="372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99636" y="9670856"/>
              <a:ext cx="8686799" cy="6161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144388" y="5967921"/>
            <a:ext cx="3742054" cy="187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784">
              <a:lnSpc>
                <a:spcPct val="100000"/>
              </a:lnSpc>
              <a:spcBef>
                <a:spcPts val="100"/>
              </a:spcBef>
            </a:pPr>
            <a:r>
              <a:rPr sz="6400" b="1" spc="-20" dirty="0">
                <a:solidFill>
                  <a:srgbClr val="584A46"/>
                </a:solidFill>
                <a:latin typeface="Microsoft JhengHei"/>
                <a:cs typeface="Microsoft JhengHei"/>
              </a:rPr>
              <a:t>⾃主學習</a:t>
            </a:r>
            <a:endParaRPr sz="6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2770"/>
              </a:spcBef>
              <a:tabLst>
                <a:tab pos="1249680" algn="l"/>
                <a:tab pos="2407920" algn="l"/>
              </a:tabLst>
            </a:pPr>
            <a:r>
              <a:rPr sz="3450" b="1" spc="-20" dirty="0">
                <a:solidFill>
                  <a:srgbClr val="372F20"/>
                </a:solidFill>
                <a:latin typeface="Microsoft JhengHei"/>
                <a:cs typeface="Microsoft JhengHei"/>
              </a:rPr>
              <a:t>1101</a:t>
            </a:r>
            <a:r>
              <a:rPr sz="3450" b="1" dirty="0">
                <a:solidFill>
                  <a:srgbClr val="372F20"/>
                </a:solidFill>
                <a:latin typeface="Microsoft JhengHei"/>
                <a:cs typeface="Microsoft JhengHei"/>
              </a:rPr>
              <a:t>	</a:t>
            </a:r>
            <a:r>
              <a:rPr sz="3450" b="1" spc="-30" dirty="0">
                <a:solidFill>
                  <a:srgbClr val="372F20"/>
                </a:solidFill>
                <a:latin typeface="Microsoft JhengHei"/>
                <a:cs typeface="Microsoft JhengHei"/>
              </a:rPr>
              <a:t>20</a:t>
            </a:r>
            <a:r>
              <a:rPr sz="3450" b="1" spc="-50" dirty="0">
                <a:solidFill>
                  <a:srgbClr val="372F20"/>
                </a:solidFill>
                <a:latin typeface="Microsoft JhengHei"/>
                <a:cs typeface="Microsoft JhengHei"/>
              </a:rPr>
              <a:t>號</a:t>
            </a:r>
            <a:r>
              <a:rPr sz="3450" b="1" dirty="0">
                <a:solidFill>
                  <a:srgbClr val="372F20"/>
                </a:solidFill>
                <a:latin typeface="Microsoft JhengHei"/>
                <a:cs typeface="Microsoft JhengHei"/>
              </a:rPr>
              <a:t>	范宇</a:t>
            </a:r>
            <a:r>
              <a:rPr sz="3450" b="1" spc="-50" dirty="0">
                <a:solidFill>
                  <a:srgbClr val="372F20"/>
                </a:solidFill>
                <a:latin typeface="Microsoft JhengHei"/>
                <a:cs typeface="Microsoft JhengHei"/>
              </a:rPr>
              <a:t>佑</a:t>
            </a:r>
            <a:endParaRPr sz="3450">
              <a:latin typeface="Microsoft JhengHei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367858"/>
              <a:ext cx="5680684" cy="19191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6465" y="3101142"/>
              <a:ext cx="14858999" cy="4886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352558" cy="55319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115270" y="1286064"/>
            <a:ext cx="20574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30" dirty="0">
                <a:solidFill>
                  <a:srgbClr val="372F20"/>
                </a:solidFill>
                <a:latin typeface="Microsoft JhengHei"/>
                <a:cs typeface="Microsoft JhengHei"/>
              </a:rPr>
              <a:t>前⾔</a:t>
            </a:r>
            <a:endParaRPr sz="800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617327" y="0"/>
            <a:ext cx="5671185" cy="10287000"/>
            <a:chOff x="12617327" y="0"/>
            <a:chExt cx="5671185" cy="102870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17327" y="0"/>
              <a:ext cx="5670672" cy="18070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26093" y="4251602"/>
              <a:ext cx="3561905" cy="603539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581748" y="4163283"/>
            <a:ext cx="13668375" cy="2856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00" b="1" spc="-5" dirty="0">
                <a:solidFill>
                  <a:srgbClr val="584A46"/>
                </a:solidFill>
                <a:latin typeface="Microsoft JhengHei"/>
                <a:cs typeface="Microsoft JhengHei"/>
              </a:rPr>
              <a:t>我從⼩就對古代戰爭有濃厚的興趣，並涉略了許多有關歷史⼈物</a:t>
            </a:r>
            <a:endParaRPr sz="3800">
              <a:latin typeface="Microsoft JhengHei"/>
              <a:cs typeface="Microsoft JhengHei"/>
            </a:endParaRPr>
          </a:p>
          <a:p>
            <a:pPr marL="12700" marR="5080">
              <a:lnSpc>
                <a:spcPct val="194100"/>
              </a:lnSpc>
            </a:pPr>
            <a:r>
              <a:rPr sz="3800" b="1" spc="75" dirty="0">
                <a:solidFill>
                  <a:srgbClr val="584A46"/>
                </a:solidFill>
                <a:latin typeface="Microsoft JhengHei"/>
                <a:cs typeface="Microsoft JhengHei"/>
              </a:rPr>
              <a:t>的事件及書籍。 在⼀次偶然的機會中，我在</a:t>
            </a:r>
            <a:r>
              <a:rPr sz="3800" b="1" spc="135" dirty="0">
                <a:solidFill>
                  <a:srgbClr val="584A46"/>
                </a:solidFill>
                <a:latin typeface="Microsoft JhengHei"/>
                <a:cs typeface="Microsoft JhengHei"/>
              </a:rPr>
              <a:t>ewant</a:t>
            </a:r>
            <a:r>
              <a:rPr sz="3800" b="1" spc="75" dirty="0">
                <a:solidFill>
                  <a:srgbClr val="584A46"/>
                </a:solidFill>
                <a:latin typeface="Microsoft JhengHei"/>
                <a:cs typeface="Microsoft JhengHei"/>
              </a:rPr>
              <a:t>上看到孫⼦</a:t>
            </a:r>
            <a:r>
              <a:rPr sz="3800" b="1" spc="-15" dirty="0">
                <a:solidFill>
                  <a:srgbClr val="584A46"/>
                </a:solidFill>
                <a:latin typeface="Microsoft JhengHei"/>
                <a:cs typeface="Microsoft JhengHei"/>
              </a:rPr>
              <a:t>兵法與企業經營的課程，讓我眼睛為之⼀亮，想⼀探究竟。</a:t>
            </a:r>
            <a:endParaRPr sz="3800">
              <a:latin typeface="Microsoft JhengHei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394537"/>
              <a:ext cx="3716489" cy="18924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69327" y="2957575"/>
              <a:ext cx="7250430" cy="6653530"/>
            </a:xfrm>
            <a:custGeom>
              <a:avLst/>
              <a:gdLst/>
              <a:ahLst/>
              <a:cxnLst/>
              <a:rect l="l" t="t" r="r" b="b"/>
              <a:pathLst>
                <a:path w="7250430" h="6653530">
                  <a:moveTo>
                    <a:pt x="148755" y="3054502"/>
                  </a:moveTo>
                  <a:lnTo>
                    <a:pt x="27978" y="3018548"/>
                  </a:lnTo>
                  <a:lnTo>
                    <a:pt x="18719" y="3068078"/>
                  </a:lnTo>
                  <a:lnTo>
                    <a:pt x="10490" y="3117634"/>
                  </a:lnTo>
                  <a:lnTo>
                    <a:pt x="4330" y="3167227"/>
                  </a:lnTo>
                  <a:lnTo>
                    <a:pt x="1282" y="3216910"/>
                  </a:lnTo>
                  <a:lnTo>
                    <a:pt x="0" y="3272155"/>
                  </a:lnTo>
                  <a:lnTo>
                    <a:pt x="121539" y="3274961"/>
                  </a:lnTo>
                  <a:lnTo>
                    <a:pt x="122821" y="3219716"/>
                  </a:lnTo>
                  <a:lnTo>
                    <a:pt x="125679" y="3178327"/>
                  </a:lnTo>
                  <a:lnTo>
                    <a:pt x="131635" y="3137014"/>
                  </a:lnTo>
                  <a:lnTo>
                    <a:pt x="139674" y="3095752"/>
                  </a:lnTo>
                  <a:lnTo>
                    <a:pt x="148755" y="3054502"/>
                  </a:lnTo>
                  <a:close/>
                </a:path>
                <a:path w="7250430" h="6653530">
                  <a:moveTo>
                    <a:pt x="299897" y="3688118"/>
                  </a:moveTo>
                  <a:lnTo>
                    <a:pt x="270154" y="3647630"/>
                  </a:lnTo>
                  <a:lnTo>
                    <a:pt x="244640" y="3607244"/>
                  </a:lnTo>
                  <a:lnTo>
                    <a:pt x="222313" y="3566934"/>
                  </a:lnTo>
                  <a:lnTo>
                    <a:pt x="202120" y="3526663"/>
                  </a:lnTo>
                  <a:lnTo>
                    <a:pt x="182968" y="3486429"/>
                  </a:lnTo>
                  <a:lnTo>
                    <a:pt x="71462" y="3528060"/>
                  </a:lnTo>
                  <a:lnTo>
                    <a:pt x="91605" y="3574872"/>
                  </a:lnTo>
                  <a:lnTo>
                    <a:pt x="114401" y="3621214"/>
                  </a:lnTo>
                  <a:lnTo>
                    <a:pt x="139890" y="3666553"/>
                  </a:lnTo>
                  <a:lnTo>
                    <a:pt x="168059" y="3710355"/>
                  </a:lnTo>
                  <a:lnTo>
                    <a:pt x="198932" y="3752100"/>
                  </a:lnTo>
                  <a:lnTo>
                    <a:pt x="299897" y="3688118"/>
                  </a:lnTo>
                  <a:close/>
                </a:path>
                <a:path w="7250430" h="6653530">
                  <a:moveTo>
                    <a:pt x="368134" y="2650566"/>
                  </a:moveTo>
                  <a:lnTo>
                    <a:pt x="281546" y="2571178"/>
                  </a:lnTo>
                  <a:lnTo>
                    <a:pt x="248704" y="2610294"/>
                  </a:lnTo>
                  <a:lnTo>
                    <a:pt x="217982" y="2650007"/>
                  </a:lnTo>
                  <a:lnTo>
                    <a:pt x="188836" y="2690799"/>
                  </a:lnTo>
                  <a:lnTo>
                    <a:pt x="160693" y="2733217"/>
                  </a:lnTo>
                  <a:lnTo>
                    <a:pt x="133045" y="2777769"/>
                  </a:lnTo>
                  <a:lnTo>
                    <a:pt x="242252" y="2835579"/>
                  </a:lnTo>
                  <a:lnTo>
                    <a:pt x="270167" y="2786646"/>
                  </a:lnTo>
                  <a:lnTo>
                    <a:pt x="301155" y="2738831"/>
                  </a:lnTo>
                  <a:lnTo>
                    <a:pt x="334162" y="2693124"/>
                  </a:lnTo>
                  <a:lnTo>
                    <a:pt x="368134" y="2650566"/>
                  </a:lnTo>
                  <a:close/>
                </a:path>
                <a:path w="7250430" h="6653530">
                  <a:moveTo>
                    <a:pt x="647065" y="3972522"/>
                  </a:moveTo>
                  <a:lnTo>
                    <a:pt x="602475" y="3950347"/>
                  </a:lnTo>
                  <a:lnTo>
                    <a:pt x="560590" y="3926116"/>
                  </a:lnTo>
                  <a:lnTo>
                    <a:pt x="521385" y="3900360"/>
                  </a:lnTo>
                  <a:lnTo>
                    <a:pt x="484860" y="3873601"/>
                  </a:lnTo>
                  <a:lnTo>
                    <a:pt x="451002" y="3846372"/>
                  </a:lnTo>
                  <a:lnTo>
                    <a:pt x="371360" y="3944023"/>
                  </a:lnTo>
                  <a:lnTo>
                    <a:pt x="411759" y="3971493"/>
                  </a:lnTo>
                  <a:lnTo>
                    <a:pt x="454279" y="3999014"/>
                  </a:lnTo>
                  <a:lnTo>
                    <a:pt x="498386" y="4026560"/>
                  </a:lnTo>
                  <a:lnTo>
                    <a:pt x="589267" y="4081729"/>
                  </a:lnTo>
                  <a:lnTo>
                    <a:pt x="647065" y="3972522"/>
                  </a:lnTo>
                  <a:close/>
                </a:path>
                <a:path w="7250430" h="6653530">
                  <a:moveTo>
                    <a:pt x="739914" y="2349639"/>
                  </a:moveTo>
                  <a:lnTo>
                    <a:pt x="675919" y="2248662"/>
                  </a:lnTo>
                  <a:lnTo>
                    <a:pt x="635533" y="2274354"/>
                  </a:lnTo>
                  <a:lnTo>
                    <a:pt x="595122" y="2300567"/>
                  </a:lnTo>
                  <a:lnTo>
                    <a:pt x="554697" y="2327833"/>
                  </a:lnTo>
                  <a:lnTo>
                    <a:pt x="514235" y="2356701"/>
                  </a:lnTo>
                  <a:lnTo>
                    <a:pt x="473722" y="2387689"/>
                  </a:lnTo>
                  <a:lnTo>
                    <a:pt x="548754" y="2488920"/>
                  </a:lnTo>
                  <a:lnTo>
                    <a:pt x="583882" y="2457805"/>
                  </a:lnTo>
                  <a:lnTo>
                    <a:pt x="621068" y="2428862"/>
                  </a:lnTo>
                  <a:lnTo>
                    <a:pt x="659815" y="2401557"/>
                  </a:lnTo>
                  <a:lnTo>
                    <a:pt x="699604" y="2375319"/>
                  </a:lnTo>
                  <a:lnTo>
                    <a:pt x="739914" y="2349639"/>
                  </a:lnTo>
                  <a:close/>
                </a:path>
                <a:path w="7250430" h="6653530">
                  <a:moveTo>
                    <a:pt x="1097254" y="4104538"/>
                  </a:moveTo>
                  <a:lnTo>
                    <a:pt x="1051001" y="4096753"/>
                  </a:lnTo>
                  <a:lnTo>
                    <a:pt x="1004760" y="4088422"/>
                  </a:lnTo>
                  <a:lnTo>
                    <a:pt x="958557" y="4079049"/>
                  </a:lnTo>
                  <a:lnTo>
                    <a:pt x="912380" y="4068064"/>
                  </a:lnTo>
                  <a:lnTo>
                    <a:pt x="866254" y="4054970"/>
                  </a:lnTo>
                  <a:lnTo>
                    <a:pt x="830287" y="4175747"/>
                  </a:lnTo>
                  <a:lnTo>
                    <a:pt x="876477" y="4189984"/>
                  </a:lnTo>
                  <a:lnTo>
                    <a:pt x="923213" y="4203712"/>
                  </a:lnTo>
                  <a:lnTo>
                    <a:pt x="971029" y="4216412"/>
                  </a:lnTo>
                  <a:lnTo>
                    <a:pt x="1020470" y="4227550"/>
                  </a:lnTo>
                  <a:lnTo>
                    <a:pt x="1072083" y="4236618"/>
                  </a:lnTo>
                  <a:lnTo>
                    <a:pt x="1097254" y="4104538"/>
                  </a:lnTo>
                  <a:close/>
                </a:path>
                <a:path w="7250430" h="6653530">
                  <a:moveTo>
                    <a:pt x="1176439" y="2116544"/>
                  </a:moveTo>
                  <a:lnTo>
                    <a:pt x="1123746" y="2004771"/>
                  </a:lnTo>
                  <a:lnTo>
                    <a:pt x="1090091" y="2026107"/>
                  </a:lnTo>
                  <a:lnTo>
                    <a:pt x="1041527" y="2049856"/>
                  </a:lnTo>
                  <a:lnTo>
                    <a:pt x="948524" y="2097443"/>
                  </a:lnTo>
                  <a:lnTo>
                    <a:pt x="899960" y="2121192"/>
                  </a:lnTo>
                  <a:lnTo>
                    <a:pt x="952652" y="2232964"/>
                  </a:lnTo>
                  <a:lnTo>
                    <a:pt x="996556" y="2209101"/>
                  </a:lnTo>
                  <a:lnTo>
                    <a:pt x="1043571" y="2185314"/>
                  </a:lnTo>
                  <a:lnTo>
                    <a:pt x="1092657" y="2161578"/>
                  </a:lnTo>
                  <a:lnTo>
                    <a:pt x="1142771" y="2137867"/>
                  </a:lnTo>
                  <a:lnTo>
                    <a:pt x="1176439" y="2116544"/>
                  </a:lnTo>
                  <a:close/>
                </a:path>
                <a:path w="7250430" h="6653530">
                  <a:moveTo>
                    <a:pt x="1560525" y="4148429"/>
                  </a:moveTo>
                  <a:lnTo>
                    <a:pt x="1317459" y="4142803"/>
                  </a:lnTo>
                  <a:lnTo>
                    <a:pt x="1314640" y="4264342"/>
                  </a:lnTo>
                  <a:lnTo>
                    <a:pt x="1557718" y="4269968"/>
                  </a:lnTo>
                  <a:lnTo>
                    <a:pt x="1560525" y="4148429"/>
                  </a:lnTo>
                  <a:close/>
                </a:path>
                <a:path w="7250430" h="6653530">
                  <a:moveTo>
                    <a:pt x="1612455" y="1905546"/>
                  </a:moveTo>
                  <a:lnTo>
                    <a:pt x="1559763" y="1793773"/>
                  </a:lnTo>
                  <a:lnTo>
                    <a:pt x="1336230" y="1899145"/>
                  </a:lnTo>
                  <a:lnTo>
                    <a:pt x="1388922" y="2010918"/>
                  </a:lnTo>
                  <a:lnTo>
                    <a:pt x="1612455" y="1905546"/>
                  </a:lnTo>
                  <a:close/>
                </a:path>
                <a:path w="7250430" h="6653530">
                  <a:moveTo>
                    <a:pt x="2048725" y="1683499"/>
                  </a:moveTo>
                  <a:lnTo>
                    <a:pt x="1996033" y="1571726"/>
                  </a:lnTo>
                  <a:lnTo>
                    <a:pt x="1772500" y="1677098"/>
                  </a:lnTo>
                  <a:lnTo>
                    <a:pt x="1825193" y="1788871"/>
                  </a:lnTo>
                  <a:lnTo>
                    <a:pt x="2048725" y="1683499"/>
                  </a:lnTo>
                  <a:close/>
                </a:path>
                <a:path w="7250430" h="6653530">
                  <a:moveTo>
                    <a:pt x="2055418" y="4259377"/>
                  </a:moveTo>
                  <a:lnTo>
                    <a:pt x="2047189" y="4137583"/>
                  </a:lnTo>
                  <a:lnTo>
                    <a:pt x="1803857" y="4143006"/>
                  </a:lnTo>
                  <a:lnTo>
                    <a:pt x="1812086" y="4264799"/>
                  </a:lnTo>
                  <a:lnTo>
                    <a:pt x="2055418" y="4259377"/>
                  </a:lnTo>
                  <a:close/>
                </a:path>
                <a:path w="7250430" h="6653530">
                  <a:moveTo>
                    <a:pt x="2484996" y="1461439"/>
                  </a:moveTo>
                  <a:lnTo>
                    <a:pt x="2432304" y="1349679"/>
                  </a:lnTo>
                  <a:lnTo>
                    <a:pt x="2208771" y="1455051"/>
                  </a:lnTo>
                  <a:lnTo>
                    <a:pt x="2261463" y="1566811"/>
                  </a:lnTo>
                  <a:lnTo>
                    <a:pt x="2484996" y="1461439"/>
                  </a:lnTo>
                  <a:close/>
                </a:path>
                <a:path w="7250430" h="6653530">
                  <a:moveTo>
                    <a:pt x="2545143" y="4115943"/>
                  </a:moveTo>
                  <a:lnTo>
                    <a:pt x="2497556" y="4115993"/>
                  </a:lnTo>
                  <a:lnTo>
                    <a:pt x="2448356" y="4117594"/>
                  </a:lnTo>
                  <a:lnTo>
                    <a:pt x="2398598" y="4119715"/>
                  </a:lnTo>
                  <a:lnTo>
                    <a:pt x="2349398" y="4121327"/>
                  </a:lnTo>
                  <a:lnTo>
                    <a:pt x="2301811" y="4121366"/>
                  </a:lnTo>
                  <a:lnTo>
                    <a:pt x="2299004" y="4242816"/>
                  </a:lnTo>
                  <a:lnTo>
                    <a:pt x="2350795" y="4244022"/>
                  </a:lnTo>
                  <a:lnTo>
                    <a:pt x="2400490" y="4244543"/>
                  </a:lnTo>
                  <a:lnTo>
                    <a:pt x="2448610" y="4243984"/>
                  </a:lnTo>
                  <a:lnTo>
                    <a:pt x="2495715" y="4241800"/>
                  </a:lnTo>
                  <a:lnTo>
                    <a:pt x="2542324" y="4237482"/>
                  </a:lnTo>
                  <a:lnTo>
                    <a:pt x="2545143" y="4115943"/>
                  </a:lnTo>
                  <a:close/>
                </a:path>
                <a:path w="7250430" h="6653530">
                  <a:moveTo>
                    <a:pt x="2921012" y="1250442"/>
                  </a:moveTo>
                  <a:lnTo>
                    <a:pt x="2868320" y="1138682"/>
                  </a:lnTo>
                  <a:lnTo>
                    <a:pt x="2644787" y="1244053"/>
                  </a:lnTo>
                  <a:lnTo>
                    <a:pt x="2697480" y="1355813"/>
                  </a:lnTo>
                  <a:lnTo>
                    <a:pt x="2921012" y="1250442"/>
                  </a:lnTo>
                  <a:close/>
                </a:path>
                <a:path w="7250430" h="6653530">
                  <a:moveTo>
                    <a:pt x="3031032" y="4138257"/>
                  </a:moveTo>
                  <a:lnTo>
                    <a:pt x="2787954" y="4132630"/>
                  </a:lnTo>
                  <a:lnTo>
                    <a:pt x="2785148" y="4254157"/>
                  </a:lnTo>
                  <a:lnTo>
                    <a:pt x="3028213" y="4259783"/>
                  </a:lnTo>
                  <a:lnTo>
                    <a:pt x="3031032" y="4138257"/>
                  </a:lnTo>
                  <a:close/>
                </a:path>
                <a:path w="7250430" h="6653530">
                  <a:moveTo>
                    <a:pt x="3357283" y="1028395"/>
                  </a:moveTo>
                  <a:lnTo>
                    <a:pt x="3304590" y="916635"/>
                  </a:lnTo>
                  <a:lnTo>
                    <a:pt x="3081058" y="1022007"/>
                  </a:lnTo>
                  <a:lnTo>
                    <a:pt x="3133750" y="1133767"/>
                  </a:lnTo>
                  <a:lnTo>
                    <a:pt x="3357283" y="1028395"/>
                  </a:lnTo>
                  <a:close/>
                </a:path>
                <a:path w="7250430" h="6653530">
                  <a:moveTo>
                    <a:pt x="3516655" y="4171607"/>
                  </a:moveTo>
                  <a:lnTo>
                    <a:pt x="3469132" y="4169359"/>
                  </a:lnTo>
                  <a:lnTo>
                    <a:pt x="3420059" y="4165473"/>
                  </a:lnTo>
                  <a:lnTo>
                    <a:pt x="3370453" y="4161053"/>
                  </a:lnTo>
                  <a:lnTo>
                    <a:pt x="3321367" y="4157180"/>
                  </a:lnTo>
                  <a:lnTo>
                    <a:pt x="3273844" y="4154932"/>
                  </a:lnTo>
                  <a:lnTo>
                    <a:pt x="3271037" y="4276458"/>
                  </a:lnTo>
                  <a:lnTo>
                    <a:pt x="3318560" y="4278719"/>
                  </a:lnTo>
                  <a:lnTo>
                    <a:pt x="3367646" y="4282592"/>
                  </a:lnTo>
                  <a:lnTo>
                    <a:pt x="3417239" y="4287012"/>
                  </a:lnTo>
                  <a:lnTo>
                    <a:pt x="3466325" y="4290885"/>
                  </a:lnTo>
                  <a:lnTo>
                    <a:pt x="3513848" y="4293133"/>
                  </a:lnTo>
                  <a:lnTo>
                    <a:pt x="3516655" y="4171607"/>
                  </a:lnTo>
                  <a:close/>
                </a:path>
                <a:path w="7250430" h="6653530">
                  <a:moveTo>
                    <a:pt x="3793807" y="795299"/>
                  </a:moveTo>
                  <a:lnTo>
                    <a:pt x="3730066" y="683285"/>
                  </a:lnTo>
                  <a:lnTo>
                    <a:pt x="3688537" y="708761"/>
                  </a:lnTo>
                  <a:lnTo>
                    <a:pt x="3645420" y="733679"/>
                  </a:lnTo>
                  <a:lnTo>
                    <a:pt x="3601796" y="757516"/>
                  </a:lnTo>
                  <a:lnTo>
                    <a:pt x="3558743" y="779780"/>
                  </a:lnTo>
                  <a:lnTo>
                    <a:pt x="3517328" y="799960"/>
                  </a:lnTo>
                  <a:lnTo>
                    <a:pt x="3570020" y="911720"/>
                  </a:lnTo>
                  <a:lnTo>
                    <a:pt x="3616922" y="887425"/>
                  </a:lnTo>
                  <a:lnTo>
                    <a:pt x="3708514" y="842505"/>
                  </a:lnTo>
                  <a:lnTo>
                    <a:pt x="3752202" y="819721"/>
                  </a:lnTo>
                  <a:lnTo>
                    <a:pt x="3793807" y="795299"/>
                  </a:lnTo>
                  <a:close/>
                </a:path>
                <a:path w="7250430" h="6653530">
                  <a:moveTo>
                    <a:pt x="4013085" y="4216260"/>
                  </a:moveTo>
                  <a:lnTo>
                    <a:pt x="3965664" y="4209681"/>
                  </a:lnTo>
                  <a:lnTo>
                    <a:pt x="3916603" y="4204652"/>
                  </a:lnTo>
                  <a:lnTo>
                    <a:pt x="3867010" y="4200144"/>
                  </a:lnTo>
                  <a:lnTo>
                    <a:pt x="3817950" y="4195114"/>
                  </a:lnTo>
                  <a:lnTo>
                    <a:pt x="3770528" y="4188536"/>
                  </a:lnTo>
                  <a:lnTo>
                    <a:pt x="3756660" y="4309808"/>
                  </a:lnTo>
                  <a:lnTo>
                    <a:pt x="3804094" y="4316400"/>
                  </a:lnTo>
                  <a:lnTo>
                    <a:pt x="3853142" y="4321416"/>
                  </a:lnTo>
                  <a:lnTo>
                    <a:pt x="3902748" y="4325925"/>
                  </a:lnTo>
                  <a:lnTo>
                    <a:pt x="3951795" y="4330954"/>
                  </a:lnTo>
                  <a:lnTo>
                    <a:pt x="3999230" y="4337532"/>
                  </a:lnTo>
                  <a:lnTo>
                    <a:pt x="4013085" y="4216260"/>
                  </a:lnTo>
                  <a:close/>
                </a:path>
                <a:path w="7250430" h="6653530">
                  <a:moveTo>
                    <a:pt x="4188180" y="472795"/>
                  </a:moveTo>
                  <a:lnTo>
                    <a:pt x="4101579" y="393407"/>
                  </a:lnTo>
                  <a:lnTo>
                    <a:pt x="4084472" y="415988"/>
                  </a:lnTo>
                  <a:lnTo>
                    <a:pt x="4067441" y="435457"/>
                  </a:lnTo>
                  <a:lnTo>
                    <a:pt x="4033494" y="469214"/>
                  </a:lnTo>
                  <a:lnTo>
                    <a:pt x="3982656" y="516394"/>
                  </a:lnTo>
                  <a:lnTo>
                    <a:pt x="3932009" y="555294"/>
                  </a:lnTo>
                  <a:lnTo>
                    <a:pt x="4007053" y="656526"/>
                  </a:lnTo>
                  <a:lnTo>
                    <a:pt x="4108793" y="559396"/>
                  </a:lnTo>
                  <a:lnTo>
                    <a:pt x="4127627" y="536689"/>
                  </a:lnTo>
                  <a:lnTo>
                    <a:pt x="4169346" y="495503"/>
                  </a:lnTo>
                  <a:lnTo>
                    <a:pt x="4188180" y="472795"/>
                  </a:lnTo>
                  <a:close/>
                </a:path>
                <a:path w="7250430" h="6653530">
                  <a:moveTo>
                    <a:pt x="4419892" y="13868"/>
                  </a:moveTo>
                  <a:lnTo>
                    <a:pt x="4298620" y="0"/>
                  </a:lnTo>
                  <a:lnTo>
                    <a:pt x="4287063" y="51206"/>
                  </a:lnTo>
                  <a:lnTo>
                    <a:pt x="4271327" y="104394"/>
                  </a:lnTo>
                  <a:lnTo>
                    <a:pt x="4251439" y="157480"/>
                  </a:lnTo>
                  <a:lnTo>
                    <a:pt x="4227461" y="208394"/>
                  </a:lnTo>
                  <a:lnTo>
                    <a:pt x="4336669" y="266192"/>
                  </a:lnTo>
                  <a:lnTo>
                    <a:pt x="4361726" y="219100"/>
                  </a:lnTo>
                  <a:lnTo>
                    <a:pt x="4382059" y="169786"/>
                  </a:lnTo>
                  <a:lnTo>
                    <a:pt x="4398188" y="118783"/>
                  </a:lnTo>
                  <a:lnTo>
                    <a:pt x="4410634" y="66624"/>
                  </a:lnTo>
                  <a:lnTo>
                    <a:pt x="4419892" y="13868"/>
                  </a:lnTo>
                  <a:close/>
                </a:path>
                <a:path w="7250430" h="6653530">
                  <a:moveTo>
                    <a:pt x="4497692" y="4293806"/>
                  </a:moveTo>
                  <a:lnTo>
                    <a:pt x="4255389" y="4255033"/>
                  </a:lnTo>
                  <a:lnTo>
                    <a:pt x="4241533" y="4376305"/>
                  </a:lnTo>
                  <a:lnTo>
                    <a:pt x="4483836" y="4415079"/>
                  </a:lnTo>
                  <a:lnTo>
                    <a:pt x="4497692" y="4293806"/>
                  </a:lnTo>
                  <a:close/>
                </a:path>
                <a:path w="7250430" h="6653530">
                  <a:moveTo>
                    <a:pt x="4981791" y="4393450"/>
                  </a:moveTo>
                  <a:lnTo>
                    <a:pt x="4963465" y="4386465"/>
                  </a:lnTo>
                  <a:lnTo>
                    <a:pt x="4941989" y="4381474"/>
                  </a:lnTo>
                  <a:lnTo>
                    <a:pt x="4918443" y="4376432"/>
                  </a:lnTo>
                  <a:lnTo>
                    <a:pt x="4893907" y="4369308"/>
                  </a:lnTo>
                  <a:lnTo>
                    <a:pt x="4854245" y="4366488"/>
                  </a:lnTo>
                  <a:lnTo>
                    <a:pt x="4816729" y="4360608"/>
                  </a:lnTo>
                  <a:lnTo>
                    <a:pt x="4779264" y="4352658"/>
                  </a:lnTo>
                  <a:lnTo>
                    <a:pt x="4739741" y="4343628"/>
                  </a:lnTo>
                  <a:lnTo>
                    <a:pt x="4714837" y="4464647"/>
                  </a:lnTo>
                  <a:lnTo>
                    <a:pt x="4754499" y="4467466"/>
                  </a:lnTo>
                  <a:lnTo>
                    <a:pt x="4829480" y="4481296"/>
                  </a:lnTo>
                  <a:lnTo>
                    <a:pt x="4869002" y="4490326"/>
                  </a:lnTo>
                  <a:lnTo>
                    <a:pt x="4891989" y="4497425"/>
                  </a:lnTo>
                  <a:lnTo>
                    <a:pt x="4933899" y="4507382"/>
                  </a:lnTo>
                  <a:lnTo>
                    <a:pt x="4956873" y="4514469"/>
                  </a:lnTo>
                  <a:lnTo>
                    <a:pt x="4981791" y="4393450"/>
                  </a:lnTo>
                  <a:close/>
                </a:path>
                <a:path w="7250430" h="6653530">
                  <a:moveTo>
                    <a:pt x="5464353" y="4559389"/>
                  </a:moveTo>
                  <a:lnTo>
                    <a:pt x="5423713" y="4538548"/>
                  </a:lnTo>
                  <a:lnTo>
                    <a:pt x="5380418" y="4517644"/>
                  </a:lnTo>
                  <a:lnTo>
                    <a:pt x="5334470" y="4496676"/>
                  </a:lnTo>
                  <a:lnTo>
                    <a:pt x="5285879" y="4475658"/>
                  </a:lnTo>
                  <a:lnTo>
                    <a:pt x="5234635" y="4454576"/>
                  </a:lnTo>
                  <a:lnTo>
                    <a:pt x="5187620" y="4575086"/>
                  </a:lnTo>
                  <a:lnTo>
                    <a:pt x="5232451" y="4590631"/>
                  </a:lnTo>
                  <a:lnTo>
                    <a:pt x="5275110" y="4608246"/>
                  </a:lnTo>
                  <a:lnTo>
                    <a:pt x="5316144" y="4627410"/>
                  </a:lnTo>
                  <a:lnTo>
                    <a:pt x="5356098" y="4647616"/>
                  </a:lnTo>
                  <a:lnTo>
                    <a:pt x="5395506" y="4668342"/>
                  </a:lnTo>
                  <a:lnTo>
                    <a:pt x="5464353" y="4559389"/>
                  </a:lnTo>
                  <a:close/>
                </a:path>
                <a:path w="7250430" h="6653530">
                  <a:moveTo>
                    <a:pt x="5769216" y="5716117"/>
                  </a:moveTo>
                  <a:lnTo>
                    <a:pt x="5647931" y="5702262"/>
                  </a:lnTo>
                  <a:lnTo>
                    <a:pt x="5636730" y="5768327"/>
                  </a:lnTo>
                  <a:lnTo>
                    <a:pt x="5633821" y="5834583"/>
                  </a:lnTo>
                  <a:lnTo>
                    <a:pt x="5634812" y="5866054"/>
                  </a:lnTo>
                  <a:lnTo>
                    <a:pt x="5641048" y="5924918"/>
                  </a:lnTo>
                  <a:lnTo>
                    <a:pt x="5642051" y="5956376"/>
                  </a:lnTo>
                  <a:lnTo>
                    <a:pt x="5763844" y="5948146"/>
                  </a:lnTo>
                  <a:lnTo>
                    <a:pt x="5758040" y="5922962"/>
                  </a:lnTo>
                  <a:lnTo>
                    <a:pt x="5755360" y="5896826"/>
                  </a:lnTo>
                  <a:lnTo>
                    <a:pt x="5754802" y="5868657"/>
                  </a:lnTo>
                  <a:lnTo>
                    <a:pt x="5755348" y="5837402"/>
                  </a:lnTo>
                  <a:lnTo>
                    <a:pt x="5757811" y="5806021"/>
                  </a:lnTo>
                  <a:lnTo>
                    <a:pt x="5766765" y="5747499"/>
                  </a:lnTo>
                  <a:lnTo>
                    <a:pt x="5769216" y="5716117"/>
                  </a:lnTo>
                  <a:close/>
                </a:path>
                <a:path w="7250430" h="6653530">
                  <a:moveTo>
                    <a:pt x="5809221" y="4943221"/>
                  </a:moveTo>
                  <a:lnTo>
                    <a:pt x="5789079" y="4892167"/>
                  </a:lnTo>
                  <a:lnTo>
                    <a:pt x="5765673" y="4845291"/>
                  </a:lnTo>
                  <a:lnTo>
                    <a:pt x="5738469" y="4801501"/>
                  </a:lnTo>
                  <a:lnTo>
                    <a:pt x="5706986" y="4759744"/>
                  </a:lnTo>
                  <a:lnTo>
                    <a:pt x="5670702" y="4718926"/>
                  </a:lnTo>
                  <a:lnTo>
                    <a:pt x="5580265" y="4805273"/>
                  </a:lnTo>
                  <a:lnTo>
                    <a:pt x="5612066" y="4849355"/>
                  </a:lnTo>
                  <a:lnTo>
                    <a:pt x="5641708" y="4896510"/>
                  </a:lnTo>
                  <a:lnTo>
                    <a:pt x="5667172" y="4945634"/>
                  </a:lnTo>
                  <a:lnTo>
                    <a:pt x="5686399" y="4995659"/>
                  </a:lnTo>
                  <a:lnTo>
                    <a:pt x="5753201" y="4975098"/>
                  </a:lnTo>
                  <a:lnTo>
                    <a:pt x="5809221" y="4943221"/>
                  </a:lnTo>
                  <a:close/>
                </a:path>
                <a:path w="7250430" h="6653530">
                  <a:moveTo>
                    <a:pt x="5835967" y="5220208"/>
                  </a:moveTo>
                  <a:lnTo>
                    <a:pt x="5714428" y="5217401"/>
                  </a:lnTo>
                  <a:lnTo>
                    <a:pt x="5712117" y="5263769"/>
                  </a:lnTo>
                  <a:lnTo>
                    <a:pt x="5707685" y="5310098"/>
                  </a:lnTo>
                  <a:lnTo>
                    <a:pt x="5701665" y="5356390"/>
                  </a:lnTo>
                  <a:lnTo>
                    <a:pt x="5694578" y="5402656"/>
                  </a:lnTo>
                  <a:lnTo>
                    <a:pt x="5686958" y="5448909"/>
                  </a:lnTo>
                  <a:lnTo>
                    <a:pt x="5807989" y="5473814"/>
                  </a:lnTo>
                  <a:lnTo>
                    <a:pt x="5815635" y="5426329"/>
                  </a:lnTo>
                  <a:lnTo>
                    <a:pt x="5822797" y="5376697"/>
                  </a:lnTo>
                  <a:lnTo>
                    <a:pt x="5828931" y="5325465"/>
                  </a:lnTo>
                  <a:lnTo>
                    <a:pt x="5833503" y="5273129"/>
                  </a:lnTo>
                  <a:lnTo>
                    <a:pt x="5835967" y="5220208"/>
                  </a:lnTo>
                  <a:close/>
                </a:path>
                <a:path w="7250430" h="6653530">
                  <a:moveTo>
                    <a:pt x="5976378" y="6317869"/>
                  </a:moveTo>
                  <a:lnTo>
                    <a:pt x="5936107" y="6281699"/>
                  </a:lnTo>
                  <a:lnTo>
                    <a:pt x="5898007" y="6241427"/>
                  </a:lnTo>
                  <a:lnTo>
                    <a:pt x="5864136" y="6197117"/>
                  </a:lnTo>
                  <a:lnTo>
                    <a:pt x="5836577" y="6148806"/>
                  </a:lnTo>
                  <a:lnTo>
                    <a:pt x="5724563" y="6212548"/>
                  </a:lnTo>
                  <a:lnTo>
                    <a:pt x="5751449" y="6258268"/>
                  </a:lnTo>
                  <a:lnTo>
                    <a:pt x="5781573" y="6301422"/>
                  </a:lnTo>
                  <a:lnTo>
                    <a:pt x="5815482" y="6341999"/>
                  </a:lnTo>
                  <a:lnTo>
                    <a:pt x="5853696" y="6380023"/>
                  </a:lnTo>
                  <a:lnTo>
                    <a:pt x="5896737" y="6415519"/>
                  </a:lnTo>
                  <a:lnTo>
                    <a:pt x="5976378" y="6317869"/>
                  </a:lnTo>
                  <a:close/>
                </a:path>
                <a:path w="7250430" h="6653530">
                  <a:moveTo>
                    <a:pt x="6391884" y="6515417"/>
                  </a:moveTo>
                  <a:lnTo>
                    <a:pt x="6380835" y="6515163"/>
                  </a:lnTo>
                  <a:lnTo>
                    <a:pt x="6272403" y="6483629"/>
                  </a:lnTo>
                  <a:lnTo>
                    <a:pt x="6221844" y="6466395"/>
                  </a:lnTo>
                  <a:lnTo>
                    <a:pt x="6172441" y="6444005"/>
                  </a:lnTo>
                  <a:lnTo>
                    <a:pt x="6125692" y="6553467"/>
                  </a:lnTo>
                  <a:lnTo>
                    <a:pt x="6171666" y="6573101"/>
                  </a:lnTo>
                  <a:lnTo>
                    <a:pt x="6217704" y="6590093"/>
                  </a:lnTo>
                  <a:lnTo>
                    <a:pt x="6263792" y="6604419"/>
                  </a:lnTo>
                  <a:lnTo>
                    <a:pt x="6309957" y="6616103"/>
                  </a:lnTo>
                  <a:lnTo>
                    <a:pt x="6356172" y="6625133"/>
                  </a:lnTo>
                  <a:lnTo>
                    <a:pt x="6367221" y="6625387"/>
                  </a:lnTo>
                  <a:lnTo>
                    <a:pt x="6391884" y="6515417"/>
                  </a:lnTo>
                  <a:close/>
                </a:path>
                <a:path w="7250430" h="6653530">
                  <a:moveTo>
                    <a:pt x="6864413" y="6636906"/>
                  </a:moveTo>
                  <a:lnTo>
                    <a:pt x="6856184" y="6515113"/>
                  </a:lnTo>
                  <a:lnTo>
                    <a:pt x="6809626" y="6520574"/>
                  </a:lnTo>
                  <a:lnTo>
                    <a:pt x="6763080" y="6525514"/>
                  </a:lnTo>
                  <a:lnTo>
                    <a:pt x="6716560" y="6529387"/>
                  </a:lnTo>
                  <a:lnTo>
                    <a:pt x="6670078" y="6531673"/>
                  </a:lnTo>
                  <a:lnTo>
                    <a:pt x="6623647" y="6531838"/>
                  </a:lnTo>
                  <a:lnTo>
                    <a:pt x="6620827" y="6653365"/>
                  </a:lnTo>
                  <a:lnTo>
                    <a:pt x="6667360" y="6653212"/>
                  </a:lnTo>
                  <a:lnTo>
                    <a:pt x="6714452" y="6650939"/>
                  </a:lnTo>
                  <a:lnTo>
                    <a:pt x="6762648" y="6647104"/>
                  </a:lnTo>
                  <a:lnTo>
                    <a:pt x="6864413" y="6636906"/>
                  </a:lnTo>
                  <a:close/>
                </a:path>
                <a:path w="7250430" h="6653530">
                  <a:moveTo>
                    <a:pt x="7250277" y="6573177"/>
                  </a:moveTo>
                  <a:lnTo>
                    <a:pt x="7211022" y="6468046"/>
                  </a:lnTo>
                  <a:lnTo>
                    <a:pt x="7100024" y="6487592"/>
                  </a:lnTo>
                  <a:lnTo>
                    <a:pt x="7130605" y="6598844"/>
                  </a:lnTo>
                  <a:lnTo>
                    <a:pt x="7250112" y="6579959"/>
                  </a:lnTo>
                  <a:lnTo>
                    <a:pt x="7250277" y="6573177"/>
                  </a:lnTo>
                  <a:close/>
                </a:path>
              </a:pathLst>
            </a:custGeom>
            <a:solidFill>
              <a:srgbClr val="372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44697" y="1076325"/>
              <a:ext cx="10196830" cy="1986914"/>
            </a:xfrm>
            <a:custGeom>
              <a:avLst/>
              <a:gdLst/>
              <a:ahLst/>
              <a:cxnLst/>
              <a:rect l="l" t="t" r="r" b="b"/>
              <a:pathLst>
                <a:path w="10196830" h="1986914">
                  <a:moveTo>
                    <a:pt x="10196546" y="1986541"/>
                  </a:moveTo>
                  <a:lnTo>
                    <a:pt x="0" y="1986541"/>
                  </a:lnTo>
                  <a:lnTo>
                    <a:pt x="0" y="0"/>
                  </a:lnTo>
                  <a:lnTo>
                    <a:pt x="10196546" y="0"/>
                  </a:lnTo>
                  <a:lnTo>
                    <a:pt x="10196546" y="1986541"/>
                  </a:lnTo>
                  <a:close/>
                </a:path>
              </a:pathLst>
            </a:custGeom>
            <a:solidFill>
              <a:srgbClr val="DE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97279" y="1228725"/>
              <a:ext cx="9913620" cy="1702435"/>
            </a:xfrm>
            <a:custGeom>
              <a:avLst/>
              <a:gdLst/>
              <a:ahLst/>
              <a:cxnLst/>
              <a:rect l="l" t="t" r="r" b="b"/>
              <a:pathLst>
                <a:path w="9913619" h="1702435">
                  <a:moveTo>
                    <a:pt x="0" y="0"/>
                  </a:moveTo>
                  <a:lnTo>
                    <a:pt x="9913524" y="0"/>
                  </a:lnTo>
                  <a:lnTo>
                    <a:pt x="9913524" y="1701849"/>
                  </a:lnTo>
                  <a:lnTo>
                    <a:pt x="0" y="1701849"/>
                  </a:lnTo>
                  <a:lnTo>
                    <a:pt x="0" y="0"/>
                  </a:lnTo>
                  <a:close/>
                </a:path>
              </a:pathLst>
            </a:custGeom>
            <a:ln w="95249">
              <a:solidFill>
                <a:srgbClr val="8B82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1415" y="2965558"/>
              <a:ext cx="2156006" cy="22063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49674" y="0"/>
              <a:ext cx="5038325" cy="25973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489" y="548358"/>
              <a:ext cx="2876549" cy="24669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65537" y="4761771"/>
              <a:ext cx="2222462" cy="3149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9516" y="5013467"/>
              <a:ext cx="1753159" cy="178911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099369" y="1483872"/>
            <a:ext cx="40894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20" dirty="0">
                <a:solidFill>
                  <a:srgbClr val="584A46"/>
                </a:solidFill>
                <a:latin typeface="Microsoft JhengHei"/>
                <a:cs typeface="Microsoft JhengHei"/>
              </a:rPr>
              <a:t>學習⽬標</a:t>
            </a:r>
            <a:endParaRPr sz="80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57332" y="3977942"/>
            <a:ext cx="13686790" cy="458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9880">
              <a:lnSpc>
                <a:spcPct val="100000"/>
              </a:lnSpc>
              <a:spcBef>
                <a:spcPts val="100"/>
              </a:spcBef>
            </a:pPr>
            <a:r>
              <a:rPr sz="4000" b="1" spc="-20" dirty="0">
                <a:solidFill>
                  <a:srgbClr val="372F20"/>
                </a:solidFill>
                <a:latin typeface="Microsoft JhengHei"/>
                <a:cs typeface="Microsoft JhengHei"/>
              </a:rPr>
              <a:t>了解孫⼦兵法</a:t>
            </a:r>
            <a:endParaRPr sz="4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2875"/>
              </a:spcBef>
            </a:pPr>
            <a:endParaRPr sz="4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4000" b="1" spc="-15" dirty="0">
                <a:solidFill>
                  <a:srgbClr val="372F20"/>
                </a:solidFill>
                <a:latin typeface="Microsoft JhengHei"/>
                <a:cs typeface="Microsoft JhengHei"/>
              </a:rPr>
              <a:t>找出孫⼦兵法之核⼼思想</a:t>
            </a:r>
            <a:endParaRPr sz="40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3920"/>
              </a:spcBef>
            </a:pPr>
            <a:endParaRPr sz="4000">
              <a:latin typeface="Microsoft JhengHei"/>
              <a:cs typeface="Microsoft JhengHei"/>
            </a:endParaRPr>
          </a:p>
          <a:p>
            <a:pPr marL="5038725">
              <a:lnSpc>
                <a:spcPct val="100000"/>
              </a:lnSpc>
            </a:pPr>
            <a:r>
              <a:rPr sz="4000" b="1" spc="-15" dirty="0">
                <a:solidFill>
                  <a:srgbClr val="372F20"/>
                </a:solidFill>
                <a:latin typeface="Microsoft JhengHei"/>
                <a:cs typeface="Microsoft JhengHei"/>
              </a:rPr>
              <a:t>淺談孫⼦兵法在現今企業管理上之運⽤</a:t>
            </a:r>
            <a:endParaRPr sz="4000">
              <a:latin typeface="Microsoft JhengHei"/>
              <a:cs typeface="Microsoft JhengHe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81656" y="7186690"/>
            <a:ext cx="1914718" cy="195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矩形 4"/>
          <p:cNvSpPr/>
          <p:nvPr/>
        </p:nvSpPr>
        <p:spPr>
          <a:xfrm>
            <a:off x="1676400" y="723900"/>
            <a:ext cx="1562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各組成果亮點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 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生活科學與實作（動手「做」中學）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主題：優格機製作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出於對優格的喜愛，好奇其製程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使用優格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機、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測溫計 等器材，實際比較全脂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牛奶、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豆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奶、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羊奶 </a:t>
            </a:r>
            <a:r>
              <a:rPr lang="zh-TW" altLang="en-US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等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不同奶類的發酵差異。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不僅成功製作，更深入研究了乳酸菌發酵的歷史與原理 。</a:t>
            </a:r>
            <a:endParaRPr lang="zh-TW" altLang="zh-TW" sz="36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28800" y="5524500"/>
            <a:ext cx="1569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主題：自製布朗尼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探索烘焙興趣，並希望將成品分享給他人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遵循查找資料 、親手製作 、反思修正 的學習步驟。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體會到攪拌方式、烘焙溫度等細節都會影響口感 ，並學會</a:t>
            </a:r>
            <a:r>
              <a:rPr lang="zh-TW" altLang="zh-TW" sz="3600" b="1" kern="0" dirty="0" smtClean="0">
                <a:solidFill>
                  <a:srgbClr val="C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從失敗中調整，培養了耐心與成就感 。</a:t>
            </a:r>
            <a:endParaRPr lang="zh-TW" altLang="zh-TW" sz="3600" b="1" kern="100" dirty="0">
              <a:solidFill>
                <a:srgbClr val="C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30" y="0"/>
            <a:ext cx="18288635" cy="10287000"/>
            <a:chOff x="-230" y="0"/>
            <a:chExt cx="182886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34870" y="6954653"/>
              <a:ext cx="6353128" cy="33323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30" y="851823"/>
              <a:ext cx="3832579" cy="35223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882369"/>
              <a:ext cx="4752345" cy="24046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28583" y="0"/>
              <a:ext cx="4459416" cy="36992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44697" y="1028700"/>
              <a:ext cx="10196830" cy="1986914"/>
            </a:xfrm>
            <a:custGeom>
              <a:avLst/>
              <a:gdLst/>
              <a:ahLst/>
              <a:cxnLst/>
              <a:rect l="l" t="t" r="r" b="b"/>
              <a:pathLst>
                <a:path w="10196830" h="1986914">
                  <a:moveTo>
                    <a:pt x="10196546" y="1986541"/>
                  </a:moveTo>
                  <a:lnTo>
                    <a:pt x="0" y="1986541"/>
                  </a:lnTo>
                  <a:lnTo>
                    <a:pt x="0" y="0"/>
                  </a:lnTo>
                  <a:lnTo>
                    <a:pt x="10196546" y="0"/>
                  </a:lnTo>
                  <a:lnTo>
                    <a:pt x="10196546" y="1986541"/>
                  </a:lnTo>
                  <a:close/>
                </a:path>
              </a:pathLst>
            </a:custGeom>
            <a:solidFill>
              <a:srgbClr val="DE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97278" y="1181100"/>
              <a:ext cx="9913620" cy="1702435"/>
            </a:xfrm>
            <a:custGeom>
              <a:avLst/>
              <a:gdLst/>
              <a:ahLst/>
              <a:cxnLst/>
              <a:rect l="l" t="t" r="r" b="b"/>
              <a:pathLst>
                <a:path w="9913619" h="1702435">
                  <a:moveTo>
                    <a:pt x="0" y="0"/>
                  </a:moveTo>
                  <a:lnTo>
                    <a:pt x="9913524" y="0"/>
                  </a:lnTo>
                  <a:lnTo>
                    <a:pt x="9913524" y="1701849"/>
                  </a:lnTo>
                  <a:lnTo>
                    <a:pt x="0" y="1701849"/>
                  </a:lnTo>
                  <a:lnTo>
                    <a:pt x="0" y="0"/>
                  </a:lnTo>
                  <a:close/>
                </a:path>
              </a:pathLst>
            </a:custGeom>
            <a:ln w="95249">
              <a:solidFill>
                <a:srgbClr val="8B82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3315" y="7116034"/>
              <a:ext cx="2698284" cy="269828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64788" y="4178060"/>
            <a:ext cx="1705864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b="1" spc="-5" dirty="0">
                <a:solidFill>
                  <a:srgbClr val="372F20"/>
                </a:solidFill>
                <a:latin typeface="Microsoft JhengHei"/>
                <a:cs typeface="Microsoft JhengHei"/>
              </a:rPr>
              <a:t>《孫⼦兵法》是春秋時期孫武所著的兵書，強調⽤智取勝與靈活應變。全書⼗三篇，</a:t>
            </a:r>
            <a:endParaRPr sz="3550">
              <a:latin typeface="Microsoft JhengHei"/>
              <a:cs typeface="Microsoft JhengHei"/>
            </a:endParaRPr>
          </a:p>
          <a:p>
            <a:pPr marL="12700" marR="5080">
              <a:lnSpc>
                <a:spcPct val="186600"/>
              </a:lnSpc>
              <a:spcBef>
                <a:spcPts val="5"/>
              </a:spcBef>
            </a:pPr>
            <a:r>
              <a:rPr sz="3550" b="1" spc="-5" dirty="0">
                <a:solidFill>
                  <a:srgbClr val="372F20"/>
                </a:solidFill>
                <a:latin typeface="Microsoft JhengHei"/>
                <a:cs typeface="Microsoft JhengHei"/>
              </a:rPr>
              <a:t>涵蓋戰略、戰術等內容，核⼼思想是不戰⽽屈⼈之兵。其智慧不僅影響戰爭，也廣泛</a:t>
            </a:r>
            <a:r>
              <a:rPr sz="3550" b="1" spc="-204" dirty="0">
                <a:solidFill>
                  <a:srgbClr val="372F20"/>
                </a:solidFill>
                <a:latin typeface="Microsoft JhengHei"/>
                <a:cs typeface="Microsoft JhengHei"/>
              </a:rPr>
              <a:t>運⽤於管理與競爭策略。⼀句經典引⾔是：「兵者，詭道也」。</a:t>
            </a:r>
            <a:endParaRPr sz="355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36369" rIns="0" bIns="0" rtlCol="0">
            <a:spAutoFit/>
          </a:bodyPr>
          <a:lstStyle/>
          <a:p>
            <a:pPr marL="284480" algn="ctr">
              <a:lnSpc>
                <a:spcPct val="100000"/>
              </a:lnSpc>
              <a:spcBef>
                <a:spcPts val="3210"/>
              </a:spcBef>
            </a:pPr>
            <a:r>
              <a:rPr sz="8000" spc="-30" dirty="0">
                <a:solidFill>
                  <a:srgbClr val="584A46"/>
                </a:solidFill>
                <a:latin typeface="Microsoft JhengHei"/>
                <a:cs typeface="Microsoft JhengHei"/>
              </a:rPr>
              <a:t>引⾔</a:t>
            </a:r>
            <a:endParaRPr sz="8000">
              <a:latin typeface="Microsoft JhengHei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26363" y="0"/>
              <a:ext cx="4361636" cy="33613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746" y="1345623"/>
              <a:ext cx="16000406" cy="8940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588530" cy="3290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6891" y="8940424"/>
              <a:ext cx="3512641" cy="13465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39197" y="0"/>
              <a:ext cx="9395460" cy="1830705"/>
            </a:xfrm>
            <a:custGeom>
              <a:avLst/>
              <a:gdLst/>
              <a:ahLst/>
              <a:cxnLst/>
              <a:rect l="l" t="t" r="r" b="b"/>
              <a:pathLst>
                <a:path w="9395460" h="1830705">
                  <a:moveTo>
                    <a:pt x="9395156" y="1830410"/>
                  </a:moveTo>
                  <a:lnTo>
                    <a:pt x="0" y="1830410"/>
                  </a:lnTo>
                  <a:lnTo>
                    <a:pt x="0" y="0"/>
                  </a:lnTo>
                  <a:lnTo>
                    <a:pt x="9395156" y="0"/>
                  </a:lnTo>
                  <a:lnTo>
                    <a:pt x="9395156" y="1830410"/>
                  </a:lnTo>
                  <a:close/>
                </a:path>
              </a:pathLst>
            </a:custGeom>
            <a:solidFill>
              <a:srgbClr val="DE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79786" y="140422"/>
              <a:ext cx="9134475" cy="1568450"/>
            </a:xfrm>
            <a:custGeom>
              <a:avLst/>
              <a:gdLst/>
              <a:ahLst/>
              <a:cxnLst/>
              <a:rect l="l" t="t" r="r" b="b"/>
              <a:pathLst>
                <a:path w="9134475" h="1568450">
                  <a:moveTo>
                    <a:pt x="0" y="0"/>
                  </a:moveTo>
                  <a:lnTo>
                    <a:pt x="9134378" y="0"/>
                  </a:lnTo>
                  <a:lnTo>
                    <a:pt x="9134378" y="1568093"/>
                  </a:lnTo>
                  <a:lnTo>
                    <a:pt x="0" y="1568093"/>
                  </a:lnTo>
                  <a:lnTo>
                    <a:pt x="0" y="0"/>
                  </a:lnTo>
                  <a:close/>
                </a:path>
              </a:pathLst>
            </a:custGeom>
            <a:ln w="95249">
              <a:solidFill>
                <a:srgbClr val="8B82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39197" y="0"/>
            <a:ext cx="9395460" cy="1830705"/>
          </a:xfrm>
          <a:prstGeom prst="rect">
            <a:avLst/>
          </a:prstGeom>
        </p:spPr>
        <p:txBody>
          <a:bodyPr vert="horz" wrap="square" lIns="0" tIns="492125" rIns="0" bIns="0" rtlCol="0">
            <a:spAutoFit/>
          </a:bodyPr>
          <a:lstStyle/>
          <a:p>
            <a:pPr marL="1016635">
              <a:lnSpc>
                <a:spcPct val="100000"/>
              </a:lnSpc>
              <a:spcBef>
                <a:spcPts val="3875"/>
              </a:spcBef>
            </a:pPr>
            <a:r>
              <a:rPr b="0" spc="-20" dirty="0">
                <a:solidFill>
                  <a:srgbClr val="372F20"/>
                </a:solidFill>
                <a:latin typeface="Microsoft JhengHei"/>
                <a:cs typeface="Microsoft JhengHei"/>
              </a:rPr>
              <a:t>《孫⼦兵法》概要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9370" indent="153670">
              <a:lnSpc>
                <a:spcPct val="153000"/>
              </a:lnSpc>
              <a:spcBef>
                <a:spcPts val="100"/>
              </a:spcBef>
            </a:pPr>
            <a:r>
              <a:rPr spc="-10" dirty="0"/>
              <a:t>《孫⼦兵法》全書共</a:t>
            </a:r>
            <a:r>
              <a:rPr spc="-50" dirty="0"/>
              <a:t>13</a:t>
            </a:r>
            <a:r>
              <a:rPr spc="-30" dirty="0"/>
              <a:t>篇章</a:t>
            </a:r>
            <a:r>
              <a:rPr spc="-50" dirty="0">
                <a:solidFill>
                  <a:srgbClr val="372F20"/>
                </a:solidFill>
              </a:rPr>
              <a:t>始計篇 - 制定作戰計畫</a:t>
            </a:r>
          </a:p>
          <a:p>
            <a:pPr marL="12700">
              <a:lnSpc>
                <a:spcPct val="100000"/>
              </a:lnSpc>
              <a:spcBef>
                <a:spcPts val="2145"/>
              </a:spcBef>
            </a:pPr>
            <a:r>
              <a:rPr spc="-50" dirty="0">
                <a:solidFill>
                  <a:srgbClr val="372F20"/>
                </a:solidFill>
              </a:rPr>
              <a:t>作戰篇 - 戰爭的資源與成本</a:t>
            </a:r>
          </a:p>
          <a:p>
            <a:pPr marL="12700" marR="805180">
              <a:lnSpc>
                <a:spcPct val="156700"/>
              </a:lnSpc>
            </a:pPr>
            <a:r>
              <a:rPr spc="-55" dirty="0">
                <a:solidFill>
                  <a:srgbClr val="372F20"/>
                </a:solidFill>
              </a:rPr>
              <a:t>謀攻篇 - 戰略層⾯如何攻克敵⼈</a:t>
            </a:r>
            <a:r>
              <a:rPr spc="-50" dirty="0">
                <a:solidFill>
                  <a:srgbClr val="372F20"/>
                </a:solidFill>
              </a:rPr>
              <a:t>軍形篇 - 軍隊的組織和形態</a:t>
            </a:r>
          </a:p>
          <a:p>
            <a:pPr marL="12700">
              <a:lnSpc>
                <a:spcPct val="100000"/>
              </a:lnSpc>
              <a:spcBef>
                <a:spcPts val="2145"/>
              </a:spcBef>
            </a:pPr>
            <a:r>
              <a:rPr spc="-50" dirty="0">
                <a:solidFill>
                  <a:srgbClr val="372F20"/>
                </a:solidFill>
              </a:rPr>
              <a:t>兵勢篇 - ⼒量的運⽤與部署</a:t>
            </a:r>
          </a:p>
          <a:p>
            <a:pPr marL="12700" marR="5080">
              <a:lnSpc>
                <a:spcPct val="156700"/>
              </a:lnSpc>
            </a:pPr>
            <a:r>
              <a:rPr spc="-55" dirty="0">
                <a:solidFill>
                  <a:srgbClr val="372F20"/>
                </a:solidFill>
              </a:rPr>
              <a:t>虛實篇 - 虛張聲勢與真實戰術的運⽤</a:t>
            </a:r>
            <a:r>
              <a:rPr spc="-50" dirty="0">
                <a:solidFill>
                  <a:srgbClr val="372F20"/>
                </a:solidFill>
              </a:rPr>
              <a:t>軍爭篇 - 戰爭中的地理位置與主動權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九變篇 - ⾯對不同情勢的靈活變通</a:t>
            </a:r>
          </a:p>
          <a:p>
            <a:pPr marL="141605" marR="963930">
              <a:lnSpc>
                <a:spcPct val="162700"/>
              </a:lnSpc>
            </a:pPr>
            <a:r>
              <a:rPr spc="-50" dirty="0"/>
              <a:t>⾏軍篇 - ⾏軍中的地形與策略 </a:t>
            </a:r>
            <a:r>
              <a:rPr spc="-55" dirty="0"/>
              <a:t>地形篇 - 各種地形特點及其影響</a:t>
            </a:r>
            <a:r>
              <a:rPr spc="-50" dirty="0"/>
              <a:t>九地篇 - 不同地勢與戰略應⽤</a:t>
            </a:r>
          </a:p>
          <a:p>
            <a:pPr marL="141605">
              <a:lnSpc>
                <a:spcPct val="100000"/>
              </a:lnSpc>
              <a:spcBef>
                <a:spcPts val="2370"/>
              </a:spcBef>
            </a:pPr>
            <a:r>
              <a:rPr spc="-50" dirty="0"/>
              <a:t>⽕攻篇 - ⽤⽕攻擊的策略</a:t>
            </a:r>
          </a:p>
          <a:p>
            <a:pPr marL="141605" algn="just">
              <a:lnSpc>
                <a:spcPct val="100000"/>
              </a:lnSpc>
              <a:spcBef>
                <a:spcPts val="2370"/>
              </a:spcBef>
            </a:pPr>
            <a:r>
              <a:rPr spc="-50" dirty="0"/>
              <a:t>⽤間篇 - 情報和間諜的運⽤</a:t>
            </a:r>
          </a:p>
          <a:p>
            <a:pPr marL="12700" marR="5080" algn="just">
              <a:lnSpc>
                <a:spcPct val="134800"/>
              </a:lnSpc>
              <a:spcBef>
                <a:spcPts val="2130"/>
              </a:spcBef>
            </a:pPr>
            <a:r>
              <a:rPr sz="3200" spc="-10" dirty="0">
                <a:solidFill>
                  <a:srgbClr val="FFFDFF"/>
                </a:solidFill>
              </a:rPr>
              <a:t>這</a:t>
            </a:r>
            <a:r>
              <a:rPr sz="3200" spc="-30" dirty="0">
                <a:solidFill>
                  <a:srgbClr val="FFFDFF"/>
                </a:solidFill>
              </a:rPr>
              <a:t>13</a:t>
            </a:r>
            <a:r>
              <a:rPr sz="3200" spc="-15" dirty="0">
                <a:solidFill>
                  <a:srgbClr val="FFFDFF"/>
                </a:solidFill>
              </a:rPr>
              <a:t>篇章從制定計劃、資源管理到戰術應⽤及情報蒐集，涵蓋了戰爭的各個⽅⾯，是完整的軍事指導體系。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02830" y="8254596"/>
              <a:ext cx="5985169" cy="203240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33122" y="1386945"/>
            <a:ext cx="20574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30" dirty="0">
                <a:solidFill>
                  <a:srgbClr val="372F20"/>
                </a:solidFill>
                <a:latin typeface="Microsoft JhengHei"/>
                <a:cs typeface="Microsoft JhengHei"/>
              </a:rPr>
              <a:t>總結</a:t>
            </a:r>
            <a:endParaRPr sz="800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1103" y="2820077"/>
            <a:ext cx="14839949" cy="59150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81268" y="4113132"/>
            <a:ext cx="13762990" cy="3333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700" b="1" spc="-5" dirty="0">
                <a:solidFill>
                  <a:srgbClr val="584A46"/>
                </a:solidFill>
                <a:latin typeface="Microsoft JhengHei"/>
                <a:cs typeface="Microsoft JhengHei"/>
              </a:rPr>
              <a:t>在這次⾃主學習中，我發現孫⼦兵法並沒有想像中那麼容易。⼀開</a:t>
            </a:r>
            <a:endParaRPr sz="3700">
              <a:latin typeface="Microsoft JhengHei"/>
              <a:cs typeface="Microsoft JhengHei"/>
            </a:endParaRPr>
          </a:p>
          <a:p>
            <a:pPr marL="12700" marR="5080" algn="just">
              <a:lnSpc>
                <a:spcPts val="7200"/>
              </a:lnSpc>
              <a:spcBef>
                <a:spcPts val="500"/>
              </a:spcBef>
            </a:pPr>
            <a:r>
              <a:rPr sz="3700" b="1" spc="-5" dirty="0">
                <a:solidFill>
                  <a:srgbClr val="584A46"/>
                </a:solidFill>
                <a:latin typeface="Microsoft JhengHei"/>
                <a:cs typeface="Microsoft JhengHei"/>
              </a:rPr>
              <a:t>始抱著好奇⼼，以為讀孫⼦兵法就像讀三國演義依樣容易，沒想到兩者全然不同，⼀個是在講歷史，⼀個是在講策略的重要性，後者</a:t>
            </a:r>
            <a:r>
              <a:rPr sz="3700" b="1" spc="-15" dirty="0">
                <a:solidFill>
                  <a:srgbClr val="584A46"/>
                </a:solidFill>
                <a:latin typeface="Microsoft JhengHei"/>
                <a:cs typeface="Microsoft JhengHei"/>
              </a:rPr>
              <a:t>居然還可運⽤在現代企業管理，甚⾄⼼理學，真是令我⼤開眼界。</a:t>
            </a:r>
            <a:endParaRPr sz="370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8042255" cy="10287000"/>
            <a:chOff x="0" y="0"/>
            <a:chExt cx="18042255" cy="102870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726800" cy="22152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97816" y="0"/>
              <a:ext cx="5244002" cy="26961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7664870"/>
              <a:ext cx="5151028" cy="26221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17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pPr>
                <a:lnSpc>
                  <a:spcPct val="150000"/>
                </a:lnSpc>
              </a:pPr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矩形 4"/>
          <p:cNvSpPr/>
          <p:nvPr/>
        </p:nvSpPr>
        <p:spPr>
          <a:xfrm>
            <a:off x="304800" y="2019300"/>
            <a:ext cx="1783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SDGs 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聯合國目標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en-US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動機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了解全球發展趨勢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en-US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方法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研究</a:t>
            </a:r>
            <a:r>
              <a:rPr lang="en-US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SDGs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的宗旨 、由來 ，並探討其在臺灣的實例 。</a:t>
            </a: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zh-TW" altLang="en-US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成果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：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深入了解當前社會面臨的重大指標問題，並在過程中學習團隊合作與磨合 。</a:t>
            </a:r>
            <a:endParaRPr lang="zh-TW" altLang="zh-TW" sz="36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71193"/>
            <a:ext cx="5947506" cy="91158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03663" y="2316142"/>
            <a:ext cx="3427729" cy="1348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650" b="0" spc="-385" dirty="0">
                <a:solidFill>
                  <a:srgbClr val="4F4B44"/>
                </a:solidFill>
                <a:latin typeface="Times New Roman"/>
                <a:cs typeface="Times New Roman"/>
              </a:rPr>
              <a:t>S</a:t>
            </a:r>
            <a:r>
              <a:rPr sz="8650" b="0" spc="-430" dirty="0">
                <a:solidFill>
                  <a:srgbClr val="4F4B44"/>
                </a:solidFill>
                <a:latin typeface="Times New Roman"/>
                <a:cs typeface="Times New Roman"/>
              </a:rPr>
              <a:t> </a:t>
            </a:r>
            <a:r>
              <a:rPr sz="8650" b="0" spc="-130" dirty="0">
                <a:solidFill>
                  <a:srgbClr val="4F4B44"/>
                </a:solidFill>
                <a:latin typeface="Times New Roman"/>
                <a:cs typeface="Times New Roman"/>
              </a:rPr>
              <a:t>D</a:t>
            </a:r>
            <a:r>
              <a:rPr sz="8650" b="0" spc="-430" dirty="0">
                <a:solidFill>
                  <a:srgbClr val="4F4B44"/>
                </a:solidFill>
                <a:latin typeface="Times New Roman"/>
                <a:cs typeface="Times New Roman"/>
              </a:rPr>
              <a:t> </a:t>
            </a:r>
            <a:r>
              <a:rPr sz="8650" b="0" spc="250" dirty="0">
                <a:solidFill>
                  <a:srgbClr val="4F4B44"/>
                </a:solidFill>
                <a:latin typeface="Times New Roman"/>
                <a:cs typeface="Times New Roman"/>
              </a:rPr>
              <a:t>G</a:t>
            </a:r>
            <a:r>
              <a:rPr sz="8650" b="0" spc="-425" dirty="0">
                <a:solidFill>
                  <a:srgbClr val="4F4B44"/>
                </a:solidFill>
                <a:latin typeface="Times New Roman"/>
                <a:cs typeface="Times New Roman"/>
              </a:rPr>
              <a:t> </a:t>
            </a:r>
            <a:r>
              <a:rPr sz="8650" b="0" spc="-434" dirty="0">
                <a:solidFill>
                  <a:srgbClr val="4F4B44"/>
                </a:solidFill>
                <a:latin typeface="Times New Roman"/>
                <a:cs typeface="Times New Roman"/>
              </a:rPr>
              <a:t>S</a:t>
            </a:r>
            <a:endParaRPr sz="86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83466" y="3927041"/>
            <a:ext cx="5868035" cy="1348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650" spc="509" dirty="0">
                <a:solidFill>
                  <a:srgbClr val="4F4B44"/>
                </a:solidFill>
                <a:latin typeface="SimSun"/>
                <a:cs typeface="SimSun"/>
              </a:rPr>
              <a:t>聯合國目標</a:t>
            </a:r>
            <a:endParaRPr sz="8650">
              <a:latin typeface="SimSun"/>
              <a:cs typeface="SimSu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2084" y="6836795"/>
            <a:ext cx="4884420" cy="520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50" spc="1235" dirty="0">
                <a:solidFill>
                  <a:srgbClr val="4F4B44"/>
                </a:solidFill>
                <a:latin typeface="Microsoft JhengHei"/>
                <a:cs typeface="Microsoft JhengHei"/>
              </a:rPr>
              <a:t>組員:</a:t>
            </a:r>
            <a:r>
              <a:rPr sz="3250" spc="1030" dirty="0">
                <a:solidFill>
                  <a:srgbClr val="4F4B44"/>
                </a:solidFill>
                <a:latin typeface="Microsoft JhengHei"/>
                <a:cs typeface="Microsoft JhengHei"/>
              </a:rPr>
              <a:t>  ⾱中</a:t>
            </a:r>
            <a:r>
              <a:rPr sz="3250" spc="430" dirty="0">
                <a:solidFill>
                  <a:srgbClr val="4F4B44"/>
                </a:solidFill>
                <a:latin typeface="Microsoft JhengHei"/>
                <a:cs typeface="Microsoft JhengHei"/>
              </a:rPr>
              <a:t>   鍾品諄</a:t>
            </a:r>
            <a:endParaRPr sz="3250">
              <a:latin typeface="Microsoft JhengHei"/>
              <a:cs typeface="Microsoft Jheng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72718" y="0"/>
            <a:ext cx="6215280" cy="91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56" y="-913"/>
            <a:ext cx="1698493" cy="20941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6666027"/>
            <a:ext cx="7941309" cy="3615054"/>
            <a:chOff x="0" y="6666027"/>
            <a:chExt cx="7941309" cy="361505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666027"/>
              <a:ext cx="7940775" cy="36146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66693" y="8713010"/>
              <a:ext cx="4047490" cy="128270"/>
            </a:xfrm>
            <a:custGeom>
              <a:avLst/>
              <a:gdLst/>
              <a:ahLst/>
              <a:cxnLst/>
              <a:rect l="l" t="t" r="r" b="b"/>
              <a:pathLst>
                <a:path w="4047490" h="128270">
                  <a:moveTo>
                    <a:pt x="0" y="127906"/>
                  </a:moveTo>
                  <a:lnTo>
                    <a:pt x="4047348" y="127906"/>
                  </a:lnTo>
                  <a:lnTo>
                    <a:pt x="4047348" y="0"/>
                  </a:lnTo>
                  <a:lnTo>
                    <a:pt x="0" y="0"/>
                  </a:lnTo>
                  <a:lnTo>
                    <a:pt x="0" y="127906"/>
                  </a:lnTo>
                  <a:close/>
                </a:path>
              </a:pathLst>
            </a:custGeom>
            <a:solidFill>
              <a:srgbClr val="EEBA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8277" y="7637967"/>
              <a:ext cx="1967089" cy="23791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2541" y="7088445"/>
              <a:ext cx="1044418" cy="292822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35675" y="3644041"/>
            <a:ext cx="5332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504B44"/>
                </a:solidFill>
                <a:latin typeface="Microsoft JhengHei"/>
                <a:cs typeface="Microsoft JhengHei"/>
              </a:rPr>
              <a:t>了解何謂SDGs</a:t>
            </a:r>
            <a:r>
              <a:rPr sz="3600" spc="-10" dirty="0">
                <a:solidFill>
                  <a:srgbClr val="504B44"/>
                </a:solidFill>
                <a:latin typeface="Microsoft JhengHei"/>
                <a:cs typeface="Microsoft JhengHei"/>
              </a:rPr>
              <a:t>聯合國⽬標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35675" y="5087428"/>
            <a:ext cx="5332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504B44"/>
                </a:solidFill>
                <a:latin typeface="Microsoft JhengHei"/>
                <a:cs typeface="Microsoft JhengHei"/>
              </a:rPr>
              <a:t>介紹SDGs聯合國⽬標</a:t>
            </a:r>
            <a:r>
              <a:rPr sz="3600" spc="-25" dirty="0">
                <a:solidFill>
                  <a:srgbClr val="B73D3E"/>
                </a:solidFill>
                <a:latin typeface="Microsoft JhengHei"/>
                <a:cs typeface="Microsoft JhengHei"/>
              </a:rPr>
              <a:t>宗旨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9052" y="2054869"/>
            <a:ext cx="894715" cy="3738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20"/>
              </a:spcBef>
            </a:pPr>
            <a:r>
              <a:rPr sz="5400" spc="-25" dirty="0">
                <a:solidFill>
                  <a:srgbClr val="504B44"/>
                </a:solidFill>
                <a:latin typeface="Trebuchet MS"/>
                <a:cs typeface="Trebuchet MS"/>
              </a:rPr>
              <a:t>01</a:t>
            </a:r>
            <a:endParaRPr sz="5400">
              <a:latin typeface="Trebuchet MS"/>
              <a:cs typeface="Trebuchet MS"/>
            </a:endParaRPr>
          </a:p>
          <a:p>
            <a:pPr marL="23495">
              <a:lnSpc>
                <a:spcPct val="100000"/>
              </a:lnSpc>
              <a:spcBef>
                <a:spcPts val="4885"/>
              </a:spcBef>
            </a:pPr>
            <a:r>
              <a:rPr sz="5400" spc="455" dirty="0">
                <a:solidFill>
                  <a:srgbClr val="504B44"/>
                </a:solidFill>
                <a:latin typeface="Trebuchet MS"/>
                <a:cs typeface="Trebuchet MS"/>
              </a:rPr>
              <a:t>02</a:t>
            </a:r>
            <a:endParaRPr sz="5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885"/>
              </a:spcBef>
            </a:pPr>
            <a:r>
              <a:rPr sz="5400" spc="540" dirty="0">
                <a:solidFill>
                  <a:srgbClr val="504B44"/>
                </a:solidFill>
                <a:latin typeface="Trebuchet MS"/>
                <a:cs typeface="Trebuchet MS"/>
              </a:rPr>
              <a:t>03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05801" y="2631788"/>
            <a:ext cx="6519545" cy="8521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100" spc="892" baseline="-8744" dirty="0">
                <a:solidFill>
                  <a:srgbClr val="504B44"/>
                </a:solidFill>
                <a:latin typeface="Trebuchet MS"/>
                <a:cs typeface="Trebuchet MS"/>
              </a:rPr>
              <a:t>04</a:t>
            </a:r>
            <a:r>
              <a:rPr sz="8100" spc="1080" baseline="-8744" dirty="0">
                <a:solidFill>
                  <a:srgbClr val="504B44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504B44"/>
                </a:solidFill>
                <a:latin typeface="Microsoft JhengHei"/>
                <a:cs typeface="Microsoft JhengHei"/>
              </a:rPr>
              <a:t>說明SDGs聯合國⽬標</a:t>
            </a:r>
            <a:r>
              <a:rPr sz="3600" spc="-25" dirty="0">
                <a:solidFill>
                  <a:srgbClr val="B73D3E"/>
                </a:solidFill>
                <a:latin typeface="Microsoft JhengHei"/>
                <a:cs typeface="Microsoft JhengHei"/>
              </a:rPr>
              <a:t>由來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976675" y="486572"/>
            <a:ext cx="2247265" cy="1237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950" b="0" spc="770" dirty="0">
                <a:solidFill>
                  <a:srgbClr val="504B44"/>
                </a:solidFill>
                <a:latin typeface="Microsoft JhengHei"/>
                <a:cs typeface="Microsoft JhengHei"/>
              </a:rPr>
              <a:t>⽬次</a:t>
            </a:r>
            <a:endParaRPr sz="795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2959" y="4322475"/>
            <a:ext cx="875030" cy="8521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00" spc="455" dirty="0">
                <a:solidFill>
                  <a:srgbClr val="504B44"/>
                </a:solidFill>
                <a:latin typeface="Trebuchet MS"/>
                <a:cs typeface="Trebuchet MS"/>
              </a:rPr>
              <a:t>05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37601" y="6047501"/>
            <a:ext cx="885825" cy="8521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00" spc="509" dirty="0">
                <a:solidFill>
                  <a:srgbClr val="504B44"/>
                </a:solidFill>
                <a:latin typeface="Trebuchet MS"/>
                <a:cs typeface="Trebuchet MS"/>
              </a:rPr>
              <a:t>06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63316" y="2960728"/>
            <a:ext cx="7772399" cy="5401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9990">
              <a:lnSpc>
                <a:spcPct val="100000"/>
              </a:lnSpc>
              <a:tabLst>
                <a:tab pos="3064510" algn="l"/>
              </a:tabLst>
            </a:pPr>
            <a:r>
              <a:rPr sz="3600" spc="-1860" dirty="0">
                <a:solidFill>
                  <a:srgbClr val="504B44"/>
                </a:solidFill>
                <a:latin typeface="Microsoft JhengHei"/>
                <a:cs typeface="Microsoft JhengHei"/>
              </a:rPr>
              <a:t>介</a:t>
            </a:r>
            <a:r>
              <a:rPr sz="21600" spc="-18810" baseline="-15625" dirty="0">
                <a:latin typeface="Microsoft JhengHei"/>
                <a:cs typeface="Microsoft JhengHei"/>
              </a:rPr>
              <a:t>｛</a:t>
            </a:r>
            <a:r>
              <a:rPr sz="3600" spc="-50" dirty="0">
                <a:solidFill>
                  <a:srgbClr val="504B44"/>
                </a:solidFill>
                <a:latin typeface="Microsoft JhengHei"/>
                <a:cs typeface="Microsoft JhengHei"/>
              </a:rPr>
              <a:t>紹</a:t>
            </a:r>
            <a:r>
              <a:rPr sz="3600" dirty="0">
                <a:solidFill>
                  <a:srgbClr val="504B44"/>
                </a:solidFill>
                <a:latin typeface="Microsoft JhengHei"/>
                <a:cs typeface="Microsoft JhengHei"/>
              </a:rPr>
              <a:t>	</a:t>
            </a:r>
            <a:r>
              <a:rPr lang="zh-TW" altLang="en-US" sz="3600" dirty="0" smtClean="0">
                <a:solidFill>
                  <a:srgbClr val="504B44"/>
                </a:solidFill>
                <a:latin typeface="Microsoft JhengHei"/>
                <a:cs typeface="Microsoft JhengHei"/>
              </a:rPr>
              <a:t>消除貧窮</a:t>
            </a:r>
            <a:endParaRPr lang="en-US" altLang="zh-TW" sz="3600" dirty="0" smtClean="0">
              <a:solidFill>
                <a:srgbClr val="504B44"/>
              </a:solidFill>
              <a:latin typeface="Microsoft JhengHei"/>
              <a:cs typeface="Microsoft JhengHei"/>
            </a:endParaRPr>
          </a:p>
          <a:p>
            <a:pPr marL="1189990">
              <a:lnSpc>
                <a:spcPct val="100000"/>
              </a:lnSpc>
              <a:tabLst>
                <a:tab pos="3064510" algn="l"/>
              </a:tabLst>
            </a:pPr>
            <a:r>
              <a:rPr lang="zh-TW" altLang="en-US" sz="3600" dirty="0" smtClean="0">
                <a:solidFill>
                  <a:srgbClr val="504B44"/>
                </a:solidFill>
                <a:latin typeface="Microsoft JhengHei"/>
                <a:cs typeface="Microsoft JhengHei"/>
              </a:rPr>
              <a:t>                 性別平權</a:t>
            </a:r>
            <a:endParaRPr lang="en-US" altLang="zh-TW" sz="3600" dirty="0" smtClean="0">
              <a:solidFill>
                <a:srgbClr val="504B44"/>
              </a:solidFill>
              <a:latin typeface="Microsoft JhengHei"/>
              <a:cs typeface="Microsoft JhengHei"/>
            </a:endParaRPr>
          </a:p>
          <a:p>
            <a:pPr marL="1189990">
              <a:lnSpc>
                <a:spcPct val="100000"/>
              </a:lnSpc>
              <a:tabLst>
                <a:tab pos="3064510" algn="l"/>
              </a:tabLst>
            </a:pPr>
            <a:r>
              <a:rPr lang="zh-TW" altLang="en-US" sz="3600" dirty="0" smtClean="0">
                <a:solidFill>
                  <a:srgbClr val="504B44"/>
                </a:solidFill>
                <a:latin typeface="Microsoft JhengHei"/>
                <a:cs typeface="Microsoft JhengHei"/>
              </a:rPr>
              <a:t>                保育海洋生態</a:t>
            </a:r>
            <a:endParaRPr lang="en-US" altLang="zh-TW" sz="3600" dirty="0">
              <a:solidFill>
                <a:srgbClr val="504B44"/>
              </a:solidFill>
              <a:latin typeface="Microsoft JhengHei"/>
              <a:cs typeface="Microsoft JhengHei"/>
            </a:endParaRPr>
          </a:p>
          <a:p>
            <a:pPr marL="1189990">
              <a:lnSpc>
                <a:spcPct val="100000"/>
              </a:lnSpc>
              <a:tabLst>
                <a:tab pos="3064510" algn="l"/>
              </a:tabLst>
            </a:pPr>
            <a:r>
              <a:rPr sz="3600" dirty="0" err="1" smtClean="0">
                <a:solidFill>
                  <a:srgbClr val="504B44"/>
                </a:solidFill>
                <a:latin typeface="Microsoft JhengHei"/>
                <a:cs typeface="Microsoft JhengHei"/>
              </a:rPr>
              <a:t>SDGs</a:t>
            </a:r>
            <a:r>
              <a:rPr sz="3600" spc="70" dirty="0" err="1">
                <a:solidFill>
                  <a:srgbClr val="504B44"/>
                </a:solidFill>
                <a:latin typeface="Microsoft JhengHei"/>
                <a:cs typeface="Microsoft JhengHei"/>
              </a:rPr>
              <a:t>在</a:t>
            </a:r>
            <a:r>
              <a:rPr sz="3600" dirty="0" err="1">
                <a:solidFill>
                  <a:srgbClr val="B73D3E"/>
                </a:solidFill>
                <a:latin typeface="Microsoft JhengHei"/>
                <a:cs typeface="Microsoft JhengHei"/>
              </a:rPr>
              <a:t>臺灣</a:t>
            </a:r>
            <a:r>
              <a:rPr sz="3600" dirty="0" err="1">
                <a:solidFill>
                  <a:srgbClr val="504B44"/>
                </a:solidFill>
                <a:latin typeface="Microsoft JhengHei"/>
                <a:cs typeface="Microsoft JhengHei"/>
              </a:rPr>
              <a:t>的</a:t>
            </a:r>
            <a:r>
              <a:rPr sz="3600" spc="-25" dirty="0" err="1">
                <a:solidFill>
                  <a:srgbClr val="B73D3E"/>
                </a:solidFill>
                <a:latin typeface="Microsoft JhengHei"/>
                <a:cs typeface="Microsoft JhengHei"/>
              </a:rPr>
              <a:t>實例</a:t>
            </a:r>
            <a:endParaRPr sz="3600" dirty="0">
              <a:latin typeface="Microsoft JhengHei"/>
              <a:cs typeface="Microsoft JhengHei"/>
            </a:endParaRPr>
          </a:p>
          <a:p>
            <a:pPr marL="50800">
              <a:lnSpc>
                <a:spcPct val="100000"/>
              </a:lnSpc>
              <a:spcBef>
                <a:spcPts val="5280"/>
              </a:spcBef>
            </a:pPr>
            <a:r>
              <a:rPr sz="8100" spc="592" baseline="-6687" dirty="0">
                <a:solidFill>
                  <a:srgbClr val="504B44"/>
                </a:solidFill>
                <a:latin typeface="Trebuchet MS"/>
                <a:cs typeface="Trebuchet MS"/>
              </a:rPr>
              <a:t>07</a:t>
            </a:r>
            <a:r>
              <a:rPr sz="8100" spc="-15" baseline="-6687" dirty="0">
                <a:solidFill>
                  <a:srgbClr val="504B44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504B44"/>
                </a:solidFill>
                <a:latin typeface="Microsoft JhengHei"/>
                <a:cs typeface="Microsoft JhengHei"/>
              </a:rPr>
              <a:t>本次⾃主學習</a:t>
            </a:r>
            <a:r>
              <a:rPr sz="3600" dirty="0">
                <a:solidFill>
                  <a:srgbClr val="B73D3E"/>
                </a:solidFill>
                <a:latin typeface="Microsoft JhengHei"/>
                <a:cs typeface="Microsoft JhengHei"/>
              </a:rPr>
              <a:t>⼼得</a:t>
            </a:r>
            <a:r>
              <a:rPr sz="3600" spc="-25" dirty="0">
                <a:solidFill>
                  <a:srgbClr val="504B44"/>
                </a:solidFill>
                <a:latin typeface="Microsoft JhengHei"/>
                <a:cs typeface="Microsoft JhengHei"/>
              </a:rPr>
              <a:t>分享</a:t>
            </a:r>
            <a:endParaRPr sz="3600" dirty="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5695" y="2201956"/>
            <a:ext cx="4597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504B44"/>
                </a:solidFill>
                <a:latin typeface="Microsoft JhengHei"/>
                <a:cs typeface="Microsoft JhengHei"/>
              </a:rPr>
              <a:t>選擇此主題的</a:t>
            </a:r>
            <a:r>
              <a:rPr sz="3600" spc="-15" dirty="0">
                <a:solidFill>
                  <a:srgbClr val="B73D3E"/>
                </a:solidFill>
                <a:latin typeface="Microsoft JhengHei"/>
                <a:cs typeface="Microsoft JhengHei"/>
              </a:rPr>
              <a:t>學習動機</a:t>
            </a:r>
            <a:endParaRPr sz="36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6553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98593"/>
            <a:ext cx="7890826" cy="75884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33961" y="2879218"/>
            <a:ext cx="8350884" cy="451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10" dirty="0">
                <a:solidFill>
                  <a:srgbClr val="B63D3F"/>
                </a:solidFill>
                <a:latin typeface="Microsoft JhengHei"/>
                <a:cs typeface="Microsoft JhengHei"/>
              </a:rPr>
              <a:t>如何接觸</a:t>
            </a:r>
            <a:r>
              <a:rPr sz="5200" spc="-10" dirty="0">
                <a:solidFill>
                  <a:srgbClr val="292F38"/>
                </a:solidFill>
                <a:latin typeface="Microsoft JhengHei"/>
                <a:cs typeface="Microsoft JhengHei"/>
              </a:rPr>
              <a:t>到</a:t>
            </a:r>
            <a:r>
              <a:rPr sz="5200" spc="80" dirty="0">
                <a:solidFill>
                  <a:srgbClr val="292F38"/>
                </a:solidFill>
                <a:latin typeface="Microsoft JhengHei"/>
                <a:cs typeface="Microsoft JhengHei"/>
              </a:rPr>
              <a:t>SDGs</a:t>
            </a:r>
            <a:r>
              <a:rPr sz="5200" spc="-20" dirty="0">
                <a:solidFill>
                  <a:srgbClr val="292F38"/>
                </a:solidFill>
                <a:latin typeface="Microsoft JhengHei"/>
                <a:cs typeface="Microsoft JhengHei"/>
              </a:rPr>
              <a:t>聯合國⽬標</a:t>
            </a:r>
            <a:endParaRPr sz="52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8310"/>
              </a:spcBef>
            </a:pPr>
            <a:r>
              <a:rPr sz="5200" spc="-10" dirty="0">
                <a:solidFill>
                  <a:srgbClr val="292F38"/>
                </a:solidFill>
                <a:latin typeface="Microsoft JhengHei"/>
                <a:cs typeface="Microsoft JhengHei"/>
              </a:rPr>
              <a:t>選擇此主題的</a:t>
            </a:r>
            <a:r>
              <a:rPr sz="5200" spc="-30" dirty="0">
                <a:solidFill>
                  <a:srgbClr val="B63D3F"/>
                </a:solidFill>
                <a:latin typeface="Microsoft JhengHei"/>
                <a:cs typeface="Microsoft JhengHei"/>
              </a:rPr>
              <a:t>動機</a:t>
            </a:r>
            <a:endParaRPr sz="52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8310"/>
              </a:spcBef>
            </a:pPr>
            <a:r>
              <a:rPr sz="5200" spc="-10" dirty="0">
                <a:solidFill>
                  <a:srgbClr val="292F38"/>
                </a:solidFill>
                <a:latin typeface="Microsoft JhengHei"/>
                <a:cs typeface="Microsoft JhengHei"/>
              </a:rPr>
              <a:t>透過此主題帶給我們的</a:t>
            </a:r>
            <a:r>
              <a:rPr sz="5200" spc="-30" dirty="0">
                <a:solidFill>
                  <a:srgbClr val="B63D3F"/>
                </a:solidFill>
                <a:latin typeface="Microsoft JhengHei"/>
                <a:cs typeface="Microsoft JhengHei"/>
              </a:rPr>
              <a:t>知識</a:t>
            </a:r>
            <a:endParaRPr sz="52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134594"/>
            <a:ext cx="3174365" cy="8470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350" b="0" spc="790" dirty="0">
                <a:solidFill>
                  <a:srgbClr val="693F24"/>
                </a:solidFill>
                <a:latin typeface="Microsoft JhengHei"/>
                <a:cs typeface="Microsoft JhengHei"/>
              </a:rPr>
              <a:t>學習動機</a:t>
            </a:r>
            <a:endParaRPr sz="535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4624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9889" y="0"/>
              <a:ext cx="9598110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615109" cy="926158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6000" y="3114230"/>
            <a:ext cx="16082010" cy="517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199"/>
              </a:lnSpc>
              <a:spcBef>
                <a:spcPts val="95"/>
              </a:spcBef>
            </a:pPr>
            <a:r>
              <a:rPr sz="4850" spc="-5" dirty="0">
                <a:latin typeface="Microsoft JhengHei"/>
                <a:cs typeface="Microsoft JhengHei"/>
              </a:rPr>
              <a:t>本次的⾃主學習課程，我們受益良多，這次的學習不僅只是在議題上的探討，我們也在這次的課程中互相磨合團隊合作的⽅式，當然我們也在這次的議題探討中學到了很多，像是今天的報告都是⽬前社會所⾯臨的大指標問題，我們成功了解這個⽬標想為社會帶來什麼，在今⽇的報告後我們也希望這個⽬標能夠順利發展，成就那美好的永續社會發展。</a:t>
            </a:r>
            <a:endParaRPr sz="485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20911" y="982408"/>
            <a:ext cx="3987800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400" b="0" spc="-25" dirty="0">
                <a:solidFill>
                  <a:srgbClr val="000000"/>
                </a:solidFill>
                <a:latin typeface="Microsoft JhengHei"/>
                <a:cs typeface="Microsoft JhengHei"/>
              </a:rPr>
              <a:t>⼼得：</a:t>
            </a:r>
            <a:endParaRPr sz="104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76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矩形 4"/>
          <p:cNvSpPr/>
          <p:nvPr/>
        </p:nvSpPr>
        <p:spPr>
          <a:xfrm>
            <a:off x="1676400" y="2019300"/>
            <a:ext cx="14478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綜觀而言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endParaRPr lang="en-US" altLang="zh-TW" sz="3600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陸興高中的學生在自主學習中，展現了高度的動機與執行力。他們不僅能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連結個人經驗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（興趣、家庭）設定研究主題，更能</a:t>
            </a:r>
            <a:r>
              <a:rPr lang="zh-TW" altLang="zh-TW" sz="3600" b="1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活用多元方法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（實作、訪談、跨域）解決問題。</a:t>
            </a:r>
            <a:endParaRPr lang="en-US" altLang="zh-TW" sz="3600" kern="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zh-TW" altLang="zh-TW" sz="3600" kern="100" dirty="0" smtClean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從「做甜點」的失敗修正 、到「做</a:t>
            </a:r>
            <a:r>
              <a:rPr lang="en-US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EM</a:t>
            </a:r>
            <a:r>
              <a:rPr lang="zh-TW" altLang="zh-TW" sz="3600" kern="0" dirty="0" smtClean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菌」的務實關懷 ；從「認識科系」的職涯探索 、到「研究古籍」的現代新用 ，我們看見了學生在知識、技能與態度上的全面成長</a:t>
            </a:r>
            <a:endParaRPr lang="zh-TW" altLang="zh-TW" sz="3600" kern="10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05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6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931E7B2-D9F7-EC4D-2E8B-321E0B4D65DB}"/>
              </a:ext>
            </a:extLst>
          </p:cNvPr>
          <p:cNvSpPr txBox="1"/>
          <p:nvPr/>
        </p:nvSpPr>
        <p:spPr>
          <a:xfrm>
            <a:off x="4876800" y="1682949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面對陽光，才能看見希望！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聽出真意，才能表達善意！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052077F-A53B-4E52-FE0F-84B843A9F96B}"/>
              </a:ext>
            </a:extLst>
          </p:cNvPr>
          <p:cNvSpPr txBox="1">
            <a:spLocks/>
          </p:cNvSpPr>
          <p:nvPr/>
        </p:nvSpPr>
        <p:spPr>
          <a:xfrm>
            <a:off x="6975254" y="5252193"/>
            <a:ext cx="4947092" cy="968669"/>
          </a:xfrm>
          <a:prstGeom prst="rect">
            <a:avLst/>
          </a:prstGeom>
        </p:spPr>
        <p:txBody>
          <a:bodyPr vert="horz" wrap="square" lIns="60960" tIns="30480" rIns="60960" bIns="3048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感謝您的聆聽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!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6437E1B-31E1-8CCC-878B-2B6E8EDE263D}"/>
              </a:ext>
            </a:extLst>
          </p:cNvPr>
          <p:cNvSpPr txBox="1"/>
          <p:nvPr/>
        </p:nvSpPr>
        <p:spPr>
          <a:xfrm>
            <a:off x="9284720" y="7211641"/>
            <a:ext cx="8196339" cy="1959639"/>
          </a:xfrm>
          <a:prstGeom prst="rect">
            <a:avLst/>
          </a:prstGeom>
          <a:noFill/>
          <a:ln>
            <a:solidFill>
              <a:srgbClr val="E2DF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0" cap="all" spc="20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    </a:t>
            </a:r>
            <a:r>
              <a:rPr kumimoji="0" lang="zh-TW" altLang="en-US" sz="3334" b="1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簡報者：吳信德</a:t>
            </a:r>
            <a:endParaRPr kumimoji="0" lang="en-US" altLang="zh-TW" sz="3334" b="1" i="0" u="none" strike="noStrike" kern="0" cap="all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7" b="1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              </a:t>
            </a:r>
            <a:endParaRPr kumimoji="0" lang="en-US" altLang="zh-TW" sz="1333" b="1" i="0" u="none" strike="noStrike" kern="0" cap="all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133" b="1" i="0" u="none" strike="noStrike" kern="0" cap="all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           </a:t>
            </a:r>
            <a:r>
              <a:rPr kumimoji="0" lang="zh-TW" altLang="en-US" sz="1867" b="1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endParaRPr kumimoji="0" lang="en-US" altLang="zh-TW" sz="1867" b="1" i="0" u="none" strike="noStrike" kern="0" cap="all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0" cap="all" spc="20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         </a:t>
            </a:r>
            <a:endParaRPr kumimoji="0" lang="zh-TW" altLang="en-US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1BEBB9D-0F9B-E9C6-2164-E8664709F0FF}"/>
              </a:ext>
            </a:extLst>
          </p:cNvPr>
          <p:cNvSpPr txBox="1"/>
          <p:nvPr/>
        </p:nvSpPr>
        <p:spPr>
          <a:xfrm>
            <a:off x="12271773" y="8065793"/>
            <a:ext cx="5217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a0958472980@gmail.com</a:t>
            </a:r>
            <a:endParaRPr kumimoji="0" lang="en-US" altLang="zh-TW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LINE ID 0958472980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79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254295" y="3708491"/>
            <a:ext cx="9779000" cy="16789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850" spc="-1315" dirty="0">
                <a:solidFill>
                  <a:srgbClr val="896645"/>
                </a:solidFill>
                <a:latin typeface="SimSun"/>
                <a:cs typeface="SimSun"/>
              </a:rPr>
              <a:t>優格機製作、原理</a:t>
            </a:r>
            <a:endParaRPr sz="10850">
              <a:latin typeface="SimSun"/>
              <a:cs typeface="SimSu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61733" y="6318086"/>
            <a:ext cx="5364480" cy="1127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715" dirty="0">
                <a:solidFill>
                  <a:srgbClr val="896645"/>
                </a:solidFill>
                <a:latin typeface="Tahoma"/>
                <a:cs typeface="Tahoma"/>
              </a:rPr>
              <a:t>1101</a:t>
            </a:r>
            <a:r>
              <a:rPr sz="6400" spc="-320" dirty="0">
                <a:solidFill>
                  <a:srgbClr val="896645"/>
                </a:solidFill>
                <a:latin typeface="Tahoma"/>
                <a:cs typeface="Tahoma"/>
              </a:rPr>
              <a:t> </a:t>
            </a:r>
            <a:r>
              <a:rPr sz="6400" spc="645" dirty="0">
                <a:solidFill>
                  <a:srgbClr val="896645"/>
                </a:solidFill>
                <a:latin typeface="Tahoma"/>
                <a:cs typeface="Tahoma"/>
              </a:rPr>
              <a:t>08</a:t>
            </a:r>
            <a:r>
              <a:rPr sz="6400" spc="-320" dirty="0">
                <a:solidFill>
                  <a:srgbClr val="896645"/>
                </a:solidFill>
                <a:latin typeface="Tahoma"/>
                <a:cs typeface="Tahoma"/>
              </a:rPr>
              <a:t> </a:t>
            </a:r>
            <a:r>
              <a:rPr sz="7200" spc="-885" dirty="0">
                <a:solidFill>
                  <a:srgbClr val="896645"/>
                </a:solidFill>
                <a:latin typeface="SimSun"/>
                <a:cs typeface="SimSun"/>
              </a:rPr>
              <a:t>陳芝嫻</a:t>
            </a:r>
            <a:endParaRPr sz="720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9859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982182" y="6869167"/>
              <a:ext cx="7306309" cy="3418204"/>
            </a:xfrm>
            <a:custGeom>
              <a:avLst/>
              <a:gdLst/>
              <a:ahLst/>
              <a:cxnLst/>
              <a:rect l="l" t="t" r="r" b="b"/>
              <a:pathLst>
                <a:path w="7306309" h="3418204">
                  <a:moveTo>
                    <a:pt x="7305817" y="2953429"/>
                  </a:moveTo>
                  <a:lnTo>
                    <a:pt x="3009026" y="2464563"/>
                  </a:lnTo>
                  <a:lnTo>
                    <a:pt x="3060558" y="2470051"/>
                  </a:lnTo>
                  <a:lnTo>
                    <a:pt x="3112184" y="2474596"/>
                  </a:lnTo>
                  <a:lnTo>
                    <a:pt x="3163891" y="2478200"/>
                  </a:lnTo>
                  <a:lnTo>
                    <a:pt x="3215667" y="2480863"/>
                  </a:lnTo>
                  <a:lnTo>
                    <a:pt x="3267498" y="2482589"/>
                  </a:lnTo>
                  <a:lnTo>
                    <a:pt x="3319370" y="2483378"/>
                  </a:lnTo>
                  <a:lnTo>
                    <a:pt x="3371271" y="2483233"/>
                  </a:lnTo>
                  <a:lnTo>
                    <a:pt x="3423188" y="2482155"/>
                  </a:lnTo>
                  <a:lnTo>
                    <a:pt x="3474100" y="2479448"/>
                  </a:lnTo>
                  <a:lnTo>
                    <a:pt x="3524800" y="2475646"/>
                  </a:lnTo>
                  <a:lnTo>
                    <a:pt x="3575297" y="2470796"/>
                  </a:lnTo>
                  <a:lnTo>
                    <a:pt x="3625872" y="2464910"/>
                  </a:lnTo>
                  <a:lnTo>
                    <a:pt x="3675724" y="2458146"/>
                  </a:lnTo>
                  <a:lnTo>
                    <a:pt x="3725674" y="2450443"/>
                  </a:lnTo>
                  <a:lnTo>
                    <a:pt x="3775462" y="2441886"/>
                  </a:lnTo>
                  <a:lnTo>
                    <a:pt x="3825099" y="2432523"/>
                  </a:lnTo>
                  <a:lnTo>
                    <a:pt x="3874594" y="2422401"/>
                  </a:lnTo>
                  <a:lnTo>
                    <a:pt x="3923959" y="2411570"/>
                  </a:lnTo>
                  <a:lnTo>
                    <a:pt x="3973202" y="2400078"/>
                  </a:lnTo>
                  <a:lnTo>
                    <a:pt x="4022334" y="2387973"/>
                  </a:lnTo>
                  <a:lnTo>
                    <a:pt x="4071366" y="2375302"/>
                  </a:lnTo>
                  <a:lnTo>
                    <a:pt x="4120307" y="2362115"/>
                  </a:lnTo>
                  <a:lnTo>
                    <a:pt x="4169168" y="2348460"/>
                  </a:lnTo>
                  <a:lnTo>
                    <a:pt x="4221004" y="2331404"/>
                  </a:lnTo>
                  <a:lnTo>
                    <a:pt x="4269823" y="2310600"/>
                  </a:lnTo>
                  <a:lnTo>
                    <a:pt x="4315735" y="2286233"/>
                  </a:lnTo>
                  <a:lnTo>
                    <a:pt x="4358852" y="2258488"/>
                  </a:lnTo>
                  <a:lnTo>
                    <a:pt x="4399286" y="2227550"/>
                  </a:lnTo>
                  <a:lnTo>
                    <a:pt x="4437148" y="2193603"/>
                  </a:lnTo>
                  <a:lnTo>
                    <a:pt x="4472549" y="2156834"/>
                  </a:lnTo>
                  <a:lnTo>
                    <a:pt x="4505601" y="2117426"/>
                  </a:lnTo>
                  <a:lnTo>
                    <a:pt x="4536415" y="2075565"/>
                  </a:lnTo>
                  <a:lnTo>
                    <a:pt x="4565104" y="2031434"/>
                  </a:lnTo>
                  <a:lnTo>
                    <a:pt x="4591906" y="1987063"/>
                  </a:lnTo>
                  <a:lnTo>
                    <a:pt x="4618426" y="1942580"/>
                  </a:lnTo>
                  <a:lnTo>
                    <a:pt x="4644680" y="1897990"/>
                  </a:lnTo>
                  <a:lnTo>
                    <a:pt x="4670687" y="1853292"/>
                  </a:lnTo>
                  <a:lnTo>
                    <a:pt x="4696466" y="1808490"/>
                  </a:lnTo>
                  <a:lnTo>
                    <a:pt x="4722032" y="1763586"/>
                  </a:lnTo>
                  <a:lnTo>
                    <a:pt x="4747405" y="1718581"/>
                  </a:lnTo>
                  <a:lnTo>
                    <a:pt x="4772603" y="1673478"/>
                  </a:lnTo>
                  <a:lnTo>
                    <a:pt x="4797642" y="1628279"/>
                  </a:lnTo>
                  <a:lnTo>
                    <a:pt x="4822542" y="1582985"/>
                  </a:lnTo>
                  <a:lnTo>
                    <a:pt x="4847319" y="1537599"/>
                  </a:lnTo>
                  <a:lnTo>
                    <a:pt x="4871992" y="1492123"/>
                  </a:lnTo>
                  <a:lnTo>
                    <a:pt x="4896579" y="1446559"/>
                  </a:lnTo>
                  <a:lnTo>
                    <a:pt x="4920668" y="1401710"/>
                  </a:lnTo>
                  <a:lnTo>
                    <a:pt x="4944262" y="1356621"/>
                  </a:lnTo>
                  <a:lnTo>
                    <a:pt x="4967564" y="1311406"/>
                  </a:lnTo>
                  <a:lnTo>
                    <a:pt x="4990775" y="1266182"/>
                  </a:lnTo>
                  <a:lnTo>
                    <a:pt x="5014097" y="1221062"/>
                  </a:lnTo>
                  <a:lnTo>
                    <a:pt x="5037732" y="1176161"/>
                  </a:lnTo>
                  <a:lnTo>
                    <a:pt x="5061880" y="1131595"/>
                  </a:lnTo>
                  <a:lnTo>
                    <a:pt x="5086744" y="1087478"/>
                  </a:lnTo>
                  <a:lnTo>
                    <a:pt x="5112524" y="1043926"/>
                  </a:lnTo>
                  <a:lnTo>
                    <a:pt x="5139424" y="1001052"/>
                  </a:lnTo>
                  <a:lnTo>
                    <a:pt x="5167643" y="958973"/>
                  </a:lnTo>
                  <a:lnTo>
                    <a:pt x="5197384" y="917803"/>
                  </a:lnTo>
                  <a:lnTo>
                    <a:pt x="5227528" y="877624"/>
                  </a:lnTo>
                  <a:lnTo>
                    <a:pt x="5258819" y="838425"/>
                  </a:lnTo>
                  <a:lnTo>
                    <a:pt x="5291232" y="800226"/>
                  </a:lnTo>
                  <a:lnTo>
                    <a:pt x="5324739" y="763051"/>
                  </a:lnTo>
                  <a:lnTo>
                    <a:pt x="5359313" y="726918"/>
                  </a:lnTo>
                  <a:lnTo>
                    <a:pt x="5394928" y="691851"/>
                  </a:lnTo>
                  <a:lnTo>
                    <a:pt x="5431558" y="657869"/>
                  </a:lnTo>
                  <a:lnTo>
                    <a:pt x="5469175" y="624995"/>
                  </a:lnTo>
                  <a:lnTo>
                    <a:pt x="5507753" y="593249"/>
                  </a:lnTo>
                  <a:lnTo>
                    <a:pt x="5547265" y="562653"/>
                  </a:lnTo>
                  <a:lnTo>
                    <a:pt x="5587684" y="533228"/>
                  </a:lnTo>
                  <a:lnTo>
                    <a:pt x="5628985" y="504996"/>
                  </a:lnTo>
                  <a:lnTo>
                    <a:pt x="5671140" y="477976"/>
                  </a:lnTo>
                  <a:lnTo>
                    <a:pt x="5714122" y="452192"/>
                  </a:lnTo>
                  <a:lnTo>
                    <a:pt x="5757905" y="427663"/>
                  </a:lnTo>
                  <a:lnTo>
                    <a:pt x="5802462" y="404411"/>
                  </a:lnTo>
                  <a:lnTo>
                    <a:pt x="5847766" y="382458"/>
                  </a:lnTo>
                  <a:lnTo>
                    <a:pt x="5942918" y="338856"/>
                  </a:lnTo>
                  <a:lnTo>
                    <a:pt x="6416773" y="116032"/>
                  </a:lnTo>
                  <a:lnTo>
                    <a:pt x="6463016" y="96078"/>
                  </a:lnTo>
                  <a:lnTo>
                    <a:pt x="6510009" y="78644"/>
                  </a:lnTo>
                  <a:lnTo>
                    <a:pt x="6557664" y="63539"/>
                  </a:lnTo>
                  <a:lnTo>
                    <a:pt x="6605893" y="50571"/>
                  </a:lnTo>
                  <a:lnTo>
                    <a:pt x="6654609" y="39548"/>
                  </a:lnTo>
                  <a:lnTo>
                    <a:pt x="6703726" y="30278"/>
                  </a:lnTo>
                  <a:lnTo>
                    <a:pt x="6753156" y="22571"/>
                  </a:lnTo>
                  <a:lnTo>
                    <a:pt x="6802811" y="16233"/>
                  </a:lnTo>
                  <a:lnTo>
                    <a:pt x="6852605" y="11075"/>
                  </a:lnTo>
                  <a:lnTo>
                    <a:pt x="6902418" y="6974"/>
                  </a:lnTo>
                  <a:lnTo>
                    <a:pt x="6952075" y="3801"/>
                  </a:lnTo>
                  <a:lnTo>
                    <a:pt x="7001577" y="1571"/>
                  </a:lnTo>
                  <a:lnTo>
                    <a:pt x="7050927" y="299"/>
                  </a:lnTo>
                  <a:lnTo>
                    <a:pt x="7100127" y="0"/>
                  </a:lnTo>
                  <a:lnTo>
                    <a:pt x="7149177" y="689"/>
                  </a:lnTo>
                  <a:lnTo>
                    <a:pt x="7198082" y="2381"/>
                  </a:lnTo>
                  <a:lnTo>
                    <a:pt x="7246841" y="5092"/>
                  </a:lnTo>
                  <a:lnTo>
                    <a:pt x="7295459" y="8837"/>
                  </a:lnTo>
                  <a:lnTo>
                    <a:pt x="7305817" y="9862"/>
                  </a:lnTo>
                  <a:lnTo>
                    <a:pt x="7305817" y="2951303"/>
                  </a:lnTo>
                  <a:lnTo>
                    <a:pt x="7305817" y="2951726"/>
                  </a:lnTo>
                  <a:lnTo>
                    <a:pt x="7305817" y="2952846"/>
                  </a:lnTo>
                  <a:lnTo>
                    <a:pt x="7305817" y="2953429"/>
                  </a:lnTo>
                  <a:close/>
                </a:path>
                <a:path w="7306309" h="3418204">
                  <a:moveTo>
                    <a:pt x="0" y="3417831"/>
                  </a:moveTo>
                  <a:lnTo>
                    <a:pt x="10065" y="3370398"/>
                  </a:lnTo>
                  <a:lnTo>
                    <a:pt x="22107" y="3322066"/>
                  </a:lnTo>
                  <a:lnTo>
                    <a:pt x="35806" y="3274069"/>
                  </a:lnTo>
                  <a:lnTo>
                    <a:pt x="51107" y="3226401"/>
                  </a:lnTo>
                  <a:lnTo>
                    <a:pt x="67955" y="3179056"/>
                  </a:lnTo>
                  <a:lnTo>
                    <a:pt x="86295" y="3132027"/>
                  </a:lnTo>
                  <a:lnTo>
                    <a:pt x="106071" y="3085309"/>
                  </a:lnTo>
                  <a:lnTo>
                    <a:pt x="127228" y="3038895"/>
                  </a:lnTo>
                  <a:lnTo>
                    <a:pt x="149711" y="2992778"/>
                  </a:lnTo>
                  <a:lnTo>
                    <a:pt x="173464" y="2946952"/>
                  </a:lnTo>
                  <a:lnTo>
                    <a:pt x="199536" y="2900294"/>
                  </a:lnTo>
                  <a:lnTo>
                    <a:pt x="227250" y="2854695"/>
                  </a:lnTo>
                  <a:lnTo>
                    <a:pt x="256564" y="2810204"/>
                  </a:lnTo>
                  <a:lnTo>
                    <a:pt x="287436" y="2766872"/>
                  </a:lnTo>
                  <a:lnTo>
                    <a:pt x="319824" y="2724748"/>
                  </a:lnTo>
                  <a:lnTo>
                    <a:pt x="353686" y="2683882"/>
                  </a:lnTo>
                  <a:lnTo>
                    <a:pt x="388980" y="2644324"/>
                  </a:lnTo>
                  <a:lnTo>
                    <a:pt x="425665" y="2606123"/>
                  </a:lnTo>
                  <a:lnTo>
                    <a:pt x="463697" y="2569329"/>
                  </a:lnTo>
                  <a:lnTo>
                    <a:pt x="501269" y="2536628"/>
                  </a:lnTo>
                  <a:lnTo>
                    <a:pt x="539983" y="2506450"/>
                  </a:lnTo>
                  <a:lnTo>
                    <a:pt x="579791" y="2478676"/>
                  </a:lnTo>
                  <a:lnTo>
                    <a:pt x="620648" y="2453185"/>
                  </a:lnTo>
                  <a:lnTo>
                    <a:pt x="662508" y="2429859"/>
                  </a:lnTo>
                  <a:lnTo>
                    <a:pt x="705322" y="2408577"/>
                  </a:lnTo>
                  <a:lnTo>
                    <a:pt x="749045" y="2389218"/>
                  </a:lnTo>
                  <a:lnTo>
                    <a:pt x="793630" y="2371665"/>
                  </a:lnTo>
                  <a:lnTo>
                    <a:pt x="839030" y="2355796"/>
                  </a:lnTo>
                  <a:lnTo>
                    <a:pt x="885198" y="2341491"/>
                  </a:lnTo>
                  <a:lnTo>
                    <a:pt x="932089" y="2328631"/>
                  </a:lnTo>
                  <a:lnTo>
                    <a:pt x="979655" y="2317096"/>
                  </a:lnTo>
                  <a:lnTo>
                    <a:pt x="1027849" y="2306767"/>
                  </a:lnTo>
                  <a:lnTo>
                    <a:pt x="1077732" y="2297495"/>
                  </a:lnTo>
                  <a:lnTo>
                    <a:pt x="1127662" y="2289512"/>
                  </a:lnTo>
                  <a:lnTo>
                    <a:pt x="1177636" y="2282751"/>
                  </a:lnTo>
                  <a:lnTo>
                    <a:pt x="1227653" y="2277144"/>
                  </a:lnTo>
                  <a:lnTo>
                    <a:pt x="1277710" y="2272622"/>
                  </a:lnTo>
                  <a:lnTo>
                    <a:pt x="1327805" y="2269119"/>
                  </a:lnTo>
                  <a:lnTo>
                    <a:pt x="1377938" y="2266566"/>
                  </a:lnTo>
                  <a:lnTo>
                    <a:pt x="1428105" y="2264896"/>
                  </a:lnTo>
                  <a:lnTo>
                    <a:pt x="1478305" y="2264041"/>
                  </a:lnTo>
                  <a:lnTo>
                    <a:pt x="1528536" y="2263932"/>
                  </a:lnTo>
                  <a:lnTo>
                    <a:pt x="1578796" y="2264503"/>
                  </a:lnTo>
                  <a:lnTo>
                    <a:pt x="1629083" y="2265685"/>
                  </a:lnTo>
                  <a:lnTo>
                    <a:pt x="1679395" y="2267410"/>
                  </a:lnTo>
                  <a:lnTo>
                    <a:pt x="2072219" y="2286501"/>
                  </a:lnTo>
                  <a:lnTo>
                    <a:pt x="2120985" y="2291831"/>
                  </a:lnTo>
                  <a:lnTo>
                    <a:pt x="2169655" y="2297915"/>
                  </a:lnTo>
                  <a:lnTo>
                    <a:pt x="2218219" y="2304754"/>
                  </a:lnTo>
                  <a:lnTo>
                    <a:pt x="2266667" y="2312347"/>
                  </a:lnTo>
                  <a:lnTo>
                    <a:pt x="2314990" y="2320691"/>
                  </a:lnTo>
                  <a:lnTo>
                    <a:pt x="2363178" y="2329786"/>
                  </a:lnTo>
                  <a:lnTo>
                    <a:pt x="2411221" y="2339631"/>
                  </a:lnTo>
                  <a:lnTo>
                    <a:pt x="2459109" y="2350225"/>
                  </a:lnTo>
                  <a:lnTo>
                    <a:pt x="2506713" y="2361538"/>
                  </a:lnTo>
                  <a:lnTo>
                    <a:pt x="2554381" y="2373654"/>
                  </a:lnTo>
                  <a:lnTo>
                    <a:pt x="2601745" y="2386488"/>
                  </a:lnTo>
                  <a:lnTo>
                    <a:pt x="2652049" y="2399585"/>
                  </a:lnTo>
                  <a:lnTo>
                    <a:pt x="2702553" y="2411725"/>
                  </a:lnTo>
                  <a:lnTo>
                    <a:pt x="2753242" y="2422910"/>
                  </a:lnTo>
                  <a:lnTo>
                    <a:pt x="2804105" y="2433141"/>
                  </a:lnTo>
                  <a:lnTo>
                    <a:pt x="2855128" y="2442420"/>
                  </a:lnTo>
                  <a:lnTo>
                    <a:pt x="2906298" y="2450749"/>
                  </a:lnTo>
                  <a:lnTo>
                    <a:pt x="2957602" y="2458129"/>
                  </a:lnTo>
                  <a:lnTo>
                    <a:pt x="3009026" y="2464563"/>
                  </a:lnTo>
                  <a:lnTo>
                    <a:pt x="7305817" y="2953429"/>
                  </a:lnTo>
                  <a:lnTo>
                    <a:pt x="7305817" y="3417832"/>
                  </a:lnTo>
                  <a:lnTo>
                    <a:pt x="0" y="341783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15289" y="547987"/>
            <a:ext cx="2057400" cy="14033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000" b="0" spc="-1085" dirty="0">
                <a:solidFill>
                  <a:srgbClr val="896645"/>
                </a:solidFill>
                <a:latin typeface="Microsoft JhengHei"/>
                <a:cs typeface="Microsoft JhengHei"/>
              </a:rPr>
              <a:t>⽬</a:t>
            </a:r>
            <a:r>
              <a:rPr sz="9000" b="0" spc="-1130" dirty="0">
                <a:solidFill>
                  <a:srgbClr val="896645"/>
                </a:solidFill>
                <a:latin typeface="SimSun"/>
                <a:cs typeface="SimSun"/>
              </a:rPr>
              <a:t>錄</a:t>
            </a:r>
            <a:endParaRPr sz="9000">
              <a:latin typeface="SimSun"/>
              <a:cs typeface="SimSu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6353175" cy="9021445"/>
            <a:chOff x="0" y="0"/>
            <a:chExt cx="6353175" cy="9021445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6353175" cy="3691254"/>
            </a:xfrm>
            <a:custGeom>
              <a:avLst/>
              <a:gdLst/>
              <a:ahLst/>
              <a:cxnLst/>
              <a:rect l="l" t="t" r="r" b="b"/>
              <a:pathLst>
                <a:path w="6353175" h="3691254">
                  <a:moveTo>
                    <a:pt x="0" y="1006072"/>
                  </a:moveTo>
                  <a:lnTo>
                    <a:pt x="3319626" y="1383762"/>
                  </a:lnTo>
                  <a:lnTo>
                    <a:pt x="3268094" y="1378274"/>
                  </a:lnTo>
                  <a:lnTo>
                    <a:pt x="3216468" y="1373728"/>
                  </a:lnTo>
                  <a:lnTo>
                    <a:pt x="3164761" y="1370125"/>
                  </a:lnTo>
                  <a:lnTo>
                    <a:pt x="3112985" y="1367461"/>
                  </a:lnTo>
                  <a:lnTo>
                    <a:pt x="3061155" y="1365735"/>
                  </a:lnTo>
                  <a:lnTo>
                    <a:pt x="3009282" y="1364946"/>
                  </a:lnTo>
                  <a:lnTo>
                    <a:pt x="2957381" y="1365091"/>
                  </a:lnTo>
                  <a:lnTo>
                    <a:pt x="2905464" y="1366169"/>
                  </a:lnTo>
                  <a:lnTo>
                    <a:pt x="2854552" y="1368876"/>
                  </a:lnTo>
                  <a:lnTo>
                    <a:pt x="2803852" y="1372679"/>
                  </a:lnTo>
                  <a:lnTo>
                    <a:pt x="2753355" y="1377529"/>
                  </a:lnTo>
                  <a:lnTo>
                    <a:pt x="2702780" y="1383415"/>
                  </a:lnTo>
                  <a:lnTo>
                    <a:pt x="2652928" y="1390178"/>
                  </a:lnTo>
                  <a:lnTo>
                    <a:pt x="2602978" y="1397881"/>
                  </a:lnTo>
                  <a:lnTo>
                    <a:pt x="2553190" y="1406438"/>
                  </a:lnTo>
                  <a:lnTo>
                    <a:pt x="2503553" y="1415802"/>
                  </a:lnTo>
                  <a:lnTo>
                    <a:pt x="2454058" y="1425923"/>
                  </a:lnTo>
                  <a:lnTo>
                    <a:pt x="2404694" y="1436754"/>
                  </a:lnTo>
                  <a:lnTo>
                    <a:pt x="2355450" y="1448246"/>
                  </a:lnTo>
                  <a:lnTo>
                    <a:pt x="2306318" y="1460352"/>
                  </a:lnTo>
                  <a:lnTo>
                    <a:pt x="2257286" y="1473022"/>
                  </a:lnTo>
                  <a:lnTo>
                    <a:pt x="2208345" y="1486209"/>
                  </a:lnTo>
                  <a:lnTo>
                    <a:pt x="2159484" y="1499864"/>
                  </a:lnTo>
                  <a:lnTo>
                    <a:pt x="2107648" y="1516921"/>
                  </a:lnTo>
                  <a:lnTo>
                    <a:pt x="2058829" y="1537725"/>
                  </a:lnTo>
                  <a:lnTo>
                    <a:pt x="2012917" y="1562092"/>
                  </a:lnTo>
                  <a:lnTo>
                    <a:pt x="1969800" y="1589837"/>
                  </a:lnTo>
                  <a:lnTo>
                    <a:pt x="1929366" y="1620775"/>
                  </a:lnTo>
                  <a:lnTo>
                    <a:pt x="1891505" y="1654721"/>
                  </a:lnTo>
                  <a:lnTo>
                    <a:pt x="1856103" y="1691491"/>
                  </a:lnTo>
                  <a:lnTo>
                    <a:pt x="1823051" y="1730899"/>
                  </a:lnTo>
                  <a:lnTo>
                    <a:pt x="1792237" y="1772760"/>
                  </a:lnTo>
                  <a:lnTo>
                    <a:pt x="1763549" y="1816890"/>
                  </a:lnTo>
                  <a:lnTo>
                    <a:pt x="1736746" y="1861262"/>
                  </a:lnTo>
                  <a:lnTo>
                    <a:pt x="1710227" y="1905744"/>
                  </a:lnTo>
                  <a:lnTo>
                    <a:pt x="1683972" y="1950335"/>
                  </a:lnTo>
                  <a:lnTo>
                    <a:pt x="1657965" y="1995032"/>
                  </a:lnTo>
                  <a:lnTo>
                    <a:pt x="1632186" y="2039834"/>
                  </a:lnTo>
                  <a:lnTo>
                    <a:pt x="1606620" y="2084738"/>
                  </a:lnTo>
                  <a:lnTo>
                    <a:pt x="1581247" y="2129743"/>
                  </a:lnTo>
                  <a:lnTo>
                    <a:pt x="1556049" y="2174846"/>
                  </a:lnTo>
                  <a:lnTo>
                    <a:pt x="1531010" y="2220045"/>
                  </a:lnTo>
                  <a:lnTo>
                    <a:pt x="1506110" y="2265339"/>
                  </a:lnTo>
                  <a:lnTo>
                    <a:pt x="1481333" y="2310725"/>
                  </a:lnTo>
                  <a:lnTo>
                    <a:pt x="1456660" y="2356201"/>
                  </a:lnTo>
                  <a:lnTo>
                    <a:pt x="1432073" y="2401766"/>
                  </a:lnTo>
                  <a:lnTo>
                    <a:pt x="1407984" y="2446615"/>
                  </a:lnTo>
                  <a:lnTo>
                    <a:pt x="1384390" y="2491704"/>
                  </a:lnTo>
                  <a:lnTo>
                    <a:pt x="1361088" y="2536918"/>
                  </a:lnTo>
                  <a:lnTo>
                    <a:pt x="1337877" y="2582143"/>
                  </a:lnTo>
                  <a:lnTo>
                    <a:pt x="1314555" y="2627263"/>
                  </a:lnTo>
                  <a:lnTo>
                    <a:pt x="1290920" y="2672163"/>
                  </a:lnTo>
                  <a:lnTo>
                    <a:pt x="1266772" y="2716730"/>
                  </a:lnTo>
                  <a:lnTo>
                    <a:pt x="1241909" y="2760846"/>
                  </a:lnTo>
                  <a:lnTo>
                    <a:pt x="1216128" y="2804399"/>
                  </a:lnTo>
                  <a:lnTo>
                    <a:pt x="1189229" y="2847272"/>
                  </a:lnTo>
                  <a:lnTo>
                    <a:pt x="1161009" y="2889351"/>
                  </a:lnTo>
                  <a:lnTo>
                    <a:pt x="1131268" y="2930521"/>
                  </a:lnTo>
                  <a:lnTo>
                    <a:pt x="1101124" y="2970701"/>
                  </a:lnTo>
                  <a:lnTo>
                    <a:pt x="1069833" y="3009900"/>
                  </a:lnTo>
                  <a:lnTo>
                    <a:pt x="1037420" y="3048098"/>
                  </a:lnTo>
                  <a:lnTo>
                    <a:pt x="1003914" y="3085274"/>
                  </a:lnTo>
                  <a:lnTo>
                    <a:pt x="969339" y="3121406"/>
                  </a:lnTo>
                  <a:lnTo>
                    <a:pt x="933724" y="3156474"/>
                  </a:lnTo>
                  <a:lnTo>
                    <a:pt x="897095" y="3190455"/>
                  </a:lnTo>
                  <a:lnTo>
                    <a:pt x="859477" y="3223329"/>
                  </a:lnTo>
                  <a:lnTo>
                    <a:pt x="820900" y="3255075"/>
                  </a:lnTo>
                  <a:lnTo>
                    <a:pt x="781387" y="3285671"/>
                  </a:lnTo>
                  <a:lnTo>
                    <a:pt x="740968" y="3315096"/>
                  </a:lnTo>
                  <a:lnTo>
                    <a:pt x="699667" y="3343329"/>
                  </a:lnTo>
                  <a:lnTo>
                    <a:pt x="657513" y="3370348"/>
                  </a:lnTo>
                  <a:lnTo>
                    <a:pt x="614530" y="3396133"/>
                  </a:lnTo>
                  <a:lnTo>
                    <a:pt x="570748" y="3420662"/>
                  </a:lnTo>
                  <a:lnTo>
                    <a:pt x="526191" y="3443914"/>
                  </a:lnTo>
                  <a:lnTo>
                    <a:pt x="480886" y="3465867"/>
                  </a:lnTo>
                  <a:lnTo>
                    <a:pt x="385734" y="3509469"/>
                  </a:lnTo>
                  <a:lnTo>
                    <a:pt x="0" y="3691129"/>
                  </a:lnTo>
                  <a:lnTo>
                    <a:pt x="0" y="1008198"/>
                  </a:lnTo>
                  <a:lnTo>
                    <a:pt x="0" y="1007775"/>
                  </a:lnTo>
                  <a:lnTo>
                    <a:pt x="0" y="1006655"/>
                  </a:lnTo>
                  <a:lnTo>
                    <a:pt x="0" y="1006072"/>
                  </a:lnTo>
                  <a:close/>
                </a:path>
                <a:path w="6353175" h="3691254">
                  <a:moveTo>
                    <a:pt x="6339347" y="0"/>
                  </a:moveTo>
                  <a:lnTo>
                    <a:pt x="6343250" y="26808"/>
                  </a:lnTo>
                  <a:lnTo>
                    <a:pt x="6348614" y="78442"/>
                  </a:lnTo>
                  <a:lnTo>
                    <a:pt x="6351823" y="129683"/>
                  </a:lnTo>
                  <a:lnTo>
                    <a:pt x="6352932" y="180539"/>
                  </a:lnTo>
                  <a:lnTo>
                    <a:pt x="6351997" y="231015"/>
                  </a:lnTo>
                  <a:lnTo>
                    <a:pt x="6349072" y="281119"/>
                  </a:lnTo>
                  <a:lnTo>
                    <a:pt x="6344214" y="330855"/>
                  </a:lnTo>
                  <a:lnTo>
                    <a:pt x="6337476" y="380231"/>
                  </a:lnTo>
                  <a:lnTo>
                    <a:pt x="6328916" y="429253"/>
                  </a:lnTo>
                  <a:lnTo>
                    <a:pt x="6318587" y="477927"/>
                  </a:lnTo>
                  <a:lnTo>
                    <a:pt x="6306546" y="526259"/>
                  </a:lnTo>
                  <a:lnTo>
                    <a:pt x="6292847" y="574256"/>
                  </a:lnTo>
                  <a:lnTo>
                    <a:pt x="6277545" y="621924"/>
                  </a:lnTo>
                  <a:lnTo>
                    <a:pt x="6260697" y="669269"/>
                  </a:lnTo>
                  <a:lnTo>
                    <a:pt x="6242358" y="716297"/>
                  </a:lnTo>
                  <a:lnTo>
                    <a:pt x="6222581" y="763015"/>
                  </a:lnTo>
                  <a:lnTo>
                    <a:pt x="6201424" y="809430"/>
                  </a:lnTo>
                  <a:lnTo>
                    <a:pt x="6178942" y="855547"/>
                  </a:lnTo>
                  <a:lnTo>
                    <a:pt x="6155188" y="901372"/>
                  </a:lnTo>
                  <a:lnTo>
                    <a:pt x="6129116" y="948031"/>
                  </a:lnTo>
                  <a:lnTo>
                    <a:pt x="6101402" y="993630"/>
                  </a:lnTo>
                  <a:lnTo>
                    <a:pt x="6072088" y="1038121"/>
                  </a:lnTo>
                  <a:lnTo>
                    <a:pt x="6041216" y="1081453"/>
                  </a:lnTo>
                  <a:lnTo>
                    <a:pt x="6008828" y="1123577"/>
                  </a:lnTo>
                  <a:lnTo>
                    <a:pt x="5974966" y="1164442"/>
                  </a:lnTo>
                  <a:lnTo>
                    <a:pt x="5939672" y="1204001"/>
                  </a:lnTo>
                  <a:lnTo>
                    <a:pt x="5902987" y="1242201"/>
                  </a:lnTo>
                  <a:lnTo>
                    <a:pt x="5864955" y="1278995"/>
                  </a:lnTo>
                  <a:lnTo>
                    <a:pt x="5827383" y="1311697"/>
                  </a:lnTo>
                  <a:lnTo>
                    <a:pt x="5788670" y="1341875"/>
                  </a:lnTo>
                  <a:lnTo>
                    <a:pt x="5748861" y="1369649"/>
                  </a:lnTo>
                  <a:lnTo>
                    <a:pt x="5708004" y="1395139"/>
                  </a:lnTo>
                  <a:lnTo>
                    <a:pt x="5666145" y="1418466"/>
                  </a:lnTo>
                  <a:lnTo>
                    <a:pt x="5623330" y="1439748"/>
                  </a:lnTo>
                  <a:lnTo>
                    <a:pt x="5579607" y="1459106"/>
                  </a:lnTo>
                  <a:lnTo>
                    <a:pt x="5535023" y="1476660"/>
                  </a:lnTo>
                  <a:lnTo>
                    <a:pt x="5489623" y="1492529"/>
                  </a:lnTo>
                  <a:lnTo>
                    <a:pt x="5443454" y="1506834"/>
                  </a:lnTo>
                  <a:lnTo>
                    <a:pt x="5396563" y="1519693"/>
                  </a:lnTo>
                  <a:lnTo>
                    <a:pt x="5348997" y="1531228"/>
                  </a:lnTo>
                  <a:lnTo>
                    <a:pt x="5300803" y="1541558"/>
                  </a:lnTo>
                  <a:lnTo>
                    <a:pt x="5250920" y="1550830"/>
                  </a:lnTo>
                  <a:lnTo>
                    <a:pt x="5200990" y="1558813"/>
                  </a:lnTo>
                  <a:lnTo>
                    <a:pt x="5151016" y="1565574"/>
                  </a:lnTo>
                  <a:lnTo>
                    <a:pt x="5101000" y="1571181"/>
                  </a:lnTo>
                  <a:lnTo>
                    <a:pt x="5050942" y="1575702"/>
                  </a:lnTo>
                  <a:lnTo>
                    <a:pt x="5000847" y="1579205"/>
                  </a:lnTo>
                  <a:lnTo>
                    <a:pt x="4950714" y="1581758"/>
                  </a:lnTo>
                  <a:lnTo>
                    <a:pt x="4900547" y="1583428"/>
                  </a:lnTo>
                  <a:lnTo>
                    <a:pt x="4850347" y="1584284"/>
                  </a:lnTo>
                  <a:lnTo>
                    <a:pt x="4800116" y="1584392"/>
                  </a:lnTo>
                  <a:lnTo>
                    <a:pt x="4749856" y="1583822"/>
                  </a:lnTo>
                  <a:lnTo>
                    <a:pt x="4699569" y="1582640"/>
                  </a:lnTo>
                  <a:lnTo>
                    <a:pt x="4649257" y="1580914"/>
                  </a:lnTo>
                  <a:lnTo>
                    <a:pt x="4256433" y="1561823"/>
                  </a:lnTo>
                  <a:lnTo>
                    <a:pt x="4207667" y="1556494"/>
                  </a:lnTo>
                  <a:lnTo>
                    <a:pt x="4158997" y="1550409"/>
                  </a:lnTo>
                  <a:lnTo>
                    <a:pt x="4110433" y="1543570"/>
                  </a:lnTo>
                  <a:lnTo>
                    <a:pt x="4061985" y="1535978"/>
                  </a:lnTo>
                  <a:lnTo>
                    <a:pt x="4013662" y="1527634"/>
                  </a:lnTo>
                  <a:lnTo>
                    <a:pt x="3965474" y="1518538"/>
                  </a:lnTo>
                  <a:lnTo>
                    <a:pt x="3917431" y="1508693"/>
                  </a:lnTo>
                  <a:lnTo>
                    <a:pt x="3869543" y="1498099"/>
                  </a:lnTo>
                  <a:lnTo>
                    <a:pt x="3821939" y="1486786"/>
                  </a:lnTo>
                  <a:lnTo>
                    <a:pt x="3774271" y="1474670"/>
                  </a:lnTo>
                  <a:lnTo>
                    <a:pt x="3726907" y="1461837"/>
                  </a:lnTo>
                  <a:lnTo>
                    <a:pt x="3676603" y="1448739"/>
                  </a:lnTo>
                  <a:lnTo>
                    <a:pt x="3626099" y="1436599"/>
                  </a:lnTo>
                  <a:lnTo>
                    <a:pt x="3575410" y="1425414"/>
                  </a:lnTo>
                  <a:lnTo>
                    <a:pt x="3524547" y="1415183"/>
                  </a:lnTo>
                  <a:lnTo>
                    <a:pt x="3473524" y="1405904"/>
                  </a:lnTo>
                  <a:lnTo>
                    <a:pt x="3422354" y="1397576"/>
                  </a:lnTo>
                  <a:lnTo>
                    <a:pt x="3371050" y="1390196"/>
                  </a:lnTo>
                  <a:lnTo>
                    <a:pt x="3319626" y="1383762"/>
                  </a:lnTo>
                  <a:lnTo>
                    <a:pt x="0" y="1006072"/>
                  </a:lnTo>
                  <a:lnTo>
                    <a:pt x="0" y="0"/>
                  </a:lnTo>
                  <a:lnTo>
                    <a:pt x="6339347" y="0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9170" y="3182238"/>
              <a:ext cx="171450" cy="1714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9170" y="3991863"/>
              <a:ext cx="171450" cy="1714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9170" y="4801489"/>
              <a:ext cx="171450" cy="1714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99170" y="5611113"/>
              <a:ext cx="171450" cy="1714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9170" y="6420738"/>
              <a:ext cx="171450" cy="1714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9170" y="7230363"/>
              <a:ext cx="171450" cy="1714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9170" y="8039988"/>
              <a:ext cx="171450" cy="1714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9170" y="8849613"/>
              <a:ext cx="171450" cy="17144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792026" y="2770909"/>
            <a:ext cx="5828665" cy="64801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150" spc="-640" dirty="0">
                <a:solidFill>
                  <a:srgbClr val="896645"/>
                </a:solidFill>
                <a:latin typeface="SimSun"/>
                <a:cs typeface="SimSun"/>
              </a:rPr>
              <a:t>研究動機</a:t>
            </a:r>
            <a:endParaRPr sz="5150">
              <a:latin typeface="SimSun"/>
              <a:cs typeface="SimSun"/>
            </a:endParaRPr>
          </a:p>
          <a:p>
            <a:pPr marL="12700" marR="584835">
              <a:lnSpc>
                <a:spcPts val="6370"/>
              </a:lnSpc>
              <a:spcBef>
                <a:spcPts val="250"/>
              </a:spcBef>
            </a:pPr>
            <a:r>
              <a:rPr sz="5150" spc="-635" dirty="0">
                <a:solidFill>
                  <a:srgbClr val="896645"/>
                </a:solidFill>
                <a:latin typeface="SimSun"/>
                <a:cs typeface="SimSun"/>
              </a:rPr>
              <a:t>實驗所需器材、食材</a:t>
            </a:r>
            <a:r>
              <a:rPr sz="5150" spc="-640" dirty="0">
                <a:solidFill>
                  <a:srgbClr val="896645"/>
                </a:solidFill>
                <a:latin typeface="SimSun"/>
                <a:cs typeface="SimSun"/>
              </a:rPr>
              <a:t>實驗步驟</a:t>
            </a:r>
            <a:endParaRPr sz="5150">
              <a:latin typeface="SimSun"/>
              <a:cs typeface="SimSun"/>
            </a:endParaRPr>
          </a:p>
          <a:p>
            <a:pPr marL="12700" marR="2906395">
              <a:lnSpc>
                <a:spcPts val="6380"/>
              </a:lnSpc>
              <a:spcBef>
                <a:spcPts val="5"/>
              </a:spcBef>
            </a:pPr>
            <a:r>
              <a:rPr sz="5150" spc="-640" dirty="0">
                <a:solidFill>
                  <a:srgbClr val="896645"/>
                </a:solidFill>
                <a:latin typeface="SimSun"/>
                <a:cs typeface="SimSun"/>
              </a:rPr>
              <a:t>實驗過程</a:t>
            </a:r>
            <a:r>
              <a:rPr sz="5150" spc="-670" dirty="0">
                <a:solidFill>
                  <a:srgbClr val="896645"/>
                </a:solidFill>
                <a:latin typeface="SimSun"/>
                <a:cs typeface="SimSun"/>
              </a:rPr>
              <a:t> </a:t>
            </a:r>
            <a:r>
              <a:rPr sz="5150" spc="-635" dirty="0">
                <a:solidFill>
                  <a:srgbClr val="896645"/>
                </a:solidFill>
                <a:latin typeface="SimSun"/>
                <a:cs typeface="SimSun"/>
              </a:rPr>
              <a:t>實驗結果優</a:t>
            </a:r>
            <a:r>
              <a:rPr sz="5150" spc="-640" dirty="0">
                <a:solidFill>
                  <a:srgbClr val="896645"/>
                </a:solidFill>
                <a:latin typeface="SimSun"/>
                <a:cs typeface="SimSun"/>
              </a:rPr>
              <a:t>格機原理</a:t>
            </a:r>
            <a:endParaRPr sz="5150">
              <a:latin typeface="SimSun"/>
              <a:cs typeface="SimSun"/>
            </a:endParaRPr>
          </a:p>
          <a:p>
            <a:pPr marL="12700">
              <a:lnSpc>
                <a:spcPts val="6120"/>
              </a:lnSpc>
            </a:pPr>
            <a:r>
              <a:rPr sz="5150" spc="-625" dirty="0">
                <a:solidFill>
                  <a:srgbClr val="896645"/>
                </a:solidFill>
                <a:latin typeface="SimSun"/>
                <a:cs typeface="SimSun"/>
              </a:rPr>
              <a:t>優格是</a:t>
            </a:r>
            <a:r>
              <a:rPr sz="5150" spc="-625" dirty="0">
                <a:solidFill>
                  <a:srgbClr val="896645"/>
                </a:solidFill>
                <a:latin typeface="Microsoft JhengHei"/>
                <a:cs typeface="Microsoft JhengHei"/>
              </a:rPr>
              <a:t>怎</a:t>
            </a:r>
            <a:r>
              <a:rPr sz="5150" spc="-625" dirty="0">
                <a:solidFill>
                  <a:srgbClr val="896645"/>
                </a:solidFill>
                <a:latin typeface="SimSun"/>
                <a:cs typeface="SimSun"/>
              </a:rPr>
              <a:t>麼製作出來</a:t>
            </a:r>
            <a:r>
              <a:rPr sz="5150" spc="-670" dirty="0">
                <a:solidFill>
                  <a:srgbClr val="896645"/>
                </a:solidFill>
                <a:latin typeface="Microsoft JhengHei"/>
                <a:cs typeface="Microsoft JhengHei"/>
              </a:rPr>
              <a:t>的</a:t>
            </a:r>
            <a:endParaRPr sz="51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5150" spc="-625" dirty="0">
                <a:solidFill>
                  <a:srgbClr val="896645"/>
                </a:solidFill>
                <a:latin typeface="Microsoft JhengHei"/>
                <a:cs typeface="Microsoft JhengHei"/>
              </a:rPr>
              <a:t>⼼</a:t>
            </a:r>
            <a:r>
              <a:rPr sz="5150" spc="-670" dirty="0">
                <a:solidFill>
                  <a:srgbClr val="896645"/>
                </a:solidFill>
                <a:latin typeface="SimSun"/>
                <a:cs typeface="SimSun"/>
              </a:rPr>
              <a:t>得</a:t>
            </a:r>
            <a:endParaRPr sz="515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6648"/>
              <a:ext cx="6595745" cy="4390390"/>
            </a:xfrm>
            <a:custGeom>
              <a:avLst/>
              <a:gdLst/>
              <a:ahLst/>
              <a:cxnLst/>
              <a:rect l="l" t="t" r="r" b="b"/>
              <a:pathLst>
                <a:path w="6595745" h="4390390">
                  <a:moveTo>
                    <a:pt x="0" y="4390351"/>
                  </a:moveTo>
                  <a:lnTo>
                    <a:pt x="0" y="753917"/>
                  </a:lnTo>
                  <a:lnTo>
                    <a:pt x="41385" y="708087"/>
                  </a:lnTo>
                  <a:lnTo>
                    <a:pt x="70379" y="676900"/>
                  </a:lnTo>
                  <a:lnTo>
                    <a:pt x="99519" y="646259"/>
                  </a:lnTo>
                  <a:lnTo>
                    <a:pt x="128796" y="616172"/>
                  </a:lnTo>
                  <a:lnTo>
                    <a:pt x="158204" y="586649"/>
                  </a:lnTo>
                  <a:lnTo>
                    <a:pt x="187732" y="557702"/>
                  </a:lnTo>
                  <a:lnTo>
                    <a:pt x="217374" y="529339"/>
                  </a:lnTo>
                  <a:lnTo>
                    <a:pt x="247121" y="501571"/>
                  </a:lnTo>
                  <a:lnTo>
                    <a:pt x="276965" y="474407"/>
                  </a:lnTo>
                  <a:lnTo>
                    <a:pt x="306897" y="447857"/>
                  </a:lnTo>
                  <a:lnTo>
                    <a:pt x="336910" y="421932"/>
                  </a:lnTo>
                  <a:lnTo>
                    <a:pt x="378219" y="387663"/>
                  </a:lnTo>
                  <a:lnTo>
                    <a:pt x="419754" y="355058"/>
                  </a:lnTo>
                  <a:lnTo>
                    <a:pt x="461508" y="324096"/>
                  </a:lnTo>
                  <a:lnTo>
                    <a:pt x="503473" y="294754"/>
                  </a:lnTo>
                  <a:lnTo>
                    <a:pt x="545641" y="267010"/>
                  </a:lnTo>
                  <a:lnTo>
                    <a:pt x="588005" y="240842"/>
                  </a:lnTo>
                  <a:lnTo>
                    <a:pt x="630558" y="216228"/>
                  </a:lnTo>
                  <a:lnTo>
                    <a:pt x="673292" y="193144"/>
                  </a:lnTo>
                  <a:lnTo>
                    <a:pt x="716199" y="171571"/>
                  </a:lnTo>
                  <a:lnTo>
                    <a:pt x="759272" y="151484"/>
                  </a:lnTo>
                  <a:lnTo>
                    <a:pt x="802503" y="132862"/>
                  </a:lnTo>
                  <a:lnTo>
                    <a:pt x="845885" y="115683"/>
                  </a:lnTo>
                  <a:lnTo>
                    <a:pt x="889411" y="99925"/>
                  </a:lnTo>
                  <a:lnTo>
                    <a:pt x="932659" y="85575"/>
                  </a:lnTo>
                  <a:lnTo>
                    <a:pt x="975891" y="72395"/>
                  </a:lnTo>
                  <a:lnTo>
                    <a:pt x="1019105" y="60369"/>
                  </a:lnTo>
                  <a:lnTo>
                    <a:pt x="1062301" y="49483"/>
                  </a:lnTo>
                  <a:lnTo>
                    <a:pt x="1105475" y="39721"/>
                  </a:lnTo>
                  <a:lnTo>
                    <a:pt x="1148627" y="31068"/>
                  </a:lnTo>
                  <a:lnTo>
                    <a:pt x="1191755" y="23510"/>
                  </a:lnTo>
                  <a:lnTo>
                    <a:pt x="1234858" y="17031"/>
                  </a:lnTo>
                  <a:lnTo>
                    <a:pt x="1277934" y="11618"/>
                  </a:lnTo>
                  <a:lnTo>
                    <a:pt x="1320981" y="7254"/>
                  </a:lnTo>
                  <a:lnTo>
                    <a:pt x="1363998" y="3925"/>
                  </a:lnTo>
                  <a:lnTo>
                    <a:pt x="1406984" y="1616"/>
                  </a:lnTo>
                  <a:lnTo>
                    <a:pt x="1449936" y="313"/>
                  </a:lnTo>
                  <a:lnTo>
                    <a:pt x="1492854" y="0"/>
                  </a:lnTo>
                  <a:lnTo>
                    <a:pt x="1535735" y="662"/>
                  </a:lnTo>
                  <a:lnTo>
                    <a:pt x="1578579" y="2284"/>
                  </a:lnTo>
                  <a:lnTo>
                    <a:pt x="1621383" y="4852"/>
                  </a:lnTo>
                  <a:lnTo>
                    <a:pt x="1664146" y="8351"/>
                  </a:lnTo>
                  <a:lnTo>
                    <a:pt x="1706867" y="12766"/>
                  </a:lnTo>
                  <a:lnTo>
                    <a:pt x="1749543" y="18081"/>
                  </a:lnTo>
                  <a:lnTo>
                    <a:pt x="1792174" y="24283"/>
                  </a:lnTo>
                  <a:lnTo>
                    <a:pt x="1834758" y="31356"/>
                  </a:lnTo>
                  <a:lnTo>
                    <a:pt x="1877293" y="39284"/>
                  </a:lnTo>
                  <a:lnTo>
                    <a:pt x="1919778" y="48054"/>
                  </a:lnTo>
                  <a:lnTo>
                    <a:pt x="1962211" y="57651"/>
                  </a:lnTo>
                  <a:lnTo>
                    <a:pt x="2004590" y="68058"/>
                  </a:lnTo>
                  <a:lnTo>
                    <a:pt x="2046915" y="79263"/>
                  </a:lnTo>
                  <a:lnTo>
                    <a:pt x="2089183" y="91249"/>
                  </a:lnTo>
                  <a:lnTo>
                    <a:pt x="2131393" y="104002"/>
                  </a:lnTo>
                  <a:lnTo>
                    <a:pt x="2173543" y="117506"/>
                  </a:lnTo>
                  <a:lnTo>
                    <a:pt x="2215633" y="131748"/>
                  </a:lnTo>
                  <a:lnTo>
                    <a:pt x="2257659" y="146712"/>
                  </a:lnTo>
                  <a:lnTo>
                    <a:pt x="2299621" y="162383"/>
                  </a:lnTo>
                  <a:lnTo>
                    <a:pt x="2341518" y="178746"/>
                  </a:lnTo>
                  <a:lnTo>
                    <a:pt x="2383347" y="195786"/>
                  </a:lnTo>
                  <a:lnTo>
                    <a:pt x="2425107" y="213489"/>
                  </a:lnTo>
                  <a:lnTo>
                    <a:pt x="2466797" y="231840"/>
                  </a:lnTo>
                  <a:lnTo>
                    <a:pt x="2508414" y="250823"/>
                  </a:lnTo>
                  <a:lnTo>
                    <a:pt x="2549959" y="270424"/>
                  </a:lnTo>
                  <a:lnTo>
                    <a:pt x="2591427" y="290627"/>
                  </a:lnTo>
                  <a:lnTo>
                    <a:pt x="2632820" y="311419"/>
                  </a:lnTo>
                  <a:lnTo>
                    <a:pt x="2674134" y="332784"/>
                  </a:lnTo>
                  <a:lnTo>
                    <a:pt x="2714611" y="354304"/>
                  </a:lnTo>
                  <a:lnTo>
                    <a:pt x="2756521" y="377173"/>
                  </a:lnTo>
                  <a:lnTo>
                    <a:pt x="2797590" y="400167"/>
                  </a:lnTo>
                  <a:lnTo>
                    <a:pt x="2838576" y="423675"/>
                  </a:lnTo>
                  <a:lnTo>
                    <a:pt x="2920287" y="472171"/>
                  </a:lnTo>
                  <a:lnTo>
                    <a:pt x="3001412" y="522399"/>
                  </a:lnTo>
                  <a:lnTo>
                    <a:pt x="3082627" y="574670"/>
                  </a:lnTo>
                  <a:lnTo>
                    <a:pt x="3163232" y="628433"/>
                  </a:lnTo>
                  <a:lnTo>
                    <a:pt x="3243442" y="683714"/>
                  </a:lnTo>
                  <a:lnTo>
                    <a:pt x="3323247" y="740393"/>
                  </a:lnTo>
                  <a:lnTo>
                    <a:pt x="3442164" y="827773"/>
                  </a:lnTo>
                  <a:lnTo>
                    <a:pt x="3560098" y="917627"/>
                  </a:lnTo>
                  <a:lnTo>
                    <a:pt x="3715739" y="1040588"/>
                  </a:lnTo>
                  <a:lnTo>
                    <a:pt x="3907574" y="1198018"/>
                  </a:lnTo>
                  <a:lnTo>
                    <a:pt x="4244685" y="1486201"/>
                  </a:lnTo>
                  <a:lnTo>
                    <a:pt x="4849159" y="2013388"/>
                  </a:lnTo>
                  <a:lnTo>
                    <a:pt x="5018026" y="2155703"/>
                  </a:lnTo>
                  <a:lnTo>
                    <a:pt x="5117245" y="2236823"/>
                  </a:lnTo>
                  <a:lnTo>
                    <a:pt x="5214836" y="2314248"/>
                  </a:lnTo>
                  <a:lnTo>
                    <a:pt x="5278972" y="2363614"/>
                  </a:lnTo>
                  <a:lnTo>
                    <a:pt x="5342354" y="2411041"/>
                  </a:lnTo>
                  <a:lnTo>
                    <a:pt x="5404969" y="2456408"/>
                  </a:lnTo>
                  <a:lnTo>
                    <a:pt x="5765963" y="2706103"/>
                  </a:lnTo>
                  <a:lnTo>
                    <a:pt x="5847397" y="2764797"/>
                  </a:lnTo>
                  <a:lnTo>
                    <a:pt x="5887584" y="2794694"/>
                  </a:lnTo>
                  <a:lnTo>
                    <a:pt x="5927329" y="2825027"/>
                  </a:lnTo>
                  <a:lnTo>
                    <a:pt x="5966563" y="2855848"/>
                  </a:lnTo>
                  <a:lnTo>
                    <a:pt x="6005220" y="2887211"/>
                  </a:lnTo>
                  <a:lnTo>
                    <a:pt x="6043232" y="2919167"/>
                  </a:lnTo>
                  <a:lnTo>
                    <a:pt x="6080532" y="2951769"/>
                  </a:lnTo>
                  <a:lnTo>
                    <a:pt x="6117052" y="2985071"/>
                  </a:lnTo>
                  <a:lnTo>
                    <a:pt x="6152725" y="3019123"/>
                  </a:lnTo>
                  <a:lnTo>
                    <a:pt x="6187484" y="3053979"/>
                  </a:lnTo>
                  <a:lnTo>
                    <a:pt x="6221262" y="3089690"/>
                  </a:lnTo>
                  <a:lnTo>
                    <a:pt x="6253990" y="3126311"/>
                  </a:lnTo>
                  <a:lnTo>
                    <a:pt x="6285602" y="3163892"/>
                  </a:lnTo>
                  <a:lnTo>
                    <a:pt x="6316030" y="3202487"/>
                  </a:lnTo>
                  <a:lnTo>
                    <a:pt x="6345208" y="3242148"/>
                  </a:lnTo>
                  <a:lnTo>
                    <a:pt x="6373067" y="3282927"/>
                  </a:lnTo>
                  <a:lnTo>
                    <a:pt x="6399540" y="3324877"/>
                  </a:lnTo>
                  <a:lnTo>
                    <a:pt x="6424073" y="3367246"/>
                  </a:lnTo>
                  <a:lnTo>
                    <a:pt x="6446878" y="3410374"/>
                  </a:lnTo>
                  <a:lnTo>
                    <a:pt x="6467973" y="3454214"/>
                  </a:lnTo>
                  <a:lnTo>
                    <a:pt x="6487380" y="3498721"/>
                  </a:lnTo>
                  <a:lnTo>
                    <a:pt x="6505117" y="3543852"/>
                  </a:lnTo>
                  <a:lnTo>
                    <a:pt x="6521204" y="3589560"/>
                  </a:lnTo>
                  <a:lnTo>
                    <a:pt x="6535663" y="3635801"/>
                  </a:lnTo>
                  <a:lnTo>
                    <a:pt x="6548511" y="3682529"/>
                  </a:lnTo>
                  <a:lnTo>
                    <a:pt x="6559769" y="3729700"/>
                  </a:lnTo>
                  <a:lnTo>
                    <a:pt x="6569458" y="3777269"/>
                  </a:lnTo>
                  <a:lnTo>
                    <a:pt x="6577596" y="3825191"/>
                  </a:lnTo>
                  <a:lnTo>
                    <a:pt x="6584203" y="3873421"/>
                  </a:lnTo>
                  <a:lnTo>
                    <a:pt x="6589300" y="3921913"/>
                  </a:lnTo>
                  <a:lnTo>
                    <a:pt x="6592906" y="3970623"/>
                  </a:lnTo>
                  <a:lnTo>
                    <a:pt x="6595041" y="4019506"/>
                  </a:lnTo>
                  <a:lnTo>
                    <a:pt x="6595725" y="4068517"/>
                  </a:lnTo>
                  <a:lnTo>
                    <a:pt x="6594978" y="4117611"/>
                  </a:lnTo>
                  <a:lnTo>
                    <a:pt x="6592819" y="4166742"/>
                  </a:lnTo>
                  <a:lnTo>
                    <a:pt x="6589268" y="4215867"/>
                  </a:lnTo>
                  <a:lnTo>
                    <a:pt x="6584345" y="4264939"/>
                  </a:lnTo>
                  <a:lnTo>
                    <a:pt x="6578071" y="4313914"/>
                  </a:lnTo>
                  <a:lnTo>
                    <a:pt x="6570464" y="4362747"/>
                  </a:lnTo>
                  <a:lnTo>
                    <a:pt x="6565403" y="4390351"/>
                  </a:lnTo>
                  <a:lnTo>
                    <a:pt x="0" y="439035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99294" y="659642"/>
            <a:ext cx="4089400" cy="14033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000" b="0" spc="-1085" dirty="0">
                <a:solidFill>
                  <a:srgbClr val="896645"/>
                </a:solidFill>
                <a:latin typeface="Microsoft JhengHei"/>
                <a:cs typeface="Microsoft JhengHei"/>
              </a:rPr>
              <a:t>實</a:t>
            </a:r>
            <a:r>
              <a:rPr sz="9000" b="0" spc="-1100" dirty="0">
                <a:solidFill>
                  <a:srgbClr val="896645"/>
                </a:solidFill>
                <a:latin typeface="SimSun"/>
                <a:cs typeface="SimSun"/>
              </a:rPr>
              <a:t>驗動機</a:t>
            </a:r>
            <a:endParaRPr sz="9000">
              <a:latin typeface="SimSun"/>
              <a:cs typeface="SimSu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58542" y="0"/>
            <a:ext cx="7030084" cy="5005070"/>
          </a:xfrm>
          <a:custGeom>
            <a:avLst/>
            <a:gdLst/>
            <a:ahLst/>
            <a:cxnLst/>
            <a:rect l="l" t="t" r="r" b="b"/>
            <a:pathLst>
              <a:path w="7030084" h="5005070">
                <a:moveTo>
                  <a:pt x="7029458" y="2118312"/>
                </a:moveTo>
                <a:lnTo>
                  <a:pt x="2718823" y="1627870"/>
                </a:lnTo>
                <a:lnTo>
                  <a:pt x="2770271" y="1634098"/>
                </a:lnTo>
                <a:lnTo>
                  <a:pt x="2821598" y="1641267"/>
                </a:lnTo>
                <a:lnTo>
                  <a:pt x="2872794" y="1649371"/>
                </a:lnTo>
                <a:lnTo>
                  <a:pt x="2923844" y="1658406"/>
                </a:lnTo>
                <a:lnTo>
                  <a:pt x="2974738" y="1668368"/>
                </a:lnTo>
                <a:lnTo>
                  <a:pt x="3025462" y="1679251"/>
                </a:lnTo>
                <a:lnTo>
                  <a:pt x="3076004" y="1691052"/>
                </a:lnTo>
                <a:lnTo>
                  <a:pt x="3126351" y="1703765"/>
                </a:lnTo>
                <a:lnTo>
                  <a:pt x="3175355" y="1717840"/>
                </a:lnTo>
                <a:lnTo>
                  <a:pt x="3223904" y="1732935"/>
                </a:lnTo>
                <a:lnTo>
                  <a:pt x="3272021" y="1749004"/>
                </a:lnTo>
                <a:lnTo>
                  <a:pt x="3319981" y="1766101"/>
                </a:lnTo>
                <a:lnTo>
                  <a:pt x="3367040" y="1783891"/>
                </a:lnTo>
                <a:lnTo>
                  <a:pt x="3413983" y="1802617"/>
                </a:lnTo>
                <a:lnTo>
                  <a:pt x="3460576" y="1822141"/>
                </a:lnTo>
                <a:lnTo>
                  <a:pt x="3506841" y="1842415"/>
                </a:lnTo>
                <a:lnTo>
                  <a:pt x="3552798" y="1863396"/>
                </a:lnTo>
                <a:lnTo>
                  <a:pt x="3598467" y="1885040"/>
                </a:lnTo>
                <a:lnTo>
                  <a:pt x="3643870" y="1907301"/>
                </a:lnTo>
                <a:lnTo>
                  <a:pt x="3689027" y="1930134"/>
                </a:lnTo>
                <a:lnTo>
                  <a:pt x="3733959" y="1953495"/>
                </a:lnTo>
                <a:lnTo>
                  <a:pt x="3778687" y="1977339"/>
                </a:lnTo>
                <a:lnTo>
                  <a:pt x="3823232" y="2001621"/>
                </a:lnTo>
                <a:lnTo>
                  <a:pt x="3869912" y="2029886"/>
                </a:lnTo>
                <a:lnTo>
                  <a:pt x="3912809" y="2061126"/>
                </a:lnTo>
                <a:lnTo>
                  <a:pt x="3952074" y="2095184"/>
                </a:lnTo>
                <a:lnTo>
                  <a:pt x="3987856" y="2131905"/>
                </a:lnTo>
                <a:lnTo>
                  <a:pt x="4020307" y="2171136"/>
                </a:lnTo>
                <a:lnTo>
                  <a:pt x="4049575" y="2212720"/>
                </a:lnTo>
                <a:lnTo>
                  <a:pt x="4075812" y="2256502"/>
                </a:lnTo>
                <a:lnTo>
                  <a:pt x="4099166" y="2302328"/>
                </a:lnTo>
                <a:lnTo>
                  <a:pt x="4119789" y="2350041"/>
                </a:lnTo>
                <a:lnTo>
                  <a:pt x="4137831" y="2399488"/>
                </a:lnTo>
                <a:lnTo>
                  <a:pt x="4153980" y="2448747"/>
                </a:lnTo>
                <a:lnTo>
                  <a:pt x="4169830" y="2498049"/>
                </a:lnTo>
                <a:lnTo>
                  <a:pt x="4185396" y="2547399"/>
                </a:lnTo>
                <a:lnTo>
                  <a:pt x="4200698" y="2596796"/>
                </a:lnTo>
                <a:lnTo>
                  <a:pt x="4215753" y="2646243"/>
                </a:lnTo>
                <a:lnTo>
                  <a:pt x="4230579" y="2695743"/>
                </a:lnTo>
                <a:lnTo>
                  <a:pt x="4245194" y="2745298"/>
                </a:lnTo>
                <a:lnTo>
                  <a:pt x="4259615" y="2794908"/>
                </a:lnTo>
                <a:lnTo>
                  <a:pt x="4273861" y="2844577"/>
                </a:lnTo>
                <a:lnTo>
                  <a:pt x="4287949" y="2894307"/>
                </a:lnTo>
                <a:lnTo>
                  <a:pt x="4301898" y="2944099"/>
                </a:lnTo>
                <a:lnTo>
                  <a:pt x="4315724" y="2993955"/>
                </a:lnTo>
                <a:lnTo>
                  <a:pt x="4329447" y="3043878"/>
                </a:lnTo>
                <a:lnTo>
                  <a:pt x="4342845" y="3092992"/>
                </a:lnTo>
                <a:lnTo>
                  <a:pt x="4355707" y="3142229"/>
                </a:lnTo>
                <a:lnTo>
                  <a:pt x="4368257" y="3191523"/>
                </a:lnTo>
                <a:lnTo>
                  <a:pt x="4380715" y="3240806"/>
                </a:lnTo>
                <a:lnTo>
                  <a:pt x="4393306" y="3290012"/>
                </a:lnTo>
                <a:lnTo>
                  <a:pt x="4406249" y="3339074"/>
                </a:lnTo>
                <a:lnTo>
                  <a:pt x="4419769" y="3387926"/>
                </a:lnTo>
                <a:lnTo>
                  <a:pt x="4434087" y="3436500"/>
                </a:lnTo>
                <a:lnTo>
                  <a:pt x="4449425" y="3484731"/>
                </a:lnTo>
                <a:lnTo>
                  <a:pt x="4466005" y="3532551"/>
                </a:lnTo>
                <a:lnTo>
                  <a:pt x="4484051" y="3579894"/>
                </a:lnTo>
                <a:lnTo>
                  <a:pt x="4503783" y="3626693"/>
                </a:lnTo>
                <a:lnTo>
                  <a:pt x="4524131" y="3672617"/>
                </a:lnTo>
                <a:lnTo>
                  <a:pt x="4545817" y="3717844"/>
                </a:lnTo>
                <a:lnTo>
                  <a:pt x="4568820" y="3762347"/>
                </a:lnTo>
                <a:lnTo>
                  <a:pt x="4593119" y="3806100"/>
                </a:lnTo>
                <a:lnTo>
                  <a:pt x="4618693" y="3849075"/>
                </a:lnTo>
                <a:lnTo>
                  <a:pt x="4645520" y="3891247"/>
                </a:lnTo>
                <a:lnTo>
                  <a:pt x="4673580" y="3932589"/>
                </a:lnTo>
                <a:lnTo>
                  <a:pt x="4702850" y="3973073"/>
                </a:lnTo>
                <a:lnTo>
                  <a:pt x="4733311" y="4012673"/>
                </a:lnTo>
                <a:lnTo>
                  <a:pt x="4764940" y="4051363"/>
                </a:lnTo>
                <a:lnTo>
                  <a:pt x="4797716" y="4089116"/>
                </a:lnTo>
                <a:lnTo>
                  <a:pt x="4831619" y="4125905"/>
                </a:lnTo>
                <a:lnTo>
                  <a:pt x="4866627" y="4161704"/>
                </a:lnTo>
                <a:lnTo>
                  <a:pt x="4902718" y="4196485"/>
                </a:lnTo>
                <a:lnTo>
                  <a:pt x="4939872" y="4230223"/>
                </a:lnTo>
                <a:lnTo>
                  <a:pt x="4978066" y="4262889"/>
                </a:lnTo>
                <a:lnTo>
                  <a:pt x="5017281" y="4294459"/>
                </a:lnTo>
                <a:lnTo>
                  <a:pt x="5100207" y="4358321"/>
                </a:lnTo>
                <a:lnTo>
                  <a:pt x="5511895" y="4681898"/>
                </a:lnTo>
                <a:lnTo>
                  <a:pt x="5552474" y="4711730"/>
                </a:lnTo>
                <a:lnTo>
                  <a:pt x="5594349" y="4739275"/>
                </a:lnTo>
                <a:lnTo>
                  <a:pt x="5637393" y="4764699"/>
                </a:lnTo>
                <a:lnTo>
                  <a:pt x="5681476" y="4788170"/>
                </a:lnTo>
                <a:lnTo>
                  <a:pt x="5726471" y="4809855"/>
                </a:lnTo>
                <a:lnTo>
                  <a:pt x="5772250" y="4829921"/>
                </a:lnTo>
                <a:lnTo>
                  <a:pt x="5818685" y="4848536"/>
                </a:lnTo>
                <a:lnTo>
                  <a:pt x="5865648" y="4865866"/>
                </a:lnTo>
                <a:lnTo>
                  <a:pt x="5913010" y="4882078"/>
                </a:lnTo>
                <a:lnTo>
                  <a:pt x="5960629" y="4897264"/>
                </a:lnTo>
                <a:lnTo>
                  <a:pt x="6008304" y="4911511"/>
                </a:lnTo>
                <a:lnTo>
                  <a:pt x="6056040" y="4924805"/>
                </a:lnTo>
                <a:lnTo>
                  <a:pt x="6103843" y="4937131"/>
                </a:lnTo>
                <a:lnTo>
                  <a:pt x="6151717" y="4948474"/>
                </a:lnTo>
                <a:lnTo>
                  <a:pt x="6199669" y="4958822"/>
                </a:lnTo>
                <a:lnTo>
                  <a:pt x="6247704" y="4968158"/>
                </a:lnTo>
                <a:lnTo>
                  <a:pt x="6295826" y="4976470"/>
                </a:lnTo>
                <a:lnTo>
                  <a:pt x="6344042" y="4983742"/>
                </a:lnTo>
                <a:lnTo>
                  <a:pt x="6392357" y="4989960"/>
                </a:lnTo>
                <a:lnTo>
                  <a:pt x="6440776" y="4995111"/>
                </a:lnTo>
                <a:lnTo>
                  <a:pt x="6489304" y="4999179"/>
                </a:lnTo>
                <a:lnTo>
                  <a:pt x="6537947" y="5002151"/>
                </a:lnTo>
                <a:lnTo>
                  <a:pt x="6586710" y="5004012"/>
                </a:lnTo>
                <a:lnTo>
                  <a:pt x="6635599" y="5004747"/>
                </a:lnTo>
                <a:lnTo>
                  <a:pt x="6684619" y="5004343"/>
                </a:lnTo>
                <a:lnTo>
                  <a:pt x="6733774" y="5002785"/>
                </a:lnTo>
                <a:lnTo>
                  <a:pt x="6783072" y="5000058"/>
                </a:lnTo>
                <a:lnTo>
                  <a:pt x="6832516" y="4996150"/>
                </a:lnTo>
                <a:lnTo>
                  <a:pt x="6882113" y="4991044"/>
                </a:lnTo>
                <a:lnTo>
                  <a:pt x="6931868" y="4984727"/>
                </a:lnTo>
                <a:lnTo>
                  <a:pt x="6981785" y="4977185"/>
                </a:lnTo>
                <a:lnTo>
                  <a:pt x="7029458" y="4969290"/>
                </a:lnTo>
                <a:lnTo>
                  <a:pt x="7029458" y="2120438"/>
                </a:lnTo>
                <a:lnTo>
                  <a:pt x="7029458" y="2120015"/>
                </a:lnTo>
                <a:lnTo>
                  <a:pt x="7029458" y="2118894"/>
                </a:lnTo>
                <a:lnTo>
                  <a:pt x="7029458" y="2118312"/>
                </a:lnTo>
                <a:close/>
              </a:path>
              <a:path w="7030084" h="5005070">
                <a:moveTo>
                  <a:pt x="7029458" y="0"/>
                </a:moveTo>
                <a:lnTo>
                  <a:pt x="2038" y="0"/>
                </a:lnTo>
                <a:lnTo>
                  <a:pt x="869" y="21745"/>
                </a:lnTo>
                <a:lnTo>
                  <a:pt x="0" y="71495"/>
                </a:lnTo>
                <a:lnTo>
                  <a:pt x="876" y="121297"/>
                </a:lnTo>
                <a:lnTo>
                  <a:pt x="3443" y="171145"/>
                </a:lnTo>
                <a:lnTo>
                  <a:pt x="7645" y="221031"/>
                </a:lnTo>
                <a:lnTo>
                  <a:pt x="13426" y="270951"/>
                </a:lnTo>
                <a:lnTo>
                  <a:pt x="20733" y="320897"/>
                </a:lnTo>
                <a:lnTo>
                  <a:pt x="29509" y="370864"/>
                </a:lnTo>
                <a:lnTo>
                  <a:pt x="39698" y="420845"/>
                </a:lnTo>
                <a:lnTo>
                  <a:pt x="51247" y="470834"/>
                </a:lnTo>
                <a:lnTo>
                  <a:pt x="64099" y="520824"/>
                </a:lnTo>
                <a:lnTo>
                  <a:pt x="79023" y="572147"/>
                </a:lnTo>
                <a:lnTo>
                  <a:pt x="95785" y="622806"/>
                </a:lnTo>
                <a:lnTo>
                  <a:pt x="114355" y="672745"/>
                </a:lnTo>
                <a:lnTo>
                  <a:pt x="134704" y="721905"/>
                </a:lnTo>
                <a:lnTo>
                  <a:pt x="156802" y="770228"/>
                </a:lnTo>
                <a:lnTo>
                  <a:pt x="180618" y="817656"/>
                </a:lnTo>
                <a:lnTo>
                  <a:pt x="206124" y="864132"/>
                </a:lnTo>
                <a:lnTo>
                  <a:pt x="233289" y="909597"/>
                </a:lnTo>
                <a:lnTo>
                  <a:pt x="262084" y="953994"/>
                </a:lnTo>
                <a:lnTo>
                  <a:pt x="291350" y="994300"/>
                </a:lnTo>
                <a:lnTo>
                  <a:pt x="322294" y="1032403"/>
                </a:lnTo>
                <a:lnTo>
                  <a:pt x="354846" y="1068410"/>
                </a:lnTo>
                <a:lnTo>
                  <a:pt x="388933" y="1102428"/>
                </a:lnTo>
                <a:lnTo>
                  <a:pt x="424482" y="1134561"/>
                </a:lnTo>
                <a:lnTo>
                  <a:pt x="461421" y="1164917"/>
                </a:lnTo>
                <a:lnTo>
                  <a:pt x="499678" y="1193603"/>
                </a:lnTo>
                <a:lnTo>
                  <a:pt x="539180" y="1220723"/>
                </a:lnTo>
                <a:lnTo>
                  <a:pt x="579855" y="1246386"/>
                </a:lnTo>
                <a:lnTo>
                  <a:pt x="621630" y="1270696"/>
                </a:lnTo>
                <a:lnTo>
                  <a:pt x="664434" y="1293761"/>
                </a:lnTo>
                <a:lnTo>
                  <a:pt x="708192" y="1315686"/>
                </a:lnTo>
                <a:lnTo>
                  <a:pt x="752835" y="1336578"/>
                </a:lnTo>
                <a:lnTo>
                  <a:pt x="799360" y="1356819"/>
                </a:lnTo>
                <a:lnTo>
                  <a:pt x="846220" y="1375814"/>
                </a:lnTo>
                <a:lnTo>
                  <a:pt x="893398" y="1393628"/>
                </a:lnTo>
                <a:lnTo>
                  <a:pt x="940877" y="1410328"/>
                </a:lnTo>
                <a:lnTo>
                  <a:pt x="988639" y="1425979"/>
                </a:lnTo>
                <a:lnTo>
                  <a:pt x="1036667" y="1440646"/>
                </a:lnTo>
                <a:lnTo>
                  <a:pt x="1084945" y="1454395"/>
                </a:lnTo>
                <a:lnTo>
                  <a:pt x="1133455" y="1467293"/>
                </a:lnTo>
                <a:lnTo>
                  <a:pt x="1182180" y="1479403"/>
                </a:lnTo>
                <a:lnTo>
                  <a:pt x="1231102" y="1490793"/>
                </a:lnTo>
                <a:lnTo>
                  <a:pt x="1280206" y="1501527"/>
                </a:lnTo>
                <a:lnTo>
                  <a:pt x="1329473" y="1511672"/>
                </a:lnTo>
                <a:lnTo>
                  <a:pt x="1378887" y="1521293"/>
                </a:lnTo>
                <a:lnTo>
                  <a:pt x="1765960" y="1590935"/>
                </a:lnTo>
                <a:lnTo>
                  <a:pt x="1814676" y="1596696"/>
                </a:lnTo>
                <a:lnTo>
                  <a:pt x="1863469" y="1601700"/>
                </a:lnTo>
                <a:lnTo>
                  <a:pt x="1912328" y="1605946"/>
                </a:lnTo>
                <a:lnTo>
                  <a:pt x="1961244" y="1609431"/>
                </a:lnTo>
                <a:lnTo>
                  <a:pt x="2010206" y="1612155"/>
                </a:lnTo>
                <a:lnTo>
                  <a:pt x="2059206" y="1614118"/>
                </a:lnTo>
                <a:lnTo>
                  <a:pt x="2108232" y="1615316"/>
                </a:lnTo>
                <a:lnTo>
                  <a:pt x="2157276" y="1615751"/>
                </a:lnTo>
                <a:lnTo>
                  <a:pt x="2206205" y="1615421"/>
                </a:lnTo>
                <a:lnTo>
                  <a:pt x="2255376" y="1614323"/>
                </a:lnTo>
                <a:lnTo>
                  <a:pt x="2304413" y="1612457"/>
                </a:lnTo>
                <a:lnTo>
                  <a:pt x="2356373" y="1610995"/>
                </a:lnTo>
                <a:lnTo>
                  <a:pt x="2408313" y="1610510"/>
                </a:lnTo>
                <a:lnTo>
                  <a:pt x="2460220" y="1610998"/>
                </a:lnTo>
                <a:lnTo>
                  <a:pt x="2512081" y="1612455"/>
                </a:lnTo>
                <a:lnTo>
                  <a:pt x="2563884" y="1614875"/>
                </a:lnTo>
                <a:lnTo>
                  <a:pt x="2615617" y="1618254"/>
                </a:lnTo>
                <a:lnTo>
                  <a:pt x="2667268" y="1622587"/>
                </a:lnTo>
                <a:lnTo>
                  <a:pt x="2718823" y="1627870"/>
                </a:lnTo>
                <a:lnTo>
                  <a:pt x="7029458" y="2118312"/>
                </a:lnTo>
                <a:lnTo>
                  <a:pt x="702945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80591" y="3228479"/>
            <a:ext cx="16059150" cy="3317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我從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⼩就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很喜歡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吃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優格，但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⼀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直以來都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只</a:t>
            </a:r>
            <a:r>
              <a:rPr sz="5250" spc="-590" dirty="0">
                <a:solidFill>
                  <a:srgbClr val="896645"/>
                </a:solidFill>
                <a:latin typeface="SimSun"/>
                <a:cs typeface="SimSun"/>
              </a:rPr>
              <a:t>是買現成的，直到有</a:t>
            </a:r>
            <a:endParaRPr sz="5250">
              <a:latin typeface="SimSun"/>
              <a:cs typeface="SimSun"/>
            </a:endParaRPr>
          </a:p>
          <a:p>
            <a:pPr marL="12065" marR="5080" algn="ctr">
              <a:lnSpc>
                <a:spcPts val="6530"/>
              </a:lnSpc>
              <a:spcBef>
                <a:spcPts val="90"/>
              </a:spcBef>
            </a:pP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⼀</a:t>
            </a:r>
            <a:r>
              <a:rPr sz="5250" spc="-590" dirty="0">
                <a:solidFill>
                  <a:srgbClr val="896645"/>
                </a:solidFill>
                <a:latin typeface="SimSun"/>
                <a:cs typeface="SimSun"/>
              </a:rPr>
              <a:t>天我突然好奇優格到底是怎麼做出來的？它為什麼會變得濃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稠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⼜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帶點酸味？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吃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了還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不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會拉肚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⼦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甚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⾄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還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可</a:t>
            </a:r>
            <a:r>
              <a:rPr sz="5250" spc="-595" dirty="0">
                <a:solidFill>
                  <a:srgbClr val="896645"/>
                </a:solidFill>
                <a:latin typeface="SimSun"/>
                <a:cs typeface="SimSun"/>
              </a:rPr>
              <a:t>以促進腸胃蠕動。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不同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的奶類做出來的優格</a:t>
            </a:r>
            <a:r>
              <a:rPr sz="5250" spc="-585" dirty="0">
                <a:solidFill>
                  <a:srgbClr val="896645"/>
                </a:solidFill>
                <a:latin typeface="Microsoft JhengHei"/>
                <a:cs typeface="Microsoft JhengHei"/>
              </a:rPr>
              <a:t>⼜</a:t>
            </a:r>
            <a:r>
              <a:rPr sz="5250" spc="-585" dirty="0">
                <a:solidFill>
                  <a:srgbClr val="896645"/>
                </a:solidFill>
                <a:latin typeface="SimSun"/>
                <a:cs typeface="SimSun"/>
              </a:rPr>
              <a:t>有甚麼差異</a:t>
            </a:r>
            <a:r>
              <a:rPr sz="4650" spc="75" dirty="0">
                <a:solidFill>
                  <a:srgbClr val="896645"/>
                </a:solidFill>
                <a:latin typeface="Microsoft Sans Serif"/>
                <a:cs typeface="Microsoft Sans Serif"/>
              </a:rPr>
              <a:t>?</a:t>
            </a:r>
            <a:endParaRPr sz="46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5362333" y="453047"/>
                  </a:moveTo>
                  <a:lnTo>
                    <a:pt x="5361216" y="402196"/>
                  </a:lnTo>
                  <a:lnTo>
                    <a:pt x="5358015" y="350951"/>
                  </a:lnTo>
                  <a:lnTo>
                    <a:pt x="5352643" y="299313"/>
                  </a:lnTo>
                  <a:lnTo>
                    <a:pt x="5345074" y="247281"/>
                  </a:lnTo>
                  <a:lnTo>
                    <a:pt x="5335219" y="196519"/>
                  </a:lnTo>
                  <a:lnTo>
                    <a:pt x="5323598" y="147193"/>
                  </a:lnTo>
                  <a:lnTo>
                    <a:pt x="5310175" y="99326"/>
                  </a:lnTo>
                  <a:lnTo>
                    <a:pt x="5294935" y="52946"/>
                  </a:lnTo>
                  <a:lnTo>
                    <a:pt x="5277853" y="8077"/>
                  </a:lnTo>
                  <a:lnTo>
                    <a:pt x="5274322" y="0"/>
                  </a:lnTo>
                  <a:lnTo>
                    <a:pt x="0" y="0"/>
                  </a:lnTo>
                  <a:lnTo>
                    <a:pt x="0" y="1391285"/>
                  </a:lnTo>
                  <a:lnTo>
                    <a:pt x="0" y="1391869"/>
                  </a:lnTo>
                  <a:lnTo>
                    <a:pt x="0" y="1392986"/>
                  </a:lnTo>
                  <a:lnTo>
                    <a:pt x="0" y="1393418"/>
                  </a:lnTo>
                  <a:lnTo>
                    <a:pt x="0" y="3371697"/>
                  </a:lnTo>
                  <a:lnTo>
                    <a:pt x="13309" y="3357791"/>
                  </a:lnTo>
                  <a:lnTo>
                    <a:pt x="46812" y="3320605"/>
                  </a:lnTo>
                  <a:lnTo>
                    <a:pt x="79222" y="3282416"/>
                  </a:lnTo>
                  <a:lnTo>
                    <a:pt x="110515" y="3243211"/>
                  </a:lnTo>
                  <a:lnTo>
                    <a:pt x="140665" y="3203029"/>
                  </a:lnTo>
                  <a:lnTo>
                    <a:pt x="170408" y="3161868"/>
                  </a:lnTo>
                  <a:lnTo>
                    <a:pt x="198628" y="3119780"/>
                  </a:lnTo>
                  <a:lnTo>
                    <a:pt x="225526" y="3076905"/>
                  </a:lnTo>
                  <a:lnTo>
                    <a:pt x="251307" y="3033357"/>
                  </a:lnTo>
                  <a:lnTo>
                    <a:pt x="276161" y="2989237"/>
                  </a:lnTo>
                  <a:lnTo>
                    <a:pt x="300316" y="2944672"/>
                  </a:lnTo>
                  <a:lnTo>
                    <a:pt x="323951" y="2899778"/>
                  </a:lnTo>
                  <a:lnTo>
                    <a:pt x="347268" y="2854655"/>
                  </a:lnTo>
                  <a:lnTo>
                    <a:pt x="370484" y="2809430"/>
                  </a:lnTo>
                  <a:lnTo>
                    <a:pt x="393788" y="2764218"/>
                  </a:lnTo>
                  <a:lnTo>
                    <a:pt x="417385" y="2719120"/>
                  </a:lnTo>
                  <a:lnTo>
                    <a:pt x="441464" y="2674277"/>
                  </a:lnTo>
                  <a:lnTo>
                    <a:pt x="466051" y="2628709"/>
                  </a:lnTo>
                  <a:lnTo>
                    <a:pt x="490728" y="2583230"/>
                  </a:lnTo>
                  <a:lnTo>
                    <a:pt x="515505" y="2537853"/>
                  </a:lnTo>
                  <a:lnTo>
                    <a:pt x="540410" y="2492552"/>
                  </a:lnTo>
                  <a:lnTo>
                    <a:pt x="565442" y="2447353"/>
                  </a:lnTo>
                  <a:lnTo>
                    <a:pt x="590638" y="2402255"/>
                  </a:lnTo>
                  <a:lnTo>
                    <a:pt x="616013" y="2357247"/>
                  </a:lnTo>
                  <a:lnTo>
                    <a:pt x="641578" y="2312339"/>
                  </a:lnTo>
                  <a:lnTo>
                    <a:pt x="667359" y="2267547"/>
                  </a:lnTo>
                  <a:lnTo>
                    <a:pt x="693369" y="2222843"/>
                  </a:lnTo>
                  <a:lnTo>
                    <a:pt x="719620" y="2178253"/>
                  </a:lnTo>
                  <a:lnTo>
                    <a:pt x="746137" y="2133777"/>
                  </a:lnTo>
                  <a:lnTo>
                    <a:pt x="772947" y="2089404"/>
                  </a:lnTo>
                  <a:lnTo>
                    <a:pt x="801636" y="2045271"/>
                  </a:lnTo>
                  <a:lnTo>
                    <a:pt x="832446" y="2003412"/>
                  </a:lnTo>
                  <a:lnTo>
                    <a:pt x="865505" y="1964004"/>
                  </a:lnTo>
                  <a:lnTo>
                    <a:pt x="900899" y="1927237"/>
                  </a:lnTo>
                  <a:lnTo>
                    <a:pt x="938758" y="1893290"/>
                  </a:lnTo>
                  <a:lnTo>
                    <a:pt x="979195" y="1862353"/>
                  </a:lnTo>
                  <a:lnTo>
                    <a:pt x="1022311" y="1834603"/>
                  </a:lnTo>
                  <a:lnTo>
                    <a:pt x="1068222" y="1810232"/>
                  </a:lnTo>
                  <a:lnTo>
                    <a:pt x="1117041" y="1789430"/>
                  </a:lnTo>
                  <a:lnTo>
                    <a:pt x="1168882" y="1772373"/>
                  </a:lnTo>
                  <a:lnTo>
                    <a:pt x="1217739" y="1758721"/>
                  </a:lnTo>
                  <a:lnTo>
                    <a:pt x="1266685" y="1745538"/>
                  </a:lnTo>
                  <a:lnTo>
                    <a:pt x="1315720" y="1732864"/>
                  </a:lnTo>
                  <a:lnTo>
                    <a:pt x="1364843" y="1720761"/>
                  </a:lnTo>
                  <a:lnTo>
                    <a:pt x="1414094" y="1709267"/>
                  </a:lnTo>
                  <a:lnTo>
                    <a:pt x="1463459" y="1698434"/>
                  </a:lnTo>
                  <a:lnTo>
                    <a:pt x="1512951" y="1688312"/>
                  </a:lnTo>
                  <a:lnTo>
                    <a:pt x="1562582" y="1678952"/>
                  </a:lnTo>
                  <a:lnTo>
                    <a:pt x="1612379" y="1670392"/>
                  </a:lnTo>
                  <a:lnTo>
                    <a:pt x="1662328" y="1662684"/>
                  </a:lnTo>
                  <a:lnTo>
                    <a:pt x="1712175" y="1655927"/>
                  </a:lnTo>
                  <a:lnTo>
                    <a:pt x="1762747" y="1650034"/>
                  </a:lnTo>
                  <a:lnTo>
                    <a:pt x="1813242" y="1645196"/>
                  </a:lnTo>
                  <a:lnTo>
                    <a:pt x="1863953" y="1641386"/>
                  </a:lnTo>
                  <a:lnTo>
                    <a:pt x="1914855" y="1638681"/>
                  </a:lnTo>
                  <a:lnTo>
                    <a:pt x="1966772" y="1637601"/>
                  </a:lnTo>
                  <a:lnTo>
                    <a:pt x="2018677" y="1637461"/>
                  </a:lnTo>
                  <a:lnTo>
                    <a:pt x="2070544" y="1638249"/>
                  </a:lnTo>
                  <a:lnTo>
                    <a:pt x="2122386" y="1639976"/>
                  </a:lnTo>
                  <a:lnTo>
                    <a:pt x="2174151" y="1642630"/>
                  </a:lnTo>
                  <a:lnTo>
                    <a:pt x="2225865" y="1646237"/>
                  </a:lnTo>
                  <a:lnTo>
                    <a:pt x="2277491" y="1650784"/>
                  </a:lnTo>
                  <a:lnTo>
                    <a:pt x="2329027" y="1656270"/>
                  </a:lnTo>
                  <a:lnTo>
                    <a:pt x="2380450" y="1662709"/>
                  </a:lnTo>
                  <a:lnTo>
                    <a:pt x="2431745" y="1670088"/>
                  </a:lnTo>
                  <a:lnTo>
                    <a:pt x="2482913" y="1678419"/>
                  </a:lnTo>
                  <a:lnTo>
                    <a:pt x="2533942" y="1687690"/>
                  </a:lnTo>
                  <a:lnTo>
                    <a:pt x="2584805" y="1697926"/>
                  </a:lnTo>
                  <a:lnTo>
                    <a:pt x="2635491" y="1709115"/>
                  </a:lnTo>
                  <a:lnTo>
                    <a:pt x="2685999" y="1721256"/>
                  </a:lnTo>
                  <a:lnTo>
                    <a:pt x="2736304" y="1734350"/>
                  </a:lnTo>
                  <a:lnTo>
                    <a:pt x="2783662" y="1747177"/>
                  </a:lnTo>
                  <a:lnTo>
                    <a:pt x="2831338" y="1759292"/>
                  </a:lnTo>
                  <a:lnTo>
                    <a:pt x="2878937" y="1770608"/>
                  </a:lnTo>
                  <a:lnTo>
                    <a:pt x="2926829" y="1781200"/>
                  </a:lnTo>
                  <a:lnTo>
                    <a:pt x="2974873" y="1791055"/>
                  </a:lnTo>
                  <a:lnTo>
                    <a:pt x="3023057" y="1800148"/>
                  </a:lnTo>
                  <a:lnTo>
                    <a:pt x="3071380" y="1808492"/>
                  </a:lnTo>
                  <a:lnTo>
                    <a:pt x="3119831" y="1816087"/>
                  </a:lnTo>
                  <a:lnTo>
                    <a:pt x="3168396" y="1822919"/>
                  </a:lnTo>
                  <a:lnTo>
                    <a:pt x="3217062" y="1829003"/>
                  </a:lnTo>
                  <a:lnTo>
                    <a:pt x="3265830" y="1834337"/>
                  </a:lnTo>
                  <a:lnTo>
                    <a:pt x="3658654" y="1853425"/>
                  </a:lnTo>
                  <a:lnTo>
                    <a:pt x="3708958" y="1855152"/>
                  </a:lnTo>
                  <a:lnTo>
                    <a:pt x="3759250" y="1856333"/>
                  </a:lnTo>
                  <a:lnTo>
                    <a:pt x="3809517" y="1856905"/>
                  </a:lnTo>
                  <a:lnTo>
                    <a:pt x="3859746" y="1856790"/>
                  </a:lnTo>
                  <a:lnTo>
                    <a:pt x="3909936" y="1855939"/>
                  </a:lnTo>
                  <a:lnTo>
                    <a:pt x="3960114" y="1854263"/>
                  </a:lnTo>
                  <a:lnTo>
                    <a:pt x="4010241" y="1851710"/>
                  </a:lnTo>
                  <a:lnTo>
                    <a:pt x="4060342" y="1848218"/>
                  </a:lnTo>
                  <a:lnTo>
                    <a:pt x="4110393" y="1843697"/>
                  </a:lnTo>
                  <a:lnTo>
                    <a:pt x="4160405" y="1838083"/>
                  </a:lnTo>
                  <a:lnTo>
                    <a:pt x="4210380" y="1831327"/>
                  </a:lnTo>
                  <a:lnTo>
                    <a:pt x="4260316" y="1823339"/>
                  </a:lnTo>
                  <a:lnTo>
                    <a:pt x="4310202" y="1814068"/>
                  </a:lnTo>
                  <a:lnTo>
                    <a:pt x="4358398" y="1803742"/>
                  </a:lnTo>
                  <a:lnTo>
                    <a:pt x="4405960" y="1792198"/>
                  </a:lnTo>
                  <a:lnTo>
                    <a:pt x="4452848" y="1779346"/>
                  </a:lnTo>
                  <a:lnTo>
                    <a:pt x="4499013" y="1765046"/>
                  </a:lnTo>
                  <a:lnTo>
                    <a:pt x="4544415" y="1749171"/>
                  </a:lnTo>
                  <a:lnTo>
                    <a:pt x="4589005" y="1731619"/>
                  </a:lnTo>
                  <a:lnTo>
                    <a:pt x="4632731" y="1712264"/>
                  </a:lnTo>
                  <a:lnTo>
                    <a:pt x="4675543" y="1690979"/>
                  </a:lnTo>
                  <a:lnTo>
                    <a:pt x="4717402" y="1667649"/>
                  </a:lnTo>
                  <a:lnTo>
                    <a:pt x="4758258" y="1642160"/>
                  </a:lnTo>
                  <a:lnTo>
                    <a:pt x="4798060" y="1614385"/>
                  </a:lnTo>
                  <a:lnTo>
                    <a:pt x="4836782" y="1584210"/>
                  </a:lnTo>
                  <a:lnTo>
                    <a:pt x="4874349" y="1551508"/>
                  </a:lnTo>
                  <a:lnTo>
                    <a:pt x="4912385" y="1514716"/>
                  </a:lnTo>
                  <a:lnTo>
                    <a:pt x="4949063" y="1476514"/>
                  </a:lnTo>
                  <a:lnTo>
                    <a:pt x="4984356" y="1436954"/>
                  </a:lnTo>
                  <a:lnTo>
                    <a:pt x="5018227" y="1396085"/>
                  </a:lnTo>
                  <a:lnTo>
                    <a:pt x="5050612" y="1353959"/>
                  </a:lnTo>
                  <a:lnTo>
                    <a:pt x="5081486" y="1310627"/>
                  </a:lnTo>
                  <a:lnTo>
                    <a:pt x="5110797" y="1266139"/>
                  </a:lnTo>
                  <a:lnTo>
                    <a:pt x="5138509" y="1220546"/>
                  </a:lnTo>
                  <a:lnTo>
                    <a:pt x="5164582" y="1173886"/>
                  </a:lnTo>
                  <a:lnTo>
                    <a:pt x="5188331" y="1128052"/>
                  </a:lnTo>
                  <a:lnTo>
                    <a:pt x="5210822" y="1081938"/>
                  </a:lnTo>
                  <a:lnTo>
                    <a:pt x="5231981" y="1035532"/>
                  </a:lnTo>
                  <a:lnTo>
                    <a:pt x="5251755" y="988809"/>
                  </a:lnTo>
                  <a:lnTo>
                    <a:pt x="5270093" y="941781"/>
                  </a:lnTo>
                  <a:lnTo>
                    <a:pt x="5286946" y="894435"/>
                  </a:lnTo>
                  <a:lnTo>
                    <a:pt x="5302237" y="846772"/>
                  </a:lnTo>
                  <a:lnTo>
                    <a:pt x="5315940" y="798766"/>
                  </a:lnTo>
                  <a:lnTo>
                    <a:pt x="5327980" y="750443"/>
                  </a:lnTo>
                  <a:lnTo>
                    <a:pt x="5338305" y="701763"/>
                  </a:lnTo>
                  <a:lnTo>
                    <a:pt x="5346878" y="652741"/>
                  </a:lnTo>
                  <a:lnTo>
                    <a:pt x="5353609" y="603364"/>
                  </a:lnTo>
                  <a:lnTo>
                    <a:pt x="5358473" y="553631"/>
                  </a:lnTo>
                  <a:lnTo>
                    <a:pt x="5361394" y="503529"/>
                  </a:lnTo>
                  <a:lnTo>
                    <a:pt x="5362333" y="453047"/>
                  </a:lnTo>
                  <a:close/>
                </a:path>
                <a:path w="18288000" h="10287635">
                  <a:moveTo>
                    <a:pt x="18288000" y="6879031"/>
                  </a:moveTo>
                  <a:lnTo>
                    <a:pt x="18229022" y="6874269"/>
                  </a:lnTo>
                  <a:lnTo>
                    <a:pt x="18180254" y="6871551"/>
                  </a:lnTo>
                  <a:lnTo>
                    <a:pt x="18131359" y="6869862"/>
                  </a:lnTo>
                  <a:lnTo>
                    <a:pt x="18082298" y="6869176"/>
                  </a:lnTo>
                  <a:lnTo>
                    <a:pt x="18033099" y="6869468"/>
                  </a:lnTo>
                  <a:lnTo>
                    <a:pt x="17983759" y="6870751"/>
                  </a:lnTo>
                  <a:lnTo>
                    <a:pt x="17934255" y="6872973"/>
                  </a:lnTo>
                  <a:lnTo>
                    <a:pt x="17884598" y="6876148"/>
                  </a:lnTo>
                  <a:lnTo>
                    <a:pt x="17834775" y="6880250"/>
                  </a:lnTo>
                  <a:lnTo>
                    <a:pt x="17784991" y="6885406"/>
                  </a:lnTo>
                  <a:lnTo>
                    <a:pt x="17735334" y="6891744"/>
                  </a:lnTo>
                  <a:lnTo>
                    <a:pt x="17685906" y="6899453"/>
                  </a:lnTo>
                  <a:lnTo>
                    <a:pt x="17636782" y="6908724"/>
                  </a:lnTo>
                  <a:lnTo>
                    <a:pt x="17588065" y="6919747"/>
                  </a:lnTo>
                  <a:lnTo>
                    <a:pt x="17539843" y="6932714"/>
                  </a:lnTo>
                  <a:lnTo>
                    <a:pt x="17492180" y="6947814"/>
                  </a:lnTo>
                  <a:lnTo>
                    <a:pt x="17445190" y="6965251"/>
                  </a:lnTo>
                  <a:lnTo>
                    <a:pt x="17398950" y="6985203"/>
                  </a:lnTo>
                  <a:lnTo>
                    <a:pt x="16925100" y="7208025"/>
                  </a:lnTo>
                  <a:lnTo>
                    <a:pt x="16829939" y="7251636"/>
                  </a:lnTo>
                  <a:lnTo>
                    <a:pt x="16784638" y="7273582"/>
                  </a:lnTo>
                  <a:lnTo>
                    <a:pt x="16740086" y="7296836"/>
                  </a:lnTo>
                  <a:lnTo>
                    <a:pt x="16696297" y="7321372"/>
                  </a:lnTo>
                  <a:lnTo>
                    <a:pt x="16653320" y="7347153"/>
                  </a:lnTo>
                  <a:lnTo>
                    <a:pt x="16611156" y="7374166"/>
                  </a:lnTo>
                  <a:lnTo>
                    <a:pt x="16569855" y="7402398"/>
                  </a:lnTo>
                  <a:lnTo>
                    <a:pt x="16529444" y="7431824"/>
                  </a:lnTo>
                  <a:lnTo>
                    <a:pt x="16489934" y="7462418"/>
                  </a:lnTo>
                  <a:lnTo>
                    <a:pt x="16451352" y="7494168"/>
                  </a:lnTo>
                  <a:lnTo>
                    <a:pt x="16413734" y="7527049"/>
                  </a:lnTo>
                  <a:lnTo>
                    <a:pt x="16377107" y="7561021"/>
                  </a:lnTo>
                  <a:lnTo>
                    <a:pt x="16341484" y="7596098"/>
                  </a:lnTo>
                  <a:lnTo>
                    <a:pt x="16306915" y="7632230"/>
                  </a:lnTo>
                  <a:lnTo>
                    <a:pt x="16273412" y="7669403"/>
                  </a:lnTo>
                  <a:lnTo>
                    <a:pt x="16241002" y="7707604"/>
                  </a:lnTo>
                  <a:lnTo>
                    <a:pt x="16209709" y="7746797"/>
                  </a:lnTo>
                  <a:lnTo>
                    <a:pt x="16179559" y="7786979"/>
                  </a:lnTo>
                  <a:lnTo>
                    <a:pt x="16149816" y="7828153"/>
                  </a:lnTo>
                  <a:lnTo>
                    <a:pt x="16121596" y="7870228"/>
                  </a:lnTo>
                  <a:lnTo>
                    <a:pt x="16094698" y="7913103"/>
                  </a:lnTo>
                  <a:lnTo>
                    <a:pt x="16068917" y="7956651"/>
                  </a:lnTo>
                  <a:lnTo>
                    <a:pt x="16044063" y="8000771"/>
                  </a:lnTo>
                  <a:lnTo>
                    <a:pt x="16019907" y="8045336"/>
                  </a:lnTo>
                  <a:lnTo>
                    <a:pt x="15996273" y="8090243"/>
                  </a:lnTo>
                  <a:lnTo>
                    <a:pt x="15972955" y="8135353"/>
                  </a:lnTo>
                  <a:lnTo>
                    <a:pt x="15949740" y="8180578"/>
                  </a:lnTo>
                  <a:lnTo>
                    <a:pt x="15926435" y="8225790"/>
                  </a:lnTo>
                  <a:lnTo>
                    <a:pt x="15902839" y="8270888"/>
                  </a:lnTo>
                  <a:lnTo>
                    <a:pt x="15878759" y="8315731"/>
                  </a:lnTo>
                  <a:lnTo>
                    <a:pt x="15854172" y="8361299"/>
                  </a:lnTo>
                  <a:lnTo>
                    <a:pt x="15829496" y="8406778"/>
                  </a:lnTo>
                  <a:lnTo>
                    <a:pt x="15804718" y="8452155"/>
                  </a:lnTo>
                  <a:lnTo>
                    <a:pt x="15779814" y="8497456"/>
                  </a:lnTo>
                  <a:lnTo>
                    <a:pt x="15754782" y="8542655"/>
                  </a:lnTo>
                  <a:lnTo>
                    <a:pt x="15729585" y="8587753"/>
                  </a:lnTo>
                  <a:lnTo>
                    <a:pt x="15704211" y="8632761"/>
                  </a:lnTo>
                  <a:lnTo>
                    <a:pt x="15678646" y="8677669"/>
                  </a:lnTo>
                  <a:lnTo>
                    <a:pt x="15652865" y="8722462"/>
                  </a:lnTo>
                  <a:lnTo>
                    <a:pt x="15626855" y="8767166"/>
                  </a:lnTo>
                  <a:lnTo>
                    <a:pt x="15600604" y="8811755"/>
                  </a:lnTo>
                  <a:lnTo>
                    <a:pt x="15574086" y="8856243"/>
                  </a:lnTo>
                  <a:lnTo>
                    <a:pt x="15547277" y="8900604"/>
                  </a:lnTo>
                  <a:lnTo>
                    <a:pt x="15518587" y="8944737"/>
                  </a:lnTo>
                  <a:lnTo>
                    <a:pt x="15487777" y="8986596"/>
                  </a:lnTo>
                  <a:lnTo>
                    <a:pt x="15454732" y="9026004"/>
                  </a:lnTo>
                  <a:lnTo>
                    <a:pt x="15419324" y="9062783"/>
                  </a:lnTo>
                  <a:lnTo>
                    <a:pt x="15381466" y="9096731"/>
                  </a:lnTo>
                  <a:lnTo>
                    <a:pt x="15341029" y="9127668"/>
                  </a:lnTo>
                  <a:lnTo>
                    <a:pt x="15297912" y="9155405"/>
                  </a:lnTo>
                  <a:lnTo>
                    <a:pt x="15252002" y="9179776"/>
                  </a:lnTo>
                  <a:lnTo>
                    <a:pt x="15203183" y="9200578"/>
                  </a:lnTo>
                  <a:lnTo>
                    <a:pt x="15151342" y="9217635"/>
                  </a:lnTo>
                  <a:lnTo>
                    <a:pt x="15102485" y="9231287"/>
                  </a:lnTo>
                  <a:lnTo>
                    <a:pt x="15053539" y="9244482"/>
                  </a:lnTo>
                  <a:lnTo>
                    <a:pt x="15004517" y="9257144"/>
                  </a:lnTo>
                  <a:lnTo>
                    <a:pt x="14955381" y="9269247"/>
                  </a:lnTo>
                  <a:lnTo>
                    <a:pt x="14906130" y="9280741"/>
                  </a:lnTo>
                  <a:lnTo>
                    <a:pt x="14856765" y="9291574"/>
                  </a:lnTo>
                  <a:lnTo>
                    <a:pt x="14807273" y="9301696"/>
                  </a:lnTo>
                  <a:lnTo>
                    <a:pt x="14757642" y="9311056"/>
                  </a:lnTo>
                  <a:lnTo>
                    <a:pt x="14707845" y="9319616"/>
                  </a:lnTo>
                  <a:lnTo>
                    <a:pt x="14657896" y="9327324"/>
                  </a:lnTo>
                  <a:lnTo>
                    <a:pt x="14608048" y="9334081"/>
                  </a:lnTo>
                  <a:lnTo>
                    <a:pt x="14557477" y="9339974"/>
                  </a:lnTo>
                  <a:lnTo>
                    <a:pt x="14506982" y="9344825"/>
                  </a:lnTo>
                  <a:lnTo>
                    <a:pt x="14456283" y="9348622"/>
                  </a:lnTo>
                  <a:lnTo>
                    <a:pt x="14405369" y="9351327"/>
                  </a:lnTo>
                  <a:lnTo>
                    <a:pt x="14353451" y="9352407"/>
                  </a:lnTo>
                  <a:lnTo>
                    <a:pt x="14301546" y="9352559"/>
                  </a:lnTo>
                  <a:lnTo>
                    <a:pt x="14249680" y="9351759"/>
                  </a:lnTo>
                  <a:lnTo>
                    <a:pt x="14197838" y="9350032"/>
                  </a:lnTo>
                  <a:lnTo>
                    <a:pt x="14146073" y="9347378"/>
                  </a:lnTo>
                  <a:lnTo>
                    <a:pt x="14094359" y="9343771"/>
                  </a:lnTo>
                  <a:lnTo>
                    <a:pt x="14042733" y="9339224"/>
                  </a:lnTo>
                  <a:lnTo>
                    <a:pt x="13991196" y="9333738"/>
                  </a:lnTo>
                  <a:lnTo>
                    <a:pt x="13939774" y="9327299"/>
                  </a:lnTo>
                  <a:lnTo>
                    <a:pt x="13888479" y="9319920"/>
                  </a:lnTo>
                  <a:lnTo>
                    <a:pt x="13837311" y="9311589"/>
                  </a:lnTo>
                  <a:lnTo>
                    <a:pt x="13786282" y="9302318"/>
                  </a:lnTo>
                  <a:lnTo>
                    <a:pt x="13735418" y="9292082"/>
                  </a:lnTo>
                  <a:lnTo>
                    <a:pt x="13684733" y="9280906"/>
                  </a:lnTo>
                  <a:lnTo>
                    <a:pt x="13634225" y="9268765"/>
                  </a:lnTo>
                  <a:lnTo>
                    <a:pt x="13583920" y="9255658"/>
                  </a:lnTo>
                  <a:lnTo>
                    <a:pt x="13536562" y="9242831"/>
                  </a:lnTo>
                  <a:lnTo>
                    <a:pt x="13488886" y="9230716"/>
                  </a:lnTo>
                  <a:lnTo>
                    <a:pt x="13441286" y="9219400"/>
                  </a:lnTo>
                  <a:lnTo>
                    <a:pt x="13393395" y="9208808"/>
                  </a:lnTo>
                  <a:lnTo>
                    <a:pt x="13345351" y="9198966"/>
                  </a:lnTo>
                  <a:lnTo>
                    <a:pt x="13297167" y="9189860"/>
                  </a:lnTo>
                  <a:lnTo>
                    <a:pt x="13248843" y="9181516"/>
                  </a:lnTo>
                  <a:lnTo>
                    <a:pt x="13200393" y="9173934"/>
                  </a:lnTo>
                  <a:lnTo>
                    <a:pt x="13151828" y="9167089"/>
                  </a:lnTo>
                  <a:lnTo>
                    <a:pt x="13103162" y="9161005"/>
                  </a:lnTo>
                  <a:lnTo>
                    <a:pt x="13054394" y="9155671"/>
                  </a:lnTo>
                  <a:lnTo>
                    <a:pt x="12661570" y="9136583"/>
                  </a:lnTo>
                  <a:lnTo>
                    <a:pt x="12611265" y="9134856"/>
                  </a:lnTo>
                  <a:lnTo>
                    <a:pt x="12560973" y="9133675"/>
                  </a:lnTo>
                  <a:lnTo>
                    <a:pt x="12510707" y="9133103"/>
                  </a:lnTo>
                  <a:lnTo>
                    <a:pt x="12460478" y="9133218"/>
                  </a:lnTo>
                  <a:lnTo>
                    <a:pt x="12410288" y="9134069"/>
                  </a:lnTo>
                  <a:lnTo>
                    <a:pt x="12360110" y="9135745"/>
                  </a:lnTo>
                  <a:lnTo>
                    <a:pt x="12309983" y="9138298"/>
                  </a:lnTo>
                  <a:lnTo>
                    <a:pt x="12259882" y="9141803"/>
                  </a:lnTo>
                  <a:lnTo>
                    <a:pt x="12209831" y="9146324"/>
                  </a:lnTo>
                  <a:lnTo>
                    <a:pt x="12159818" y="9151925"/>
                  </a:lnTo>
                  <a:lnTo>
                    <a:pt x="12109844" y="9158681"/>
                  </a:lnTo>
                  <a:lnTo>
                    <a:pt x="12059907" y="9166669"/>
                  </a:lnTo>
                  <a:lnTo>
                    <a:pt x="12010022" y="9175940"/>
                  </a:lnTo>
                  <a:lnTo>
                    <a:pt x="11961825" y="9186266"/>
                  </a:lnTo>
                  <a:lnTo>
                    <a:pt x="11914264" y="9197810"/>
                  </a:lnTo>
                  <a:lnTo>
                    <a:pt x="11867375" y="9210662"/>
                  </a:lnTo>
                  <a:lnTo>
                    <a:pt x="11821211" y="9224975"/>
                  </a:lnTo>
                  <a:lnTo>
                    <a:pt x="11775808" y="9240837"/>
                  </a:lnTo>
                  <a:lnTo>
                    <a:pt x="11731219" y="9258389"/>
                  </a:lnTo>
                  <a:lnTo>
                    <a:pt x="11687493" y="9277756"/>
                  </a:lnTo>
                  <a:lnTo>
                    <a:pt x="11644681" y="9299029"/>
                  </a:lnTo>
                  <a:lnTo>
                    <a:pt x="11602822" y="9322359"/>
                  </a:lnTo>
                  <a:lnTo>
                    <a:pt x="11561966" y="9347848"/>
                  </a:lnTo>
                  <a:lnTo>
                    <a:pt x="11522164" y="9375623"/>
                  </a:lnTo>
                  <a:lnTo>
                    <a:pt x="11483442" y="9405798"/>
                  </a:lnTo>
                  <a:lnTo>
                    <a:pt x="11445875" y="9438500"/>
                  </a:lnTo>
                  <a:lnTo>
                    <a:pt x="11407839" y="9475292"/>
                  </a:lnTo>
                  <a:lnTo>
                    <a:pt x="11371161" y="9513494"/>
                  </a:lnTo>
                  <a:lnTo>
                    <a:pt x="11335868" y="9553054"/>
                  </a:lnTo>
                  <a:lnTo>
                    <a:pt x="11301997" y="9593923"/>
                  </a:lnTo>
                  <a:lnTo>
                    <a:pt x="11269612" y="9636049"/>
                  </a:lnTo>
                  <a:lnTo>
                    <a:pt x="11238738" y="9679381"/>
                  </a:lnTo>
                  <a:lnTo>
                    <a:pt x="11209426" y="9723869"/>
                  </a:lnTo>
                  <a:lnTo>
                    <a:pt x="11181715" y="9769475"/>
                  </a:lnTo>
                  <a:lnTo>
                    <a:pt x="11155642" y="9816122"/>
                  </a:lnTo>
                  <a:lnTo>
                    <a:pt x="11131893" y="9861956"/>
                  </a:lnTo>
                  <a:lnTo>
                    <a:pt x="11109401" y="9908070"/>
                  </a:lnTo>
                  <a:lnTo>
                    <a:pt x="11088243" y="9954489"/>
                  </a:lnTo>
                  <a:lnTo>
                    <a:pt x="11068469" y="10001199"/>
                  </a:lnTo>
                  <a:lnTo>
                    <a:pt x="11050130" y="10048227"/>
                  </a:lnTo>
                  <a:lnTo>
                    <a:pt x="11033277" y="10095573"/>
                  </a:lnTo>
                  <a:lnTo>
                    <a:pt x="11017987" y="10143249"/>
                  </a:lnTo>
                  <a:lnTo>
                    <a:pt x="11004283" y="10191242"/>
                  </a:lnTo>
                  <a:lnTo>
                    <a:pt x="10992244" y="10239578"/>
                  </a:lnTo>
                  <a:lnTo>
                    <a:pt x="10982173" y="10287000"/>
                  </a:lnTo>
                  <a:lnTo>
                    <a:pt x="18288000" y="10287013"/>
                  </a:lnTo>
                  <a:lnTo>
                    <a:pt x="18288000" y="9822599"/>
                  </a:lnTo>
                  <a:lnTo>
                    <a:pt x="18288000" y="9822028"/>
                  </a:lnTo>
                  <a:lnTo>
                    <a:pt x="18288000" y="9820897"/>
                  </a:lnTo>
                  <a:lnTo>
                    <a:pt x="18288000" y="9820478"/>
                  </a:lnTo>
                  <a:lnTo>
                    <a:pt x="18288000" y="6879031"/>
                  </a:lnTo>
                  <a:close/>
                </a:path>
              </a:pathLst>
            </a:custGeom>
            <a:solidFill>
              <a:srgbClr val="E3D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9462" y="2212294"/>
              <a:ext cx="14468474" cy="77247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6966" y="349793"/>
            <a:ext cx="5981700" cy="1179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50" b="0" spc="-925" dirty="0">
                <a:solidFill>
                  <a:srgbClr val="896645"/>
                </a:solidFill>
                <a:latin typeface="SimSun"/>
                <a:cs typeface="SimSun"/>
              </a:rPr>
              <a:t>所需器材、食材</a:t>
            </a:r>
            <a:endParaRPr sz="755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26552" y="421636"/>
            <a:ext cx="7645400" cy="1059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750" b="0" spc="-810" dirty="0">
                <a:solidFill>
                  <a:srgbClr val="886745"/>
                </a:solidFill>
                <a:latin typeface="SimSun"/>
                <a:cs typeface="SimSun"/>
              </a:rPr>
              <a:t>優格是怎麼製作出來</a:t>
            </a:r>
            <a:r>
              <a:rPr sz="6750" b="0" spc="-860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endParaRPr sz="675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6535039" y="10287000"/>
                </a:moveTo>
                <a:lnTo>
                  <a:pt x="6517056" y="10214788"/>
                </a:lnTo>
                <a:lnTo>
                  <a:pt x="6502133" y="10163467"/>
                </a:lnTo>
                <a:lnTo>
                  <a:pt x="6485369" y="10112807"/>
                </a:lnTo>
                <a:lnTo>
                  <a:pt x="6466789" y="10062870"/>
                </a:lnTo>
                <a:lnTo>
                  <a:pt x="6446444" y="10013709"/>
                </a:lnTo>
                <a:lnTo>
                  <a:pt x="6424346" y="9965385"/>
                </a:lnTo>
                <a:lnTo>
                  <a:pt x="6400533" y="9917963"/>
                </a:lnTo>
                <a:lnTo>
                  <a:pt x="6375032" y="9871481"/>
                </a:lnTo>
                <a:lnTo>
                  <a:pt x="6347866" y="9826015"/>
                </a:lnTo>
                <a:lnTo>
                  <a:pt x="6319063" y="9781616"/>
                </a:lnTo>
                <a:lnTo>
                  <a:pt x="6289802" y="9741319"/>
                </a:lnTo>
                <a:lnTo>
                  <a:pt x="6258852" y="9703206"/>
                </a:lnTo>
                <a:lnTo>
                  <a:pt x="6226302" y="9667202"/>
                </a:lnTo>
                <a:lnTo>
                  <a:pt x="6192215" y="9633191"/>
                </a:lnTo>
                <a:lnTo>
                  <a:pt x="6156668" y="9601060"/>
                </a:lnTo>
                <a:lnTo>
                  <a:pt x="6119723" y="9570695"/>
                </a:lnTo>
                <a:lnTo>
                  <a:pt x="6081471" y="9542018"/>
                </a:lnTo>
                <a:lnTo>
                  <a:pt x="6041974" y="9514891"/>
                </a:lnTo>
                <a:lnTo>
                  <a:pt x="6001296" y="9489224"/>
                </a:lnTo>
                <a:lnTo>
                  <a:pt x="5959526" y="9464916"/>
                </a:lnTo>
                <a:lnTo>
                  <a:pt x="5916714" y="9441853"/>
                </a:lnTo>
                <a:lnTo>
                  <a:pt x="5872962" y="9419933"/>
                </a:lnTo>
                <a:lnTo>
                  <a:pt x="5828309" y="9399041"/>
                </a:lnTo>
                <a:lnTo>
                  <a:pt x="5781789" y="9378798"/>
                </a:lnTo>
                <a:lnTo>
                  <a:pt x="5734926" y="9359798"/>
                </a:lnTo>
                <a:lnTo>
                  <a:pt x="5687746" y="9341993"/>
                </a:lnTo>
                <a:lnTo>
                  <a:pt x="5640273" y="9325292"/>
                </a:lnTo>
                <a:lnTo>
                  <a:pt x="5592508" y="9309633"/>
                </a:lnTo>
                <a:lnTo>
                  <a:pt x="5544477" y="9294965"/>
                </a:lnTo>
                <a:lnTo>
                  <a:pt x="5496204" y="9281223"/>
                </a:lnTo>
                <a:lnTo>
                  <a:pt x="5447690" y="9268320"/>
                </a:lnTo>
                <a:lnTo>
                  <a:pt x="5398973" y="9256217"/>
                </a:lnTo>
                <a:lnTo>
                  <a:pt x="5350053" y="9244825"/>
                </a:lnTo>
                <a:lnTo>
                  <a:pt x="5300942" y="9234094"/>
                </a:lnTo>
                <a:lnTo>
                  <a:pt x="5251678" y="9223946"/>
                </a:lnTo>
                <a:lnTo>
                  <a:pt x="5202263" y="9214320"/>
                </a:lnTo>
                <a:lnTo>
                  <a:pt x="4815192" y="9144686"/>
                </a:lnTo>
                <a:lnTo>
                  <a:pt x="4766475" y="9138920"/>
                </a:lnTo>
                <a:lnTo>
                  <a:pt x="4717681" y="9133916"/>
                </a:lnTo>
                <a:lnTo>
                  <a:pt x="4668825" y="9129674"/>
                </a:lnTo>
                <a:lnTo>
                  <a:pt x="4619904" y="9126182"/>
                </a:lnTo>
                <a:lnTo>
                  <a:pt x="4570946" y="9123464"/>
                </a:lnTo>
                <a:lnTo>
                  <a:pt x="4521949" y="9121496"/>
                </a:lnTo>
                <a:lnTo>
                  <a:pt x="4472914" y="9120302"/>
                </a:lnTo>
                <a:lnTo>
                  <a:pt x="4423880" y="9119870"/>
                </a:lnTo>
                <a:lnTo>
                  <a:pt x="4374934" y="9120200"/>
                </a:lnTo>
                <a:lnTo>
                  <a:pt x="4325772" y="9121292"/>
                </a:lnTo>
                <a:lnTo>
                  <a:pt x="4276737" y="9123159"/>
                </a:lnTo>
                <a:lnTo>
                  <a:pt x="4224782" y="9124620"/>
                </a:lnTo>
                <a:lnTo>
                  <a:pt x="4172839" y="9125102"/>
                </a:lnTo>
                <a:lnTo>
                  <a:pt x="4120934" y="9124620"/>
                </a:lnTo>
                <a:lnTo>
                  <a:pt x="4069067" y="9123159"/>
                </a:lnTo>
                <a:lnTo>
                  <a:pt x="4017264" y="9120746"/>
                </a:lnTo>
                <a:lnTo>
                  <a:pt x="3965537" y="9117355"/>
                </a:lnTo>
                <a:lnTo>
                  <a:pt x="3913886" y="9113025"/>
                </a:lnTo>
                <a:lnTo>
                  <a:pt x="3862324" y="9107741"/>
                </a:lnTo>
                <a:lnTo>
                  <a:pt x="3810876" y="9101518"/>
                </a:lnTo>
                <a:lnTo>
                  <a:pt x="3759555" y="9094343"/>
                </a:lnTo>
                <a:lnTo>
                  <a:pt x="3708362" y="9086240"/>
                </a:lnTo>
                <a:lnTo>
                  <a:pt x="3657308" y="9077211"/>
                </a:lnTo>
                <a:lnTo>
                  <a:pt x="3606406" y="9067241"/>
                </a:lnTo>
                <a:lnTo>
                  <a:pt x="3555682" y="9056357"/>
                </a:lnTo>
                <a:lnTo>
                  <a:pt x="3505149" y="9044559"/>
                </a:lnTo>
                <a:lnTo>
                  <a:pt x="3454793" y="9031846"/>
                </a:lnTo>
                <a:lnTo>
                  <a:pt x="3405797" y="9017775"/>
                </a:lnTo>
                <a:lnTo>
                  <a:pt x="3357245" y="9002674"/>
                </a:lnTo>
                <a:lnTo>
                  <a:pt x="3309124" y="8986609"/>
                </a:lnTo>
                <a:lnTo>
                  <a:pt x="3261169" y="8969515"/>
                </a:lnTo>
                <a:lnTo>
                  <a:pt x="3214116" y="8951722"/>
                </a:lnTo>
                <a:lnTo>
                  <a:pt x="3167164" y="8933002"/>
                </a:lnTo>
                <a:lnTo>
                  <a:pt x="3120567" y="8913470"/>
                </a:lnTo>
                <a:lnTo>
                  <a:pt x="3074314" y="8893200"/>
                </a:lnTo>
                <a:lnTo>
                  <a:pt x="3028353" y="8872220"/>
                </a:lnTo>
                <a:lnTo>
                  <a:pt x="2982684" y="8850579"/>
                </a:lnTo>
                <a:lnTo>
                  <a:pt x="2937281" y="8828316"/>
                </a:lnTo>
                <a:lnTo>
                  <a:pt x="2892120" y="8805481"/>
                </a:lnTo>
                <a:lnTo>
                  <a:pt x="2847187" y="8782126"/>
                </a:lnTo>
                <a:lnTo>
                  <a:pt x="2802458" y="8758276"/>
                </a:lnTo>
                <a:lnTo>
                  <a:pt x="2757919" y="8733993"/>
                </a:lnTo>
                <a:lnTo>
                  <a:pt x="2711234" y="8705723"/>
                </a:lnTo>
                <a:lnTo>
                  <a:pt x="2668346" y="8674494"/>
                </a:lnTo>
                <a:lnTo>
                  <a:pt x="2629077" y="8640432"/>
                </a:lnTo>
                <a:lnTo>
                  <a:pt x="2593289" y="8603704"/>
                </a:lnTo>
                <a:lnTo>
                  <a:pt x="2560840" y="8564474"/>
                </a:lnTo>
                <a:lnTo>
                  <a:pt x="2531580" y="8522894"/>
                </a:lnTo>
                <a:lnTo>
                  <a:pt x="2505341" y="8479117"/>
                </a:lnTo>
                <a:lnTo>
                  <a:pt x="2481986" y="8433283"/>
                </a:lnTo>
                <a:lnTo>
                  <a:pt x="2461361" y="8385569"/>
                </a:lnTo>
                <a:lnTo>
                  <a:pt x="2443315" y="8336127"/>
                </a:lnTo>
                <a:lnTo>
                  <a:pt x="2427173" y="8286864"/>
                </a:lnTo>
                <a:lnTo>
                  <a:pt x="2411323" y="8237563"/>
                </a:lnTo>
                <a:lnTo>
                  <a:pt x="2395753" y="8188211"/>
                </a:lnTo>
                <a:lnTo>
                  <a:pt x="2380450" y="8138820"/>
                </a:lnTo>
                <a:lnTo>
                  <a:pt x="2365400" y="8089366"/>
                </a:lnTo>
                <a:lnTo>
                  <a:pt x="2350566" y="8039875"/>
                </a:lnTo>
                <a:lnTo>
                  <a:pt x="2335961" y="7990319"/>
                </a:lnTo>
                <a:lnTo>
                  <a:pt x="2321534" y="7940700"/>
                </a:lnTo>
                <a:lnTo>
                  <a:pt x="2307285" y="7891043"/>
                </a:lnTo>
                <a:lnTo>
                  <a:pt x="2293201" y="7841310"/>
                </a:lnTo>
                <a:lnTo>
                  <a:pt x="2279256" y="7791513"/>
                </a:lnTo>
                <a:lnTo>
                  <a:pt x="2265426" y="7741653"/>
                </a:lnTo>
                <a:lnTo>
                  <a:pt x="2251697" y="7691742"/>
                </a:lnTo>
                <a:lnTo>
                  <a:pt x="2238311" y="7642619"/>
                </a:lnTo>
                <a:lnTo>
                  <a:pt x="2225446" y="7593381"/>
                </a:lnTo>
                <a:lnTo>
                  <a:pt x="2212898" y="7544092"/>
                </a:lnTo>
                <a:lnTo>
                  <a:pt x="2200440" y="7494803"/>
                </a:lnTo>
                <a:lnTo>
                  <a:pt x="2187841" y="7445603"/>
                </a:lnTo>
                <a:lnTo>
                  <a:pt x="2174900" y="7396543"/>
                </a:lnTo>
                <a:lnTo>
                  <a:pt x="2161387" y="7347686"/>
                </a:lnTo>
                <a:lnTo>
                  <a:pt x="2147062" y="7299109"/>
                </a:lnTo>
                <a:lnTo>
                  <a:pt x="2131720" y="7250887"/>
                </a:lnTo>
                <a:lnTo>
                  <a:pt x="2115147" y="7203059"/>
                </a:lnTo>
                <a:lnTo>
                  <a:pt x="2097100" y="7155726"/>
                </a:lnTo>
                <a:lnTo>
                  <a:pt x="2077364" y="7108926"/>
                </a:lnTo>
                <a:lnTo>
                  <a:pt x="2057019" y="7063003"/>
                </a:lnTo>
                <a:lnTo>
                  <a:pt x="2035327" y="7017766"/>
                </a:lnTo>
                <a:lnTo>
                  <a:pt x="2012327" y="6973265"/>
                </a:lnTo>
                <a:lnTo>
                  <a:pt x="1988032" y="6929514"/>
                </a:lnTo>
                <a:lnTo>
                  <a:pt x="1962454" y="6886537"/>
                </a:lnTo>
                <a:lnTo>
                  <a:pt x="1935632" y="6844373"/>
                </a:lnTo>
                <a:lnTo>
                  <a:pt x="1907565" y="6803022"/>
                </a:lnTo>
                <a:lnTo>
                  <a:pt x="1878304" y="6762547"/>
                </a:lnTo>
                <a:lnTo>
                  <a:pt x="1847837" y="6722935"/>
                </a:lnTo>
                <a:lnTo>
                  <a:pt x="1816214" y="6684251"/>
                </a:lnTo>
                <a:lnTo>
                  <a:pt x="1783435" y="6646494"/>
                </a:lnTo>
                <a:lnTo>
                  <a:pt x="1749526" y="6609715"/>
                </a:lnTo>
                <a:lnTo>
                  <a:pt x="1714525" y="6573914"/>
                </a:lnTo>
                <a:lnTo>
                  <a:pt x="1678432" y="6539128"/>
                </a:lnTo>
                <a:lnTo>
                  <a:pt x="1641284" y="6505397"/>
                </a:lnTo>
                <a:lnTo>
                  <a:pt x="1603082" y="6472720"/>
                </a:lnTo>
                <a:lnTo>
                  <a:pt x="1563865" y="6441160"/>
                </a:lnTo>
                <a:lnTo>
                  <a:pt x="1480947" y="6377292"/>
                </a:lnTo>
                <a:lnTo>
                  <a:pt x="1069251" y="6053721"/>
                </a:lnTo>
                <a:lnTo>
                  <a:pt x="1028674" y="6023889"/>
                </a:lnTo>
                <a:lnTo>
                  <a:pt x="986802" y="5996343"/>
                </a:lnTo>
                <a:lnTo>
                  <a:pt x="943762" y="5970917"/>
                </a:lnTo>
                <a:lnTo>
                  <a:pt x="899668" y="5947448"/>
                </a:lnTo>
                <a:lnTo>
                  <a:pt x="854684" y="5925756"/>
                </a:lnTo>
                <a:lnTo>
                  <a:pt x="808901" y="5905690"/>
                </a:lnTo>
                <a:lnTo>
                  <a:pt x="762469" y="5887085"/>
                </a:lnTo>
                <a:lnTo>
                  <a:pt x="715505" y="5869749"/>
                </a:lnTo>
                <a:lnTo>
                  <a:pt x="668134" y="5853531"/>
                </a:lnTo>
                <a:lnTo>
                  <a:pt x="620522" y="5838355"/>
                </a:lnTo>
                <a:lnTo>
                  <a:pt x="572846" y="5824105"/>
                </a:lnTo>
                <a:lnTo>
                  <a:pt x="525106" y="5810809"/>
                </a:lnTo>
                <a:lnTo>
                  <a:pt x="477304" y="5798490"/>
                </a:lnTo>
                <a:lnTo>
                  <a:pt x="429437" y="5787136"/>
                </a:lnTo>
                <a:lnTo>
                  <a:pt x="381482" y="5776798"/>
                </a:lnTo>
                <a:lnTo>
                  <a:pt x="333451" y="5767451"/>
                </a:lnTo>
                <a:lnTo>
                  <a:pt x="285318" y="5759145"/>
                </a:lnTo>
                <a:lnTo>
                  <a:pt x="237109" y="5751868"/>
                </a:lnTo>
                <a:lnTo>
                  <a:pt x="188798" y="5745658"/>
                </a:lnTo>
                <a:lnTo>
                  <a:pt x="140373" y="5740501"/>
                </a:lnTo>
                <a:lnTo>
                  <a:pt x="91846" y="5736437"/>
                </a:lnTo>
                <a:lnTo>
                  <a:pt x="43205" y="5733466"/>
                </a:lnTo>
                <a:lnTo>
                  <a:pt x="0" y="5731815"/>
                </a:lnTo>
                <a:lnTo>
                  <a:pt x="0" y="8666188"/>
                </a:lnTo>
                <a:lnTo>
                  <a:pt x="0" y="8666607"/>
                </a:lnTo>
                <a:lnTo>
                  <a:pt x="0" y="8667725"/>
                </a:lnTo>
                <a:lnTo>
                  <a:pt x="0" y="8668309"/>
                </a:lnTo>
                <a:lnTo>
                  <a:pt x="0" y="10287000"/>
                </a:lnTo>
                <a:lnTo>
                  <a:pt x="6535039" y="10287000"/>
                </a:lnTo>
                <a:close/>
              </a:path>
              <a:path w="18288000" h="10287000">
                <a:moveTo>
                  <a:pt x="18287988" y="0"/>
                </a:moveTo>
                <a:lnTo>
                  <a:pt x="12052529" y="0"/>
                </a:lnTo>
                <a:lnTo>
                  <a:pt x="12057634" y="22085"/>
                </a:lnTo>
                <a:lnTo>
                  <a:pt x="12070486" y="72085"/>
                </a:lnTo>
                <a:lnTo>
                  <a:pt x="12085409" y="123405"/>
                </a:lnTo>
                <a:lnTo>
                  <a:pt x="12102160" y="174066"/>
                </a:lnTo>
                <a:lnTo>
                  <a:pt x="12120740" y="224002"/>
                </a:lnTo>
                <a:lnTo>
                  <a:pt x="12141086" y="273164"/>
                </a:lnTo>
                <a:lnTo>
                  <a:pt x="12163184" y="321487"/>
                </a:lnTo>
                <a:lnTo>
                  <a:pt x="12186996" y="368909"/>
                </a:lnTo>
                <a:lnTo>
                  <a:pt x="12212511" y="415391"/>
                </a:lnTo>
                <a:lnTo>
                  <a:pt x="12239676" y="460857"/>
                </a:lnTo>
                <a:lnTo>
                  <a:pt x="12268467" y="505244"/>
                </a:lnTo>
                <a:lnTo>
                  <a:pt x="12297728" y="545553"/>
                </a:lnTo>
                <a:lnTo>
                  <a:pt x="12328677" y="583653"/>
                </a:lnTo>
                <a:lnTo>
                  <a:pt x="12361228" y="619671"/>
                </a:lnTo>
                <a:lnTo>
                  <a:pt x="12395314" y="653681"/>
                </a:lnTo>
                <a:lnTo>
                  <a:pt x="12430862" y="685812"/>
                </a:lnTo>
                <a:lnTo>
                  <a:pt x="12467806" y="716178"/>
                </a:lnTo>
                <a:lnTo>
                  <a:pt x="12506058" y="744855"/>
                </a:lnTo>
                <a:lnTo>
                  <a:pt x="12545568" y="771982"/>
                </a:lnTo>
                <a:lnTo>
                  <a:pt x="12586233" y="797636"/>
                </a:lnTo>
                <a:lnTo>
                  <a:pt x="12628016" y="821956"/>
                </a:lnTo>
                <a:lnTo>
                  <a:pt x="12670816" y="845019"/>
                </a:lnTo>
                <a:lnTo>
                  <a:pt x="12714580" y="866940"/>
                </a:lnTo>
                <a:lnTo>
                  <a:pt x="12759220" y="887831"/>
                </a:lnTo>
                <a:lnTo>
                  <a:pt x="12805740" y="908075"/>
                </a:lnTo>
                <a:lnTo>
                  <a:pt x="12852603" y="927074"/>
                </a:lnTo>
                <a:lnTo>
                  <a:pt x="12899784" y="944880"/>
                </a:lnTo>
                <a:lnTo>
                  <a:pt x="12947256" y="961580"/>
                </a:lnTo>
                <a:lnTo>
                  <a:pt x="12995021" y="977239"/>
                </a:lnTo>
                <a:lnTo>
                  <a:pt x="13043053" y="991895"/>
                </a:lnTo>
                <a:lnTo>
                  <a:pt x="13091325" y="1005649"/>
                </a:lnTo>
                <a:lnTo>
                  <a:pt x="13139839" y="1018552"/>
                </a:lnTo>
                <a:lnTo>
                  <a:pt x="13188556" y="1030655"/>
                </a:lnTo>
                <a:lnTo>
                  <a:pt x="13237490" y="1042047"/>
                </a:lnTo>
                <a:lnTo>
                  <a:pt x="13286588" y="1052779"/>
                </a:lnTo>
                <a:lnTo>
                  <a:pt x="13335851" y="1062926"/>
                </a:lnTo>
                <a:lnTo>
                  <a:pt x="13385267" y="1072553"/>
                </a:lnTo>
                <a:lnTo>
                  <a:pt x="13772337" y="1142187"/>
                </a:lnTo>
                <a:lnTo>
                  <a:pt x="13821055" y="1147953"/>
                </a:lnTo>
                <a:lnTo>
                  <a:pt x="13869848" y="1152956"/>
                </a:lnTo>
                <a:lnTo>
                  <a:pt x="13918705" y="1157198"/>
                </a:lnTo>
                <a:lnTo>
                  <a:pt x="13967625" y="1160691"/>
                </a:lnTo>
                <a:lnTo>
                  <a:pt x="14016584" y="1163408"/>
                </a:lnTo>
                <a:lnTo>
                  <a:pt x="14065593" y="1165377"/>
                </a:lnTo>
                <a:lnTo>
                  <a:pt x="14114615" y="1166571"/>
                </a:lnTo>
                <a:lnTo>
                  <a:pt x="14163662" y="1167003"/>
                </a:lnTo>
                <a:lnTo>
                  <a:pt x="14212596" y="1166672"/>
                </a:lnTo>
                <a:lnTo>
                  <a:pt x="14261757" y="1165580"/>
                </a:lnTo>
                <a:lnTo>
                  <a:pt x="14310792" y="1163713"/>
                </a:lnTo>
                <a:lnTo>
                  <a:pt x="14362760" y="1162253"/>
                </a:lnTo>
                <a:lnTo>
                  <a:pt x="14414691" y="1161770"/>
                </a:lnTo>
                <a:lnTo>
                  <a:pt x="14466596" y="1162253"/>
                </a:lnTo>
                <a:lnTo>
                  <a:pt x="14518462" y="1163713"/>
                </a:lnTo>
                <a:lnTo>
                  <a:pt x="14570266" y="1166126"/>
                </a:lnTo>
                <a:lnTo>
                  <a:pt x="14622005" y="1169504"/>
                </a:lnTo>
                <a:lnTo>
                  <a:pt x="14673644" y="1173848"/>
                </a:lnTo>
                <a:lnTo>
                  <a:pt x="14725206" y="1179131"/>
                </a:lnTo>
                <a:lnTo>
                  <a:pt x="14776653" y="1185354"/>
                </a:lnTo>
                <a:lnTo>
                  <a:pt x="14827974" y="1192517"/>
                </a:lnTo>
                <a:lnTo>
                  <a:pt x="14879181" y="1200632"/>
                </a:lnTo>
                <a:lnTo>
                  <a:pt x="14930222" y="1209662"/>
                </a:lnTo>
                <a:lnTo>
                  <a:pt x="14981123" y="1219619"/>
                </a:lnTo>
                <a:lnTo>
                  <a:pt x="15031847" y="1230503"/>
                </a:lnTo>
                <a:lnTo>
                  <a:pt x="15082381" y="1242314"/>
                </a:lnTo>
                <a:lnTo>
                  <a:pt x="15132736" y="1255026"/>
                </a:lnTo>
                <a:lnTo>
                  <a:pt x="15181733" y="1269098"/>
                </a:lnTo>
                <a:lnTo>
                  <a:pt x="15230285" y="1284185"/>
                </a:lnTo>
                <a:lnTo>
                  <a:pt x="15278405" y="1300264"/>
                </a:lnTo>
                <a:lnTo>
                  <a:pt x="15326360" y="1317358"/>
                </a:lnTo>
                <a:lnTo>
                  <a:pt x="15373426" y="1335151"/>
                </a:lnTo>
                <a:lnTo>
                  <a:pt x="15420366" y="1353870"/>
                </a:lnTo>
                <a:lnTo>
                  <a:pt x="15466962" y="1373390"/>
                </a:lnTo>
                <a:lnTo>
                  <a:pt x="15513228" y="1393672"/>
                </a:lnTo>
                <a:lnTo>
                  <a:pt x="15559177" y="1414653"/>
                </a:lnTo>
                <a:lnTo>
                  <a:pt x="15604846" y="1436293"/>
                </a:lnTo>
                <a:lnTo>
                  <a:pt x="15650248" y="1458556"/>
                </a:lnTo>
                <a:lnTo>
                  <a:pt x="15695410" y="1481391"/>
                </a:lnTo>
                <a:lnTo>
                  <a:pt x="15740342" y="1504746"/>
                </a:lnTo>
                <a:lnTo>
                  <a:pt x="15785072" y="1528597"/>
                </a:lnTo>
                <a:lnTo>
                  <a:pt x="15829610" y="1552879"/>
                </a:lnTo>
                <a:lnTo>
                  <a:pt x="15876296" y="1581137"/>
                </a:lnTo>
                <a:lnTo>
                  <a:pt x="15919196" y="1612379"/>
                </a:lnTo>
                <a:lnTo>
                  <a:pt x="15958452" y="1646440"/>
                </a:lnTo>
                <a:lnTo>
                  <a:pt x="15994241" y="1683156"/>
                </a:lnTo>
                <a:lnTo>
                  <a:pt x="16026689" y="1722386"/>
                </a:lnTo>
                <a:lnTo>
                  <a:pt x="16055963" y="1763979"/>
                </a:lnTo>
                <a:lnTo>
                  <a:pt x="16082188" y="1807756"/>
                </a:lnTo>
                <a:lnTo>
                  <a:pt x="16105543" y="1853577"/>
                </a:lnTo>
                <a:lnTo>
                  <a:pt x="16126168" y="1901291"/>
                </a:lnTo>
                <a:lnTo>
                  <a:pt x="16144215" y="1950745"/>
                </a:lnTo>
                <a:lnTo>
                  <a:pt x="16160357" y="2000008"/>
                </a:lnTo>
                <a:lnTo>
                  <a:pt x="16176206" y="2049310"/>
                </a:lnTo>
                <a:lnTo>
                  <a:pt x="16191776" y="2098649"/>
                </a:lnTo>
                <a:lnTo>
                  <a:pt x="16207080" y="2148052"/>
                </a:lnTo>
                <a:lnTo>
                  <a:pt x="16222129" y="2197493"/>
                </a:lnTo>
                <a:lnTo>
                  <a:pt x="16236963" y="2246998"/>
                </a:lnTo>
                <a:lnTo>
                  <a:pt x="16251581" y="2296553"/>
                </a:lnTo>
                <a:lnTo>
                  <a:pt x="16265995" y="2346160"/>
                </a:lnTo>
                <a:lnTo>
                  <a:pt x="16280245" y="2395829"/>
                </a:lnTo>
                <a:lnTo>
                  <a:pt x="16294329" y="2445562"/>
                </a:lnTo>
                <a:lnTo>
                  <a:pt x="16308273" y="2495359"/>
                </a:lnTo>
                <a:lnTo>
                  <a:pt x="16322104" y="2545207"/>
                </a:lnTo>
                <a:lnTo>
                  <a:pt x="16335832" y="2595130"/>
                </a:lnTo>
                <a:lnTo>
                  <a:pt x="16349231" y="2644254"/>
                </a:lnTo>
                <a:lnTo>
                  <a:pt x="16362083" y="2693479"/>
                </a:lnTo>
                <a:lnTo>
                  <a:pt x="16374644" y="2742781"/>
                </a:lnTo>
                <a:lnTo>
                  <a:pt x="16387102" y="2792057"/>
                </a:lnTo>
                <a:lnTo>
                  <a:pt x="16399688" y="2841269"/>
                </a:lnTo>
                <a:lnTo>
                  <a:pt x="16412629" y="2890329"/>
                </a:lnTo>
                <a:lnTo>
                  <a:pt x="16426155" y="2939186"/>
                </a:lnTo>
                <a:lnTo>
                  <a:pt x="16440468" y="2987751"/>
                </a:lnTo>
                <a:lnTo>
                  <a:pt x="16455809" y="3035985"/>
                </a:lnTo>
                <a:lnTo>
                  <a:pt x="16472383" y="3083801"/>
                </a:lnTo>
                <a:lnTo>
                  <a:pt x="16490430" y="3131147"/>
                </a:lnTo>
                <a:lnTo>
                  <a:pt x="16510165" y="3177946"/>
                </a:lnTo>
                <a:lnTo>
                  <a:pt x="16530511" y="3223869"/>
                </a:lnTo>
                <a:lnTo>
                  <a:pt x="16552202" y="3269094"/>
                </a:lnTo>
                <a:lnTo>
                  <a:pt x="16575202" y="3313607"/>
                </a:lnTo>
                <a:lnTo>
                  <a:pt x="16599497" y="3357359"/>
                </a:lnTo>
                <a:lnTo>
                  <a:pt x="16625075" y="3400336"/>
                </a:lnTo>
                <a:lnTo>
                  <a:pt x="16651897" y="3442500"/>
                </a:lnTo>
                <a:lnTo>
                  <a:pt x="16679964" y="3483851"/>
                </a:lnTo>
                <a:lnTo>
                  <a:pt x="16709238" y="3524326"/>
                </a:lnTo>
                <a:lnTo>
                  <a:pt x="16739692" y="3563924"/>
                </a:lnTo>
                <a:lnTo>
                  <a:pt x="16771328" y="3602621"/>
                </a:lnTo>
                <a:lnTo>
                  <a:pt x="16804094" y="3640378"/>
                </a:lnTo>
                <a:lnTo>
                  <a:pt x="16838003" y="3677158"/>
                </a:lnTo>
                <a:lnTo>
                  <a:pt x="16873004" y="3712959"/>
                </a:lnTo>
                <a:lnTo>
                  <a:pt x="16909098" y="3747744"/>
                </a:lnTo>
                <a:lnTo>
                  <a:pt x="16946258" y="3781475"/>
                </a:lnTo>
                <a:lnTo>
                  <a:pt x="16984447" y="3814140"/>
                </a:lnTo>
                <a:lnTo>
                  <a:pt x="17023665" y="3845712"/>
                </a:lnTo>
                <a:lnTo>
                  <a:pt x="17106583" y="3909580"/>
                </a:lnTo>
                <a:lnTo>
                  <a:pt x="17518279" y="4233151"/>
                </a:lnTo>
                <a:lnTo>
                  <a:pt x="17558855" y="4262983"/>
                </a:lnTo>
                <a:lnTo>
                  <a:pt x="17600727" y="4290530"/>
                </a:lnTo>
                <a:lnTo>
                  <a:pt x="17643780" y="4315955"/>
                </a:lnTo>
                <a:lnTo>
                  <a:pt x="17687862" y="4339425"/>
                </a:lnTo>
                <a:lnTo>
                  <a:pt x="17732858" y="4361116"/>
                </a:lnTo>
                <a:lnTo>
                  <a:pt x="17778629" y="4381182"/>
                </a:lnTo>
                <a:lnTo>
                  <a:pt x="17825073" y="4399788"/>
                </a:lnTo>
                <a:lnTo>
                  <a:pt x="17872025" y="4417123"/>
                </a:lnTo>
                <a:lnTo>
                  <a:pt x="17919396" y="4433328"/>
                </a:lnTo>
                <a:lnTo>
                  <a:pt x="17967008" y="4448518"/>
                </a:lnTo>
                <a:lnTo>
                  <a:pt x="18014684" y="4462767"/>
                </a:lnTo>
                <a:lnTo>
                  <a:pt x="18062423" y="4476064"/>
                </a:lnTo>
                <a:lnTo>
                  <a:pt x="18110226" y="4488383"/>
                </a:lnTo>
                <a:lnTo>
                  <a:pt x="18158105" y="4499737"/>
                </a:lnTo>
                <a:lnTo>
                  <a:pt x="18206047" y="4510075"/>
                </a:lnTo>
                <a:lnTo>
                  <a:pt x="18254091" y="4519409"/>
                </a:lnTo>
                <a:lnTo>
                  <a:pt x="18287988" y="4525276"/>
                </a:lnTo>
                <a:lnTo>
                  <a:pt x="18287988" y="1586611"/>
                </a:lnTo>
                <a:lnTo>
                  <a:pt x="18287988" y="1586179"/>
                </a:lnTo>
                <a:lnTo>
                  <a:pt x="18287988" y="1585061"/>
                </a:lnTo>
                <a:lnTo>
                  <a:pt x="18287988" y="1584477"/>
                </a:lnTo>
                <a:lnTo>
                  <a:pt x="18287988" y="0"/>
                </a:lnTo>
                <a:close/>
              </a:path>
            </a:pathLst>
          </a:custGeom>
          <a:solidFill>
            <a:srgbClr val="E3D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22533" y="1764931"/>
            <a:ext cx="16169005" cy="7703820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2700" marR="5080" algn="just">
              <a:lnSpc>
                <a:spcPts val="4950"/>
              </a:lnSpc>
              <a:spcBef>
                <a:spcPts val="1270"/>
              </a:spcBef>
            </a:pP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在很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久以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前，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⼈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們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會⽤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動物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⽪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袋、陶罐裝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⽜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奶，放在溫暖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r>
              <a:rPr sz="5100" spc="-590" dirty="0">
                <a:solidFill>
                  <a:srgbClr val="886745"/>
                </a:solidFill>
                <a:latin typeface="SimSun"/>
                <a:cs typeface="SimSun"/>
              </a:rPr>
              <a:t>環境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中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。這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些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容器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不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完全密封，加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上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溫度適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合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，就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會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讓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⾃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然</a:t>
            </a:r>
            <a:r>
              <a:rPr sz="5100" spc="-580" dirty="0">
                <a:solidFill>
                  <a:srgbClr val="886745"/>
                </a:solidFill>
                <a:latin typeface="Microsoft JhengHei"/>
                <a:cs typeface="Microsoft JhengHei"/>
              </a:rPr>
              <a:t>界中的乳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酸菌（來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⾃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空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氣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或容器壁）跑進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去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，把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⽜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奶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中的乳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糖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發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酵，</a:t>
            </a:r>
            <a:r>
              <a:rPr sz="5100" spc="-590" dirty="0">
                <a:solidFill>
                  <a:srgbClr val="886745"/>
                </a:solidFill>
                <a:latin typeface="Microsoft JhengHei"/>
                <a:cs typeface="Microsoft JhengHei"/>
              </a:rPr>
              <a:t>產⽣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乳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酸，結果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⽜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奶就變稠變酸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了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這就是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最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原始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r>
              <a:rPr sz="5100" spc="-585" dirty="0">
                <a:solidFill>
                  <a:srgbClr val="886745"/>
                </a:solidFill>
                <a:latin typeface="SimSun"/>
                <a:cs typeface="SimSun"/>
              </a:rPr>
              <a:t>優格！</a:t>
            </a:r>
            <a:endParaRPr sz="5100">
              <a:latin typeface="SimSun"/>
              <a:cs typeface="SimSun"/>
            </a:endParaRPr>
          </a:p>
          <a:p>
            <a:pPr marL="12700">
              <a:lnSpc>
                <a:spcPts val="5535"/>
              </a:lnSpc>
              <a:spcBef>
                <a:spcPts val="585"/>
              </a:spcBef>
            </a:pP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那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乳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酸菌是從哪來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r>
              <a:rPr sz="5100" spc="-615" dirty="0">
                <a:solidFill>
                  <a:srgbClr val="886745"/>
                </a:solidFill>
                <a:latin typeface="SimSun"/>
                <a:cs typeface="SimSun"/>
              </a:rPr>
              <a:t>？</a:t>
            </a:r>
            <a:endParaRPr sz="5100">
              <a:latin typeface="SimSun"/>
              <a:cs typeface="SimSun"/>
            </a:endParaRPr>
          </a:p>
          <a:p>
            <a:pPr marL="644525" indent="-498475">
              <a:lnSpc>
                <a:spcPts val="4950"/>
              </a:lnSpc>
              <a:buSzPct val="88235"/>
              <a:buFont typeface="Tahoma"/>
              <a:buAutoNum type="arabicPeriod"/>
              <a:tabLst>
                <a:tab pos="644525" algn="l"/>
              </a:tabLst>
            </a:pP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空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氣中本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來就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有乳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酸菌（像野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⽣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酵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⺟⼀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樣</a:t>
            </a:r>
            <a:r>
              <a:rPr sz="5100" spc="-615" dirty="0">
                <a:solidFill>
                  <a:srgbClr val="886745"/>
                </a:solidFill>
                <a:latin typeface="SimSun"/>
                <a:cs typeface="SimSun"/>
              </a:rPr>
              <a:t>）</a:t>
            </a:r>
            <a:endParaRPr sz="5100">
              <a:latin typeface="SimSun"/>
              <a:cs typeface="SimSun"/>
            </a:endParaRPr>
          </a:p>
          <a:p>
            <a:pPr marL="763905" indent="-600710">
              <a:lnSpc>
                <a:spcPts val="4950"/>
              </a:lnSpc>
              <a:buSzPct val="88235"/>
              <a:buFont typeface="Tahoma"/>
              <a:buAutoNum type="arabicPeriod"/>
              <a:tabLst>
                <a:tab pos="763905" algn="l"/>
              </a:tabLst>
            </a:pP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⽜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奶容器（像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⽪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袋、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⽊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桶）</a:t>
            </a:r>
            <a:r>
              <a:rPr sz="5100" spc="-575" dirty="0">
                <a:solidFill>
                  <a:srgbClr val="886745"/>
                </a:solidFill>
                <a:latin typeface="SimSun"/>
                <a:cs typeface="SimSun"/>
              </a:rPr>
              <a:t>吸附過菌種</a:t>
            </a:r>
            <a:endParaRPr sz="5100">
              <a:latin typeface="SimSun"/>
              <a:cs typeface="SimSun"/>
            </a:endParaRPr>
          </a:p>
          <a:p>
            <a:pPr marL="762000" indent="-598805">
              <a:lnSpc>
                <a:spcPts val="5535"/>
              </a:lnSpc>
              <a:buSzPct val="88235"/>
              <a:buFont typeface="Tahoma"/>
              <a:buAutoNum type="arabicPeriod"/>
              <a:tabLst>
                <a:tab pos="762000" algn="l"/>
              </a:tabLst>
            </a:pP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動物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乳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頭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上的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天然菌落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也可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能進入奶</a:t>
            </a:r>
            <a:r>
              <a:rPr sz="5100" spc="-615" dirty="0">
                <a:solidFill>
                  <a:srgbClr val="886745"/>
                </a:solidFill>
                <a:latin typeface="Microsoft JhengHei"/>
                <a:cs typeface="Microsoft JhengHei"/>
              </a:rPr>
              <a:t>中</a:t>
            </a:r>
            <a:endParaRPr sz="5100">
              <a:latin typeface="Microsoft JhengHei"/>
              <a:cs typeface="Microsoft JhengHei"/>
            </a:endParaRPr>
          </a:p>
          <a:p>
            <a:pPr marL="12700" marR="5080">
              <a:lnSpc>
                <a:spcPts val="4950"/>
              </a:lnSpc>
              <a:spcBef>
                <a:spcPts val="3045"/>
              </a:spcBef>
            </a:pP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⼀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旦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他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們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發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現這種變酸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的⽜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奶「味道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不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錯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⼜可以</a:t>
            </a:r>
            <a:r>
              <a:rPr sz="5100" spc="-910" dirty="0">
                <a:solidFill>
                  <a:srgbClr val="886745"/>
                </a:solidFill>
                <a:latin typeface="SimSun"/>
                <a:cs typeface="SimSun"/>
              </a:rPr>
              <a:t>保存」，就開始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保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留⼀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點「前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⼀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天做好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優格」當作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下⼀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批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菌種，這就是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今</a:t>
            </a:r>
            <a:r>
              <a:rPr sz="5100" spc="-615" dirty="0">
                <a:solidFill>
                  <a:srgbClr val="886745"/>
                </a:solidFill>
                <a:latin typeface="SimSun"/>
                <a:cs typeface="SimSun"/>
              </a:rPr>
              <a:t>天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我們加優格到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⽜</a:t>
            </a:r>
            <a:r>
              <a:rPr sz="5100" spc="-565" dirty="0">
                <a:solidFill>
                  <a:srgbClr val="886745"/>
                </a:solidFill>
                <a:latin typeface="SimSun"/>
                <a:cs typeface="SimSun"/>
              </a:rPr>
              <a:t>奶裡</a:t>
            </a:r>
            <a:r>
              <a:rPr sz="5100" spc="-565" dirty="0">
                <a:solidFill>
                  <a:srgbClr val="886745"/>
                </a:solidFill>
                <a:latin typeface="Microsoft JhengHei"/>
                <a:cs typeface="Microsoft JhengHei"/>
              </a:rPr>
              <a:t>的</a:t>
            </a:r>
            <a:r>
              <a:rPr sz="5100" spc="-575" dirty="0">
                <a:solidFill>
                  <a:srgbClr val="886745"/>
                </a:solidFill>
                <a:latin typeface="SimSun"/>
                <a:cs typeface="SimSun"/>
              </a:rPr>
              <a:t>做法來源！</a:t>
            </a:r>
            <a:endParaRPr sz="5100">
              <a:latin typeface="SimSun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1767</Words>
  <Application>Microsoft Office PowerPoint</Application>
  <PresentationFormat>自訂</PresentationFormat>
  <Paragraphs>273</Paragraphs>
  <Slides>49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9" baseType="lpstr">
      <vt:lpstr>Arial MT</vt:lpstr>
      <vt:lpstr>Avenir Next LT Pro</vt:lpstr>
      <vt:lpstr>Malgun Gothic</vt:lpstr>
      <vt:lpstr>Microsoft JhengHei UI</vt:lpstr>
      <vt:lpstr>Microsoft YaHei</vt:lpstr>
      <vt:lpstr>MS PGothic</vt:lpstr>
      <vt:lpstr>SimSun</vt:lpstr>
      <vt:lpstr>Microsoft JhengHei</vt:lpstr>
      <vt:lpstr>新細明體</vt:lpstr>
      <vt:lpstr>標楷體</vt:lpstr>
      <vt:lpstr>Arial</vt:lpstr>
      <vt:lpstr>Calibri</vt:lpstr>
      <vt:lpstr>Courier New</vt:lpstr>
      <vt:lpstr>Microsoft Sans Serif</vt:lpstr>
      <vt:lpstr>Symbol</vt:lpstr>
      <vt:lpstr>Tahoma</vt:lpstr>
      <vt:lpstr>Times New Roman</vt:lpstr>
      <vt:lpstr>Trebuchet MS</vt:lpstr>
      <vt:lpstr>Verdana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⽬錄</vt:lpstr>
      <vt:lpstr>實驗動機</vt:lpstr>
      <vt:lpstr>所需器材、食材</vt:lpstr>
      <vt:lpstr>優格是怎麼製作出來的</vt:lpstr>
      <vt:lpstr>PowerPoint 簡報</vt:lpstr>
      <vt:lpstr>動 機</vt:lpstr>
      <vt:lpstr>學習步驟</vt:lpstr>
      <vt:lpstr>材料介紹（１）</vt:lpstr>
      <vt:lpstr>實作過程</vt:lpstr>
      <vt:lpstr>實作過程</vt:lpstr>
      <vt:lpstr>實作過程</vt:lpstr>
      <vt:lpstr>成果展示</vt:lpstr>
      <vt:lpstr>心得與反思</vt:lpstr>
      <vt:lpstr>PowerPoint 簡報</vt:lpstr>
      <vt:lpstr>PowerPoint 簡報</vt:lpstr>
      <vt:lpstr>目錄</vt:lpstr>
      <vt:lpstr>主題一 學習動機</vt:lpstr>
      <vt:lpstr>碾米</vt:lpstr>
      <vt:lpstr>PowerPoint 簡報</vt:lpstr>
      <vt:lpstr>學習心得</vt:lpstr>
      <vt:lpstr>PowerPoint 簡報</vt:lpstr>
      <vt:lpstr>⽬錄</vt:lpstr>
      <vt:lpstr>PowerPoint 簡報</vt:lpstr>
      <vt:lpstr>個⼈⽬的</vt:lpstr>
      <vt:lpstr>04</vt:lpstr>
      <vt:lpstr>PowerPoint 簡報</vt:lpstr>
      <vt:lpstr>PowerPoint 簡報</vt:lpstr>
      <vt:lpstr>PowerPoint 簡報</vt:lpstr>
      <vt:lpstr>目錄</vt:lpstr>
      <vt:lpstr>動機</vt:lpstr>
      <vt:lpstr>心得與反思</vt:lpstr>
      <vt:lpstr>從孫⼦兵法</vt:lpstr>
      <vt:lpstr>PowerPoint 簡報</vt:lpstr>
      <vt:lpstr>學習⽬標</vt:lpstr>
      <vt:lpstr>引⾔</vt:lpstr>
      <vt:lpstr>《孫⼦兵法》概要</vt:lpstr>
      <vt:lpstr>總結</vt:lpstr>
      <vt:lpstr>PowerPoint 簡報</vt:lpstr>
      <vt:lpstr>S D G S</vt:lpstr>
      <vt:lpstr>⽬次</vt:lpstr>
      <vt:lpstr>學習動機</vt:lpstr>
      <vt:lpstr>⼼得：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Zhixian716</dc:creator>
  <cp:lastModifiedBy>user</cp:lastModifiedBy>
  <cp:revision>10</cp:revision>
  <dcterms:created xsi:type="dcterms:W3CDTF">2025-11-10T00:39:08Z</dcterms:created>
  <dcterms:modified xsi:type="dcterms:W3CDTF">2025-11-19T00:16:20Z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2025-11-07T00:00:00Z</vt:filetime>
  </property>
  <property fmtid="{D5CDD505-2E9C-101B-9397-08002B2CF9AE}" pid="3" name="Creator">
    <vt:lpwstr>Adobe Acrobat Pro (64-bit) 24.4.20220</vt:lpwstr>
  </property>
  <property fmtid="{D5CDD505-2E9C-101B-9397-08002B2CF9AE}" pid="4" name="LastSaved">
    <vt:filetime>2025-11-10T00:00:00Z</vt:filetime>
  </property>
  <property fmtid="{D5CDD505-2E9C-101B-9397-08002B2CF9AE}" pid="5" name="Producer">
    <vt:lpwstr>Adobe Acrobat Pro (64-bit) 24.4.20220</vt:lpwstr>
  </property>
</Properties>
</file>