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8" r:id="rId1"/>
    <p:sldMasterId id="2147483669" r:id="rId2"/>
  </p:sldMasterIdLst>
  <p:notesMasterIdLst>
    <p:notesMasterId r:id="rId10"/>
  </p:notesMasterIdLst>
  <p:sldIdLst>
    <p:sldId id="256" r:id="rId3"/>
    <p:sldId id="260" r:id="rId4"/>
    <p:sldId id="257" r:id="rId5"/>
    <p:sldId id="267" r:id="rId6"/>
    <p:sldId id="264" r:id="rId7"/>
    <p:sldId id="268" r:id="rId8"/>
    <p:sldId id="261" r:id="rId9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Microsoft Yahei" panose="020B0503020204020204" pitchFamily="34" charset="-122"/>
      <p:regular r:id="rId15"/>
      <p:bold r:id="rId16"/>
    </p:embeddedFont>
    <p:embeddedFont>
      <p:font typeface="Oswald Medium" panose="02020500000000000000" charset="0"/>
      <p:regular r:id="rId17"/>
      <p:bold r:id="rId18"/>
    </p:embeddedFont>
    <p:embeddedFont>
      <p:font typeface="Open Sans" panose="02020500000000000000" charset="0"/>
      <p:regular r:id="rId19"/>
      <p:bold r:id="rId20"/>
      <p:italic r:id="rId21"/>
      <p:boldItalic r:id="rId22"/>
    </p:embeddedFont>
    <p:embeddedFont>
      <p:font typeface="微軟正黑體" panose="020B0604030504040204" pitchFamily="34" charset="-120"/>
      <p:regular r:id="rId23"/>
      <p:bold r:id="rId24"/>
    </p:embeddedFont>
    <p:embeddedFont>
      <p:font typeface="Impact" panose="020B0806030902050204" pitchFamily="34" charset="0"/>
      <p:regular r:id="rId25"/>
    </p:embeddedFont>
    <p:embeddedFont>
      <p:font typeface="Microsoft Yahei" panose="020B0503020204020204" pitchFamily="34" charset="-122"/>
      <p:regular r:id="rId15"/>
      <p:bold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836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5736c1b01c_2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5736c1b01c_2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736c1b01c_2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g25736c1b01c_2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5736c1b01c_2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25736c1b01c_2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5736c1b01c_2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g25736c1b01c_2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5736c1b01c_2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0" name="Google Shape;280;g25736c1b01c_2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5736c1b01c_2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g25736c1b01c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954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5736c1b01c_2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5736c1b01c_2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432198" y="3663673"/>
            <a:ext cx="3799367" cy="2339111"/>
          </a:xfrm>
          <a:custGeom>
            <a:avLst/>
            <a:gdLst/>
            <a:ahLst/>
            <a:cxnLst/>
            <a:rect l="l" t="t" r="r" b="b"/>
            <a:pathLst>
              <a:path w="2238213" h="1772054" extrusionOk="0">
                <a:moveTo>
                  <a:pt x="0" y="0"/>
                </a:moveTo>
                <a:lnTo>
                  <a:pt x="2238213" y="0"/>
                </a:lnTo>
                <a:lnTo>
                  <a:pt x="2238213" y="1772054"/>
                </a:lnTo>
                <a:lnTo>
                  <a:pt x="0" y="17720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body" idx="1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marL="914400" lvl="1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marL="1371600" lvl="2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7" name="Google Shape;107;p1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marL="457200" lvl="0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1pPr>
            <a:lvl2pPr marL="914400" lvl="1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 b="1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 b="1"/>
            </a:lvl3pPr>
            <a:lvl4pPr marL="1828800" lvl="3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4pPr>
            <a:lvl5pPr marL="2286000" lvl="4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5pPr>
            <a:lvl6pPr marL="2743200" lvl="5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6pPr>
            <a:lvl7pPr marL="3200400" lvl="6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7pPr>
            <a:lvl8pPr marL="3657600" lvl="7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8pPr>
            <a:lvl9pPr marL="4114800" lvl="8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 b="1"/>
            </a:lvl9pPr>
          </a:lstStyle>
          <a:p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marL="914400" lvl="1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marL="1828800" lvl="3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marL="2286000" lvl="4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marL="2743200" lvl="5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marL="3200400" lvl="6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marL="3657600" lvl="7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marL="4114800" lvl="8" indent="-279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>
            <a:endParaRPr/>
          </a:p>
        </p:txBody>
      </p:sp>
      <p:sp>
        <p:nvSpPr>
          <p:cNvPr id="109" name="Google Shape;109;p1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330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marL="914400" lvl="1" indent="-3175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marL="1371600" lvl="2" indent="-30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marL="2743200" lvl="5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marL="3200400" lvl="6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marL="3657600" lvl="7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marL="4114800" lvl="8" indent="-2921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27" name="Google Shape;127;p2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marL="914400" lvl="1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marL="1371600" lvl="2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marL="1828800" lvl="3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marL="2286000" lvl="4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marL="2743200" lvl="5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marL="3200400" lvl="6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marL="3657600" lvl="7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marL="4114800" lvl="8" indent="-228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>
            <a:endParaRPr/>
          </a:p>
        </p:txBody>
      </p:sp>
      <p:sp>
        <p:nvSpPr>
          <p:cNvPr id="128" name="Google Shape;128;p2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1"/>
          <p:cNvSpPr txBox="1">
            <a:spLocks noGrp="1"/>
          </p:cNvSpPr>
          <p:nvPr>
            <p:ph type="body" idx="1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/>
          <p:nvPr/>
        </p:nvSpPr>
        <p:spPr>
          <a:xfrm rot="707291">
            <a:off x="6914106" y="243942"/>
            <a:ext cx="2652089" cy="2519125"/>
          </a:xfrm>
          <a:custGeom>
            <a:avLst/>
            <a:gdLst/>
            <a:ahLst/>
            <a:cxnLst/>
            <a:rect l="l" t="t" r="r" b="b"/>
            <a:pathLst>
              <a:path w="2257526" h="2303936" extrusionOk="0">
                <a:moveTo>
                  <a:pt x="0" y="0"/>
                </a:moveTo>
                <a:lnTo>
                  <a:pt x="2257525" y="0"/>
                </a:lnTo>
                <a:lnTo>
                  <a:pt x="2257525" y="2303936"/>
                </a:lnTo>
                <a:lnTo>
                  <a:pt x="0" y="23039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 flipH="1">
            <a:off x="196273" y="3735333"/>
            <a:ext cx="1100141" cy="1184167"/>
          </a:xfrm>
          <a:custGeom>
            <a:avLst/>
            <a:gdLst/>
            <a:ahLst/>
            <a:cxnLst/>
            <a:rect l="l" t="t" r="r" b="b"/>
            <a:pathLst>
              <a:path w="2200281" h="2368334" extrusionOk="0">
                <a:moveTo>
                  <a:pt x="2200281" y="0"/>
                </a:moveTo>
                <a:lnTo>
                  <a:pt x="0" y="0"/>
                </a:lnTo>
                <a:lnTo>
                  <a:pt x="0" y="2368334"/>
                </a:lnTo>
                <a:lnTo>
                  <a:pt x="2200281" y="2368334"/>
                </a:lnTo>
                <a:lnTo>
                  <a:pt x="220028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1916135" y="1052554"/>
            <a:ext cx="1098289" cy="1098288"/>
          </a:xfrm>
          <a:custGeom>
            <a:avLst/>
            <a:gdLst/>
            <a:ahLst/>
            <a:cxnLst/>
            <a:rect l="l" t="t" r="r" b="b"/>
            <a:pathLst>
              <a:path w="2196577" h="2196577" extrusionOk="0">
                <a:moveTo>
                  <a:pt x="0" y="0"/>
                </a:moveTo>
                <a:lnTo>
                  <a:pt x="2196577" y="0"/>
                </a:lnTo>
                <a:lnTo>
                  <a:pt x="2196577" y="2196577"/>
                </a:lnTo>
                <a:lnTo>
                  <a:pt x="0" y="2196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2"/>
          <p:cNvSpPr txBox="1">
            <a:spLocks noGrp="1"/>
          </p:cNvSpPr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lvl="0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marL="914400" lvl="1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marL="1371600" lvl="2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marL="1828800" lvl="3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marL="2286000" lvl="4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marL="2743200" lvl="5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marL="3200400" lvl="6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marL="3657600" lvl="7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marL="4114800" lvl="8" indent="-28575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" name="Google Shape;24;p4"/>
          <p:cNvSpPr/>
          <p:nvPr/>
        </p:nvSpPr>
        <p:spPr>
          <a:xfrm rot="1901182">
            <a:off x="6747701" y="-47492"/>
            <a:ext cx="2475204" cy="2646162"/>
          </a:xfrm>
          <a:custGeom>
            <a:avLst/>
            <a:gdLst/>
            <a:ahLst/>
            <a:cxnLst/>
            <a:rect l="l" t="t" r="r" b="b"/>
            <a:pathLst>
              <a:path w="2600297" h="2769882" extrusionOk="0">
                <a:moveTo>
                  <a:pt x="0" y="0"/>
                </a:moveTo>
                <a:lnTo>
                  <a:pt x="2600297" y="0"/>
                </a:lnTo>
                <a:lnTo>
                  <a:pt x="2600297" y="2769882"/>
                </a:lnTo>
                <a:lnTo>
                  <a:pt x="0" y="27698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5" name="Google Shape;25;p4"/>
          <p:cNvSpPr/>
          <p:nvPr/>
        </p:nvSpPr>
        <p:spPr>
          <a:xfrm rot="-4376130" flipH="1">
            <a:off x="148880" y="3644967"/>
            <a:ext cx="1865407" cy="2230261"/>
          </a:xfrm>
          <a:custGeom>
            <a:avLst/>
            <a:gdLst/>
            <a:ahLst/>
            <a:cxnLst/>
            <a:rect l="l" t="t" r="r" b="b"/>
            <a:pathLst>
              <a:path w="2257320" h="2277779" extrusionOk="0">
                <a:moveTo>
                  <a:pt x="2257320" y="0"/>
                </a:moveTo>
                <a:lnTo>
                  <a:pt x="0" y="0"/>
                </a:lnTo>
                <a:lnTo>
                  <a:pt x="0" y="2277779"/>
                </a:lnTo>
                <a:lnTo>
                  <a:pt x="2257320" y="2277779"/>
                </a:lnTo>
                <a:lnTo>
                  <a:pt x="225732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1" name="Google Shape;31;p5"/>
          <p:cNvGrpSpPr/>
          <p:nvPr/>
        </p:nvGrpSpPr>
        <p:grpSpPr>
          <a:xfrm>
            <a:off x="383067" y="4528908"/>
            <a:ext cx="8377866" cy="1184167"/>
            <a:chOff x="182598" y="4528908"/>
            <a:chExt cx="8377866" cy="1184167"/>
          </a:xfrm>
        </p:grpSpPr>
        <p:sp>
          <p:nvSpPr>
            <p:cNvPr id="32" name="Google Shape;32;p5"/>
            <p:cNvSpPr/>
            <p:nvPr/>
          </p:nvSpPr>
          <p:spPr>
            <a:xfrm flipH="1">
              <a:off x="182598" y="4528908"/>
              <a:ext cx="1100141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3" name="Google Shape;33;p5"/>
            <p:cNvSpPr/>
            <p:nvPr/>
          </p:nvSpPr>
          <p:spPr>
            <a:xfrm flipH="1">
              <a:off x="1638144" y="4528908"/>
              <a:ext cx="1100141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4" name="Google Shape;34;p5"/>
            <p:cNvSpPr/>
            <p:nvPr/>
          </p:nvSpPr>
          <p:spPr>
            <a:xfrm flipH="1">
              <a:off x="3093689" y="4528908"/>
              <a:ext cx="1100140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5" name="Google Shape;35;p5"/>
            <p:cNvSpPr/>
            <p:nvPr/>
          </p:nvSpPr>
          <p:spPr>
            <a:xfrm flipH="1">
              <a:off x="4549234" y="4528908"/>
              <a:ext cx="1100140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6" name="Google Shape;36;p5"/>
            <p:cNvSpPr/>
            <p:nvPr/>
          </p:nvSpPr>
          <p:spPr>
            <a:xfrm flipH="1">
              <a:off x="6004779" y="4528908"/>
              <a:ext cx="1100140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37" name="Google Shape;37;p5"/>
            <p:cNvSpPr/>
            <p:nvPr/>
          </p:nvSpPr>
          <p:spPr>
            <a:xfrm flipH="1">
              <a:off x="7460324" y="4528908"/>
              <a:ext cx="1100140" cy="1184167"/>
            </a:xfrm>
            <a:custGeom>
              <a:avLst/>
              <a:gdLst/>
              <a:ahLst/>
              <a:cxnLst/>
              <a:rect l="l" t="t" r="r" b="b"/>
              <a:pathLst>
                <a:path w="2200281" h="2368334" extrusionOk="0">
                  <a:moveTo>
                    <a:pt x="2200281" y="0"/>
                  </a:moveTo>
                  <a:lnTo>
                    <a:pt x="0" y="0"/>
                  </a:lnTo>
                  <a:lnTo>
                    <a:pt x="0" y="2368334"/>
                  </a:lnTo>
                  <a:lnTo>
                    <a:pt x="2200281" y="2368334"/>
                  </a:lnTo>
                  <a:lnTo>
                    <a:pt x="2200281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/>
              </a:stretch>
            </a:blipFill>
            <a:ln>
              <a:noFill/>
            </a:ln>
          </p:spPr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7403326" y="187301"/>
            <a:ext cx="1516015" cy="1441764"/>
          </a:xfrm>
          <a:custGeom>
            <a:avLst/>
            <a:gdLst/>
            <a:ahLst/>
            <a:cxnLst/>
            <a:rect l="l" t="t" r="r" b="b"/>
            <a:pathLst>
              <a:path w="2014638" h="2016453" extrusionOk="0">
                <a:moveTo>
                  <a:pt x="0" y="0"/>
                </a:moveTo>
                <a:lnTo>
                  <a:pt x="2014638" y="0"/>
                </a:lnTo>
                <a:lnTo>
                  <a:pt x="2014638" y="2016453"/>
                </a:lnTo>
                <a:lnTo>
                  <a:pt x="0" y="2016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>
            <a:off x="48370" y="3207897"/>
            <a:ext cx="1862047" cy="1792843"/>
          </a:xfrm>
          <a:custGeom>
            <a:avLst/>
            <a:gdLst/>
            <a:ahLst/>
            <a:cxnLst/>
            <a:rect l="l" t="t" r="r" b="b"/>
            <a:pathLst>
              <a:path w="1830022" h="1948742" extrusionOk="0">
                <a:moveTo>
                  <a:pt x="0" y="0"/>
                </a:moveTo>
                <a:lnTo>
                  <a:pt x="1830022" y="0"/>
                </a:lnTo>
                <a:lnTo>
                  <a:pt x="1830022" y="1948742"/>
                </a:lnTo>
                <a:lnTo>
                  <a:pt x="0" y="19487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" name="Google Shape;46;p7"/>
          <p:cNvSpPr/>
          <p:nvPr/>
        </p:nvSpPr>
        <p:spPr>
          <a:xfrm rot="1195535">
            <a:off x="7333724" y="646724"/>
            <a:ext cx="2075386" cy="1845744"/>
          </a:xfrm>
          <a:custGeom>
            <a:avLst/>
            <a:gdLst/>
            <a:ahLst/>
            <a:cxnLst/>
            <a:rect l="l" t="t" r="r" b="b"/>
            <a:pathLst>
              <a:path w="2438931" h="2169063" extrusionOk="0">
                <a:moveTo>
                  <a:pt x="0" y="0"/>
                </a:moveTo>
                <a:lnTo>
                  <a:pt x="2438931" y="0"/>
                </a:lnTo>
                <a:lnTo>
                  <a:pt x="2438931" y="2169064"/>
                </a:lnTo>
                <a:lnTo>
                  <a:pt x="0" y="21690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 rot="-512567" flipH="1">
            <a:off x="-188136" y="-455690"/>
            <a:ext cx="1399408" cy="1733727"/>
          </a:xfrm>
          <a:custGeom>
            <a:avLst/>
            <a:gdLst/>
            <a:ahLst/>
            <a:cxnLst/>
            <a:rect l="l" t="t" r="r" b="b"/>
            <a:pathLst>
              <a:path w="2375762" h="2943333" extrusionOk="0">
                <a:moveTo>
                  <a:pt x="0" y="0"/>
                </a:moveTo>
                <a:lnTo>
                  <a:pt x="2375763" y="0"/>
                </a:lnTo>
                <a:lnTo>
                  <a:pt x="2375763" y="2943333"/>
                </a:lnTo>
                <a:lnTo>
                  <a:pt x="0" y="29433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4" name="Google Shape;54;p8"/>
          <p:cNvSpPr/>
          <p:nvPr/>
        </p:nvSpPr>
        <p:spPr>
          <a:xfrm rot="-990850">
            <a:off x="3825359" y="3478100"/>
            <a:ext cx="2303726" cy="2340503"/>
          </a:xfrm>
          <a:custGeom>
            <a:avLst/>
            <a:gdLst/>
            <a:ahLst/>
            <a:cxnLst/>
            <a:rect l="l" t="t" r="r" b="b"/>
            <a:pathLst>
              <a:path w="2219795" h="2944014" extrusionOk="0">
                <a:moveTo>
                  <a:pt x="0" y="0"/>
                </a:moveTo>
                <a:lnTo>
                  <a:pt x="2219795" y="0"/>
                </a:lnTo>
                <a:lnTo>
                  <a:pt x="2219795" y="2944014"/>
                </a:lnTo>
                <a:lnTo>
                  <a:pt x="0" y="29440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3461297" y="1875825"/>
            <a:ext cx="2221412" cy="1932394"/>
          </a:xfrm>
          <a:custGeom>
            <a:avLst/>
            <a:gdLst/>
            <a:ahLst/>
            <a:cxnLst/>
            <a:rect l="l" t="t" r="r" b="b"/>
            <a:pathLst>
              <a:path w="2146292" h="1867047" extrusionOk="0">
                <a:moveTo>
                  <a:pt x="0" y="0"/>
                </a:moveTo>
                <a:lnTo>
                  <a:pt x="2146293" y="0"/>
                </a:lnTo>
                <a:lnTo>
                  <a:pt x="2146293" y="1867047"/>
                </a:lnTo>
                <a:lnTo>
                  <a:pt x="0" y="18670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" name="Google Shape;59;p9"/>
          <p:cNvSpPr/>
          <p:nvPr/>
        </p:nvSpPr>
        <p:spPr>
          <a:xfrm>
            <a:off x="7922860" y="155728"/>
            <a:ext cx="1098288" cy="1098289"/>
          </a:xfrm>
          <a:custGeom>
            <a:avLst/>
            <a:gdLst/>
            <a:ahLst/>
            <a:cxnLst/>
            <a:rect l="l" t="t" r="r" b="b"/>
            <a:pathLst>
              <a:path w="2196577" h="2196577" extrusionOk="0">
                <a:moveTo>
                  <a:pt x="0" y="0"/>
                </a:moveTo>
                <a:lnTo>
                  <a:pt x="2196577" y="0"/>
                </a:lnTo>
                <a:lnTo>
                  <a:pt x="2196577" y="2196577"/>
                </a:lnTo>
                <a:lnTo>
                  <a:pt x="0" y="2196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0" name="Google Shape;60;p9"/>
          <p:cNvSpPr/>
          <p:nvPr/>
        </p:nvSpPr>
        <p:spPr>
          <a:xfrm flipH="1">
            <a:off x="116323" y="217658"/>
            <a:ext cx="1100141" cy="1184167"/>
          </a:xfrm>
          <a:custGeom>
            <a:avLst/>
            <a:gdLst/>
            <a:ahLst/>
            <a:cxnLst/>
            <a:rect l="l" t="t" r="r" b="b"/>
            <a:pathLst>
              <a:path w="2200281" h="2368334" extrusionOk="0">
                <a:moveTo>
                  <a:pt x="2200281" y="0"/>
                </a:moveTo>
                <a:lnTo>
                  <a:pt x="0" y="0"/>
                </a:lnTo>
                <a:lnTo>
                  <a:pt x="0" y="2368334"/>
                </a:lnTo>
                <a:lnTo>
                  <a:pt x="2200281" y="2368334"/>
                </a:lnTo>
                <a:lnTo>
                  <a:pt x="220028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0"/>
          <p:cNvSpPr/>
          <p:nvPr/>
        </p:nvSpPr>
        <p:spPr>
          <a:xfrm>
            <a:off x="685971" y="2765738"/>
            <a:ext cx="425929" cy="393105"/>
          </a:xfrm>
          <a:custGeom>
            <a:avLst/>
            <a:gdLst/>
            <a:ahLst/>
            <a:cxnLst/>
            <a:rect l="l" t="t" r="r" b="b"/>
            <a:pathLst>
              <a:path w="851857" h="786210" extrusionOk="0">
                <a:moveTo>
                  <a:pt x="0" y="0"/>
                </a:moveTo>
                <a:lnTo>
                  <a:pt x="851858" y="0"/>
                </a:lnTo>
                <a:lnTo>
                  <a:pt x="851858" y="786209"/>
                </a:lnTo>
                <a:lnTo>
                  <a:pt x="0" y="7862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t="-220497" r="-253406" b="-38478"/>
            </a:stretch>
          </a:blipFill>
          <a:ln>
            <a:noFill/>
          </a:ln>
        </p:spPr>
      </p:sp>
      <p:sp>
        <p:nvSpPr>
          <p:cNvPr id="64" name="Google Shape;64;p10"/>
          <p:cNvSpPr/>
          <p:nvPr/>
        </p:nvSpPr>
        <p:spPr>
          <a:xfrm flipH="1">
            <a:off x="685974" y="395433"/>
            <a:ext cx="1100141" cy="1184167"/>
          </a:xfrm>
          <a:custGeom>
            <a:avLst/>
            <a:gdLst/>
            <a:ahLst/>
            <a:cxnLst/>
            <a:rect l="l" t="t" r="r" b="b"/>
            <a:pathLst>
              <a:path w="2200281" h="2368334" extrusionOk="0">
                <a:moveTo>
                  <a:pt x="2200281" y="0"/>
                </a:moveTo>
                <a:lnTo>
                  <a:pt x="0" y="0"/>
                </a:lnTo>
                <a:lnTo>
                  <a:pt x="0" y="2368334"/>
                </a:lnTo>
                <a:lnTo>
                  <a:pt x="2200281" y="2368334"/>
                </a:lnTo>
                <a:lnTo>
                  <a:pt x="220028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5" name="Google Shape;65;p10"/>
          <p:cNvSpPr/>
          <p:nvPr/>
        </p:nvSpPr>
        <p:spPr>
          <a:xfrm>
            <a:off x="-134723" y="3158846"/>
            <a:ext cx="2177011" cy="2228060"/>
          </a:xfrm>
          <a:custGeom>
            <a:avLst/>
            <a:gdLst/>
            <a:ahLst/>
            <a:cxnLst/>
            <a:rect l="l" t="t" r="r" b="b"/>
            <a:pathLst>
              <a:path w="1780786" h="1822544" extrusionOk="0">
                <a:moveTo>
                  <a:pt x="0" y="0"/>
                </a:moveTo>
                <a:lnTo>
                  <a:pt x="1780786" y="0"/>
                </a:lnTo>
                <a:lnTo>
                  <a:pt x="1780786" y="1822544"/>
                </a:lnTo>
                <a:lnTo>
                  <a:pt x="0" y="1822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6" name="Google Shape;66;p10"/>
          <p:cNvSpPr/>
          <p:nvPr/>
        </p:nvSpPr>
        <p:spPr>
          <a:xfrm>
            <a:off x="7762310" y="3853279"/>
            <a:ext cx="1098288" cy="1098289"/>
          </a:xfrm>
          <a:custGeom>
            <a:avLst/>
            <a:gdLst/>
            <a:ahLst/>
            <a:cxnLst/>
            <a:rect l="l" t="t" r="r" b="b"/>
            <a:pathLst>
              <a:path w="2196577" h="2196577" extrusionOk="0">
                <a:moveTo>
                  <a:pt x="0" y="0"/>
                </a:moveTo>
                <a:lnTo>
                  <a:pt x="2196577" y="0"/>
                </a:lnTo>
                <a:lnTo>
                  <a:pt x="2196577" y="2196577"/>
                </a:lnTo>
                <a:lnTo>
                  <a:pt x="0" y="21965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7" name="Google Shape;67;p10"/>
          <p:cNvSpPr/>
          <p:nvPr/>
        </p:nvSpPr>
        <p:spPr>
          <a:xfrm>
            <a:off x="8093372" y="327681"/>
            <a:ext cx="1050632" cy="1052166"/>
          </a:xfrm>
          <a:custGeom>
            <a:avLst/>
            <a:gdLst/>
            <a:ahLst/>
            <a:cxnLst/>
            <a:rect l="l" t="t" r="r" b="b"/>
            <a:pathLst>
              <a:path w="2101264" h="2104332" extrusionOk="0">
                <a:moveTo>
                  <a:pt x="0" y="0"/>
                </a:moveTo>
                <a:lnTo>
                  <a:pt x="2101264" y="0"/>
                </a:lnTo>
                <a:lnTo>
                  <a:pt x="2101264" y="2104332"/>
                </a:lnTo>
                <a:lnTo>
                  <a:pt x="0" y="21043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 Medium"/>
              <a:buNone/>
              <a:defRPr sz="2800">
                <a:solidFill>
                  <a:schemeClr val="dk1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swald Medium"/>
              <a:buChar char="●"/>
              <a:defRPr sz="1800">
                <a:solidFill>
                  <a:schemeClr val="dk2"/>
                </a:solidFill>
                <a:latin typeface="Oswald Medium"/>
                <a:ea typeface="Oswald Medium"/>
                <a:cs typeface="Oswald Medium"/>
                <a:sym typeface="Oswald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 b="1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sz="2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t" anchorCtr="0">
            <a:normAutofit/>
          </a:bodyPr>
          <a:lstStyle>
            <a:lvl1pPr marL="457200" marR="0" lvl="0" indent="-330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48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.jp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sites.google.com/ptgsh.ptc.edu.tw/selflearn/%E5%84%AA%E8%89%AF%E6%AA%94%E6%A1%88%E5%88%86%E4%BA%AB" TargetMode="Externa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3"/>
          <p:cNvSpPr/>
          <p:nvPr/>
        </p:nvSpPr>
        <p:spPr>
          <a:xfrm>
            <a:off x="4477511" y="967450"/>
            <a:ext cx="3864121" cy="4114800"/>
          </a:xfrm>
          <a:custGeom>
            <a:avLst/>
            <a:gdLst/>
            <a:ahLst/>
            <a:cxnLst/>
            <a:rect l="l" t="t" r="r" b="b"/>
            <a:pathLst>
              <a:path w="7728242" h="8229600" extrusionOk="0">
                <a:moveTo>
                  <a:pt x="0" y="0"/>
                </a:moveTo>
                <a:lnTo>
                  <a:pt x="7728242" y="0"/>
                </a:lnTo>
                <a:lnTo>
                  <a:pt x="77282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49" name="Google Shape;149;p23"/>
          <p:cNvSpPr/>
          <p:nvPr/>
        </p:nvSpPr>
        <p:spPr>
          <a:xfrm>
            <a:off x="5685788" y="-2162294"/>
            <a:ext cx="4031912" cy="4114800"/>
          </a:xfrm>
          <a:custGeom>
            <a:avLst/>
            <a:gdLst/>
            <a:ahLst/>
            <a:cxnLst/>
            <a:rect l="l" t="t" r="r" b="b"/>
            <a:pathLst>
              <a:path w="8063824" h="8229600" extrusionOk="0">
                <a:moveTo>
                  <a:pt x="0" y="0"/>
                </a:moveTo>
                <a:lnTo>
                  <a:pt x="8063824" y="0"/>
                </a:lnTo>
                <a:lnTo>
                  <a:pt x="80638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0" name="Google Shape;150;p23"/>
          <p:cNvSpPr/>
          <p:nvPr/>
        </p:nvSpPr>
        <p:spPr>
          <a:xfrm>
            <a:off x="-1672887" y="2142153"/>
            <a:ext cx="4031912" cy="4114800"/>
          </a:xfrm>
          <a:custGeom>
            <a:avLst/>
            <a:gdLst/>
            <a:ahLst/>
            <a:cxnLst/>
            <a:rect l="l" t="t" r="r" b="b"/>
            <a:pathLst>
              <a:path w="8063824" h="8229600" extrusionOk="0">
                <a:moveTo>
                  <a:pt x="0" y="0"/>
                </a:moveTo>
                <a:lnTo>
                  <a:pt x="8063824" y="0"/>
                </a:lnTo>
                <a:lnTo>
                  <a:pt x="80638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2" name="Google Shape;152;p23"/>
          <p:cNvSpPr/>
          <p:nvPr/>
        </p:nvSpPr>
        <p:spPr>
          <a:xfrm>
            <a:off x="1454980" y="4201322"/>
            <a:ext cx="396207" cy="365674"/>
          </a:xfrm>
          <a:custGeom>
            <a:avLst/>
            <a:gdLst/>
            <a:ahLst/>
            <a:cxnLst/>
            <a:rect l="l" t="t" r="r" b="b"/>
            <a:pathLst>
              <a:path w="792414" h="731347" extrusionOk="0">
                <a:moveTo>
                  <a:pt x="0" y="0"/>
                </a:moveTo>
                <a:lnTo>
                  <a:pt x="792414" y="0"/>
                </a:lnTo>
                <a:lnTo>
                  <a:pt x="792414" y="731348"/>
                </a:lnTo>
                <a:lnTo>
                  <a:pt x="0" y="731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sp>
        <p:nvSpPr>
          <p:cNvPr id="153" name="Google Shape;153;p23"/>
          <p:cNvSpPr/>
          <p:nvPr/>
        </p:nvSpPr>
        <p:spPr>
          <a:xfrm>
            <a:off x="6848020" y="652458"/>
            <a:ext cx="551644" cy="509133"/>
          </a:xfrm>
          <a:custGeom>
            <a:avLst/>
            <a:gdLst/>
            <a:ahLst/>
            <a:cxnLst/>
            <a:rect l="l" t="t" r="r" b="b"/>
            <a:pathLst>
              <a:path w="1103289" h="1018265" extrusionOk="0">
                <a:moveTo>
                  <a:pt x="0" y="0"/>
                </a:moveTo>
                <a:lnTo>
                  <a:pt x="1103289" y="0"/>
                </a:lnTo>
                <a:lnTo>
                  <a:pt x="1103289" y="1018265"/>
                </a:lnTo>
                <a:lnTo>
                  <a:pt x="0" y="1018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sp>
        <p:nvSpPr>
          <p:cNvPr id="16" name="文本框 55"/>
          <p:cNvSpPr txBox="1">
            <a:spLocks noChangeArrowheads="1"/>
          </p:cNvSpPr>
          <p:nvPr/>
        </p:nvSpPr>
        <p:spPr bwMode="auto">
          <a:xfrm>
            <a:off x="213430" y="542866"/>
            <a:ext cx="536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微软雅黑" pitchFamily="34" charset="-122"/>
                <a:ea typeface="微软雅黑" pitchFamily="34" charset="-122"/>
              </a:rPr>
              <a:t>【</a:t>
            </a:r>
            <a:r>
              <a:rPr lang="zh-TW" altLang="en-US" sz="2800" b="1" dirty="0">
                <a:latin typeface="微软雅黑" pitchFamily="34" charset="-122"/>
                <a:ea typeface="微软雅黑" pitchFamily="34" charset="-122"/>
              </a:rPr>
              <a:t>國立屏東女中</a:t>
            </a:r>
            <a:r>
              <a:rPr lang="en-US" altLang="zh-CN" sz="2800" b="1" dirty="0">
                <a:latin typeface="微软雅黑" pitchFamily="34" charset="-122"/>
                <a:ea typeface="微软雅黑" pitchFamily="34" charset="-122"/>
              </a:rPr>
              <a:t>】 </a:t>
            </a:r>
            <a:endParaRPr lang="zh-CN" altLang="en-US" sz="2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1"/>
          <p:cNvSpPr txBox="1">
            <a:spLocks noChangeArrowheads="1"/>
          </p:cNvSpPr>
          <p:nvPr/>
        </p:nvSpPr>
        <p:spPr bwMode="auto">
          <a:xfrm>
            <a:off x="793" y="1239679"/>
            <a:ext cx="586263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48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自主學習計畫</a:t>
            </a:r>
            <a:endParaRPr lang="en-US" altLang="zh-TW" sz="4800" b="1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48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規劃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與</a:t>
            </a:r>
            <a:r>
              <a:rPr lang="zh-TW" altLang="en-US" sz="48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執行</a:t>
            </a:r>
            <a:endParaRPr lang="en-US" altLang="zh-TW" sz="4800" b="1" dirty="0" smtClean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4800" b="1" dirty="0" smtClean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之</a:t>
            </a:r>
            <a:r>
              <a:rPr lang="zh-TW" altLang="en-US" sz="4800" b="1" dirty="0">
                <a:solidFill>
                  <a:schemeClr val="accent6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分享</a:t>
            </a:r>
            <a:endParaRPr lang="zh-CN" altLang="en-US" sz="4800" b="1" dirty="0">
              <a:solidFill>
                <a:schemeClr val="accent6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59"/>
          <p:cNvSpPr txBox="1">
            <a:spLocks noChangeArrowheads="1"/>
          </p:cNvSpPr>
          <p:nvPr/>
        </p:nvSpPr>
        <p:spPr bwMode="auto">
          <a:xfrm>
            <a:off x="865314" y="3953363"/>
            <a:ext cx="36121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/>
            <a:r>
              <a:rPr lang="zh-TW" altLang="en-US" sz="2000" b="1" dirty="0" smtClean="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課諮師召集人</a:t>
            </a:r>
            <a:endParaRPr lang="en-US" altLang="zh-TW" sz="2000" b="1" dirty="0" smtClean="0">
              <a:solidFill>
                <a:schemeClr val="accent2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 eaLnBrk="1" hangingPunct="1"/>
            <a:r>
              <a:rPr lang="zh-TW" altLang="en-US" sz="2000" b="1" dirty="0" smtClean="0">
                <a:solidFill>
                  <a:schemeClr val="accent2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蔡欣蓉</a:t>
            </a:r>
            <a:endParaRPr lang="zh-CN" altLang="en-US" sz="2000" b="1" dirty="0">
              <a:solidFill>
                <a:schemeClr val="accent2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屏東女中- PTGSH陽光兒女- 雨豆樹下的陽光| Pingt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2" y="506467"/>
            <a:ext cx="3785721" cy="3785721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Google Shape;213;p27"/>
          <p:cNvSpPr/>
          <p:nvPr/>
        </p:nvSpPr>
        <p:spPr>
          <a:xfrm>
            <a:off x="3304405" y="-612985"/>
            <a:ext cx="2535190" cy="2254671"/>
          </a:xfrm>
          <a:custGeom>
            <a:avLst/>
            <a:gdLst/>
            <a:ahLst/>
            <a:cxnLst/>
            <a:rect l="l" t="t" r="r" b="b"/>
            <a:pathLst>
              <a:path w="5070380" h="4509342" extrusionOk="0">
                <a:moveTo>
                  <a:pt x="0" y="0"/>
                </a:moveTo>
                <a:lnTo>
                  <a:pt x="5070380" y="0"/>
                </a:lnTo>
                <a:lnTo>
                  <a:pt x="5070380" y="4509342"/>
                </a:lnTo>
                <a:lnTo>
                  <a:pt x="0" y="45093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4" name="Google Shape;214;p27"/>
          <p:cNvSpPr/>
          <p:nvPr/>
        </p:nvSpPr>
        <p:spPr>
          <a:xfrm rot="-5321315">
            <a:off x="5845212" y="2571750"/>
            <a:ext cx="4031912" cy="4114800"/>
          </a:xfrm>
          <a:custGeom>
            <a:avLst/>
            <a:gdLst/>
            <a:ahLst/>
            <a:cxnLst/>
            <a:rect l="l" t="t" r="r" b="b"/>
            <a:pathLst>
              <a:path w="8063824" h="8229600" extrusionOk="0">
                <a:moveTo>
                  <a:pt x="0" y="0"/>
                </a:moveTo>
                <a:lnTo>
                  <a:pt x="8063824" y="0"/>
                </a:lnTo>
                <a:lnTo>
                  <a:pt x="80638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8" name="矩形 7"/>
          <p:cNvSpPr/>
          <p:nvPr/>
        </p:nvSpPr>
        <p:spPr>
          <a:xfrm>
            <a:off x="4728767" y="1333963"/>
            <a:ext cx="370617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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提供與分享本校彈性學習的發展、分工及滾動修正的脈絡。</a:t>
            </a:r>
          </a:p>
        </p:txBody>
      </p:sp>
      <p:sp>
        <p:nvSpPr>
          <p:cNvPr id="9" name="矩形 8"/>
          <p:cNvSpPr/>
          <p:nvPr/>
        </p:nvSpPr>
        <p:spPr>
          <a:xfrm>
            <a:off x="4728767" y="2667926"/>
            <a:ext cx="32631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Wingdings" panose="05000000000000000000" pitchFamily="2" charset="2"/>
              </a:rPr>
              <a:t></a:t>
            </a: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各校自主學習的方式須配合各校文化及學生屬性。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/>
          <p:nvPr/>
        </p:nvSpPr>
        <p:spPr>
          <a:xfrm>
            <a:off x="7543517" y="3415924"/>
            <a:ext cx="551645" cy="509132"/>
          </a:xfrm>
          <a:custGeom>
            <a:avLst/>
            <a:gdLst/>
            <a:ahLst/>
            <a:cxnLst/>
            <a:rect l="l" t="t" r="r" b="b"/>
            <a:pathLst>
              <a:path w="1103289" h="1018265" extrusionOk="0">
                <a:moveTo>
                  <a:pt x="0" y="0"/>
                </a:moveTo>
                <a:lnTo>
                  <a:pt x="1103289" y="0"/>
                </a:lnTo>
                <a:lnTo>
                  <a:pt x="1103289" y="1018264"/>
                </a:lnTo>
                <a:lnTo>
                  <a:pt x="0" y="1018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sp>
        <p:nvSpPr>
          <p:cNvPr id="174" name="Google Shape;174;p24"/>
          <p:cNvSpPr/>
          <p:nvPr/>
        </p:nvSpPr>
        <p:spPr>
          <a:xfrm>
            <a:off x="871819" y="4330876"/>
            <a:ext cx="551645" cy="509132"/>
          </a:xfrm>
          <a:custGeom>
            <a:avLst/>
            <a:gdLst/>
            <a:ahLst/>
            <a:cxnLst/>
            <a:rect l="l" t="t" r="r" b="b"/>
            <a:pathLst>
              <a:path w="1103289" h="1018265" extrusionOk="0">
                <a:moveTo>
                  <a:pt x="0" y="0"/>
                </a:moveTo>
                <a:lnTo>
                  <a:pt x="1103289" y="0"/>
                </a:lnTo>
                <a:lnTo>
                  <a:pt x="1103289" y="1018265"/>
                </a:lnTo>
                <a:lnTo>
                  <a:pt x="0" y="10182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cxnSp>
        <p:nvCxnSpPr>
          <p:cNvPr id="13" name="Google Shape;137;p4"/>
          <p:cNvCxnSpPr/>
          <p:nvPr/>
        </p:nvCxnSpPr>
        <p:spPr>
          <a:xfrm>
            <a:off x="3993750" y="2899407"/>
            <a:ext cx="1149754" cy="1588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4" name="Google Shape;138;p4"/>
          <p:cNvCxnSpPr/>
          <p:nvPr/>
        </p:nvCxnSpPr>
        <p:spPr>
          <a:xfrm>
            <a:off x="3993750" y="1580574"/>
            <a:ext cx="1149754" cy="1588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15" name="Google Shape;139;p4"/>
          <p:cNvCxnSpPr/>
          <p:nvPr/>
        </p:nvCxnSpPr>
        <p:spPr>
          <a:xfrm>
            <a:off x="3993750" y="4092131"/>
            <a:ext cx="1149754" cy="1588"/>
          </a:xfrm>
          <a:prstGeom prst="straightConnector1">
            <a:avLst/>
          </a:prstGeom>
          <a:noFill/>
          <a:ln w="12700" cap="flat" cmpd="sng">
            <a:solidFill>
              <a:srgbClr val="BFBFBF"/>
            </a:solidFill>
            <a:prstDash val="dot"/>
            <a:miter lim="800000"/>
            <a:headEnd type="none" w="sm" len="sm"/>
            <a:tailEnd type="none" w="sm" len="sm"/>
          </a:ln>
        </p:spPr>
      </p:cxnSp>
      <p:grpSp>
        <p:nvGrpSpPr>
          <p:cNvPr id="16" name="Google Shape;140;p4"/>
          <p:cNvGrpSpPr/>
          <p:nvPr/>
        </p:nvGrpSpPr>
        <p:grpSpPr>
          <a:xfrm>
            <a:off x="4529137" y="1087576"/>
            <a:ext cx="85726" cy="3572693"/>
            <a:chOff x="4529137" y="1142992"/>
            <a:chExt cx="85726" cy="3572693"/>
          </a:xfrm>
        </p:grpSpPr>
        <p:cxnSp>
          <p:nvCxnSpPr>
            <p:cNvPr id="17" name="Google Shape;141;p4"/>
            <p:cNvCxnSpPr/>
            <p:nvPr/>
          </p:nvCxnSpPr>
          <p:spPr>
            <a:xfrm rot="5400000">
              <a:off x="2785258" y="2928942"/>
              <a:ext cx="3572693" cy="793"/>
            </a:xfrm>
            <a:prstGeom prst="straightConnector1">
              <a:avLst/>
            </a:prstGeom>
            <a:noFill/>
            <a:ln w="12700" cap="flat" cmpd="sng">
              <a:solidFill>
                <a:srgbClr val="BFBFBF"/>
              </a:solidFill>
              <a:prstDash val="dot"/>
              <a:miter lim="800000"/>
              <a:headEnd type="oval" w="med" len="med"/>
              <a:tailEnd type="oval" w="med" len="med"/>
            </a:ln>
          </p:spPr>
        </p:cxnSp>
        <p:sp>
          <p:nvSpPr>
            <p:cNvPr id="18" name="Google Shape;142;p4"/>
            <p:cNvSpPr/>
            <p:nvPr/>
          </p:nvSpPr>
          <p:spPr>
            <a:xfrm>
              <a:off x="4529137" y="2917572"/>
              <a:ext cx="85726" cy="8572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43;p4"/>
            <p:cNvSpPr/>
            <p:nvPr/>
          </p:nvSpPr>
          <p:spPr>
            <a:xfrm>
              <a:off x="4529137" y="1597328"/>
              <a:ext cx="85726" cy="8572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144;p4"/>
            <p:cNvSpPr/>
            <p:nvPr/>
          </p:nvSpPr>
          <p:spPr>
            <a:xfrm>
              <a:off x="4529137" y="4111036"/>
              <a:ext cx="85726" cy="85726"/>
            </a:xfrm>
            <a:prstGeom prst="ellipse">
              <a:avLst/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45;p4"/>
          <p:cNvGrpSpPr/>
          <p:nvPr/>
        </p:nvGrpSpPr>
        <p:grpSpPr>
          <a:xfrm>
            <a:off x="3593774" y="2588945"/>
            <a:ext cx="636196" cy="636164"/>
            <a:chOff x="3517574" y="2500312"/>
            <a:chExt cx="636196" cy="636164"/>
          </a:xfrm>
        </p:grpSpPr>
        <p:sp>
          <p:nvSpPr>
            <p:cNvPr id="22" name="Google Shape;146;p4"/>
            <p:cNvSpPr/>
            <p:nvPr/>
          </p:nvSpPr>
          <p:spPr>
            <a:xfrm>
              <a:off x="3517574" y="2500312"/>
              <a:ext cx="636196" cy="636164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147;p4"/>
            <p:cNvSpPr/>
            <p:nvPr/>
          </p:nvSpPr>
          <p:spPr>
            <a:xfrm>
              <a:off x="3637640" y="2660940"/>
              <a:ext cx="389082" cy="322810"/>
            </a:xfrm>
            <a:custGeom>
              <a:avLst/>
              <a:gdLst/>
              <a:ahLst/>
              <a:cxnLst/>
              <a:rect l="l" t="t" r="r" b="b"/>
              <a:pathLst>
                <a:path w="364" h="301" extrusionOk="0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148;p4"/>
          <p:cNvSpPr/>
          <p:nvPr/>
        </p:nvSpPr>
        <p:spPr>
          <a:xfrm>
            <a:off x="175537" y="602744"/>
            <a:ext cx="3395375" cy="1777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高一上</a:t>
            </a:r>
            <a:endParaRPr sz="1800" b="1" dirty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課諮師召集人─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選課輔導手冊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作伙學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導讀</a:t>
            </a:r>
            <a:endParaRPr sz="1100" b="1" dirty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彈性學習簡介(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含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校內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平台操作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0" algn="r">
              <a:lnSpc>
                <a:spcPct val="150000"/>
              </a:lnSpc>
            </a:pP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課諮師1─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學習歷程檔案</a:t>
            </a: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作伙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學導讀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+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課程學習成果</a:t>
            </a:r>
            <a:endParaRPr sz="1100" b="1" dirty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0" algn="r">
              <a:lnSpc>
                <a:spcPct val="150000"/>
              </a:lnSpc>
            </a:pP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課諮師2─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學習歷程檔案多元表現</a:t>
            </a:r>
            <a:r>
              <a:rPr lang="en-US" altLang="zh-TW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+</a:t>
            </a:r>
            <a:r>
              <a:rPr lang="en-US" altLang="zh-TW" sz="1100" b="1" dirty="0" err="1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百字簡述</a:t>
            </a:r>
            <a:endParaRPr lang="en-US" sz="1100" b="1" dirty="0" smtClean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0" algn="r">
              <a:lnSpc>
                <a:spcPct val="150000"/>
              </a:lnSpc>
            </a:pP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導師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2</a:t>
            </a: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─生成式工具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輔助</a:t>
            </a: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產出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自主</a:t>
            </a: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學習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sym typeface="Microsoft Yahei"/>
              </a:rPr>
              <a:t>計劃</a:t>
            </a:r>
            <a:endParaRPr sz="1100" b="1" dirty="0">
              <a:solidFill>
                <a:schemeClr val="accent1">
                  <a:lumMod val="50000"/>
                </a:schemeClr>
              </a:solidFill>
              <a:sym typeface="Arial"/>
            </a:endParaRPr>
          </a:p>
        </p:txBody>
      </p:sp>
      <p:grpSp>
        <p:nvGrpSpPr>
          <p:cNvPr id="25" name="Google Shape;149;p4"/>
          <p:cNvGrpSpPr/>
          <p:nvPr/>
        </p:nvGrpSpPr>
        <p:grpSpPr>
          <a:xfrm>
            <a:off x="3570914" y="1262492"/>
            <a:ext cx="636196" cy="636164"/>
            <a:chOff x="3509954" y="1428742"/>
            <a:chExt cx="636196" cy="636164"/>
          </a:xfrm>
        </p:grpSpPr>
        <p:sp>
          <p:nvSpPr>
            <p:cNvPr id="26" name="Google Shape;150;p4"/>
            <p:cNvSpPr/>
            <p:nvPr/>
          </p:nvSpPr>
          <p:spPr>
            <a:xfrm>
              <a:off x="3509954" y="1428742"/>
              <a:ext cx="636196" cy="6361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151;p4"/>
            <p:cNvSpPr/>
            <p:nvPr/>
          </p:nvSpPr>
          <p:spPr>
            <a:xfrm>
              <a:off x="3652830" y="1571618"/>
              <a:ext cx="303570" cy="342050"/>
            </a:xfrm>
            <a:custGeom>
              <a:avLst/>
              <a:gdLst/>
              <a:ahLst/>
              <a:cxnLst/>
              <a:rect l="l" t="t" r="r" b="b"/>
              <a:pathLst>
                <a:path w="282" h="319" extrusionOk="0">
                  <a:moveTo>
                    <a:pt x="230" y="212"/>
                  </a:moveTo>
                  <a:lnTo>
                    <a:pt x="230" y="212"/>
                  </a:lnTo>
                  <a:lnTo>
                    <a:pt x="221" y="214"/>
                  </a:lnTo>
                  <a:lnTo>
                    <a:pt x="212" y="216"/>
                  </a:lnTo>
                  <a:lnTo>
                    <a:pt x="204" y="220"/>
                  </a:lnTo>
                  <a:lnTo>
                    <a:pt x="197" y="223"/>
                  </a:lnTo>
                  <a:lnTo>
                    <a:pt x="105" y="169"/>
                  </a:lnTo>
                  <a:lnTo>
                    <a:pt x="105" y="169"/>
                  </a:lnTo>
                  <a:lnTo>
                    <a:pt x="105" y="160"/>
                  </a:lnTo>
                  <a:lnTo>
                    <a:pt x="105" y="160"/>
                  </a:lnTo>
                  <a:lnTo>
                    <a:pt x="105" y="151"/>
                  </a:lnTo>
                  <a:lnTo>
                    <a:pt x="197" y="96"/>
                  </a:lnTo>
                  <a:lnTo>
                    <a:pt x="197" y="96"/>
                  </a:lnTo>
                  <a:lnTo>
                    <a:pt x="204" y="100"/>
                  </a:lnTo>
                  <a:lnTo>
                    <a:pt x="212" y="104"/>
                  </a:lnTo>
                  <a:lnTo>
                    <a:pt x="221" y="105"/>
                  </a:lnTo>
                  <a:lnTo>
                    <a:pt x="230" y="107"/>
                  </a:lnTo>
                  <a:lnTo>
                    <a:pt x="230" y="107"/>
                  </a:lnTo>
                  <a:lnTo>
                    <a:pt x="239" y="105"/>
                  </a:lnTo>
                  <a:lnTo>
                    <a:pt x="250" y="102"/>
                  </a:lnTo>
                  <a:lnTo>
                    <a:pt x="259" y="98"/>
                  </a:lnTo>
                  <a:lnTo>
                    <a:pt x="266" y="91"/>
                  </a:lnTo>
                  <a:lnTo>
                    <a:pt x="273" y="84"/>
                  </a:lnTo>
                  <a:lnTo>
                    <a:pt x="277" y="75"/>
                  </a:lnTo>
                  <a:lnTo>
                    <a:pt x="281" y="64"/>
                  </a:lnTo>
                  <a:lnTo>
                    <a:pt x="282" y="53"/>
                  </a:lnTo>
                  <a:lnTo>
                    <a:pt x="282" y="53"/>
                  </a:lnTo>
                  <a:lnTo>
                    <a:pt x="281" y="44"/>
                  </a:lnTo>
                  <a:lnTo>
                    <a:pt x="277" y="33"/>
                  </a:lnTo>
                  <a:lnTo>
                    <a:pt x="273" y="24"/>
                  </a:lnTo>
                  <a:lnTo>
                    <a:pt x="266" y="17"/>
                  </a:lnTo>
                  <a:lnTo>
                    <a:pt x="259" y="9"/>
                  </a:lnTo>
                  <a:lnTo>
                    <a:pt x="250" y="4"/>
                  </a:lnTo>
                  <a:lnTo>
                    <a:pt x="239" y="2"/>
                  </a:lnTo>
                  <a:lnTo>
                    <a:pt x="230" y="0"/>
                  </a:lnTo>
                  <a:lnTo>
                    <a:pt x="230" y="0"/>
                  </a:lnTo>
                  <a:lnTo>
                    <a:pt x="219" y="2"/>
                  </a:lnTo>
                  <a:lnTo>
                    <a:pt x="208" y="4"/>
                  </a:lnTo>
                  <a:lnTo>
                    <a:pt x="199" y="9"/>
                  </a:lnTo>
                  <a:lnTo>
                    <a:pt x="192" y="17"/>
                  </a:lnTo>
                  <a:lnTo>
                    <a:pt x="184" y="24"/>
                  </a:lnTo>
                  <a:lnTo>
                    <a:pt x="181" y="33"/>
                  </a:lnTo>
                  <a:lnTo>
                    <a:pt x="177" y="44"/>
                  </a:lnTo>
                  <a:lnTo>
                    <a:pt x="175" y="53"/>
                  </a:lnTo>
                  <a:lnTo>
                    <a:pt x="175" y="53"/>
                  </a:lnTo>
                  <a:lnTo>
                    <a:pt x="177" y="62"/>
                  </a:lnTo>
                  <a:lnTo>
                    <a:pt x="85" y="118"/>
                  </a:lnTo>
                  <a:lnTo>
                    <a:pt x="85" y="118"/>
                  </a:lnTo>
                  <a:lnTo>
                    <a:pt x="78" y="113"/>
                  </a:lnTo>
                  <a:lnTo>
                    <a:pt x="68" y="109"/>
                  </a:lnTo>
                  <a:lnTo>
                    <a:pt x="61" y="107"/>
                  </a:lnTo>
                  <a:lnTo>
                    <a:pt x="52" y="107"/>
                  </a:lnTo>
                  <a:lnTo>
                    <a:pt x="52" y="107"/>
                  </a:lnTo>
                  <a:lnTo>
                    <a:pt x="41" y="107"/>
                  </a:lnTo>
                  <a:lnTo>
                    <a:pt x="30" y="111"/>
                  </a:lnTo>
                  <a:lnTo>
                    <a:pt x="23" y="116"/>
                  </a:lnTo>
                  <a:lnTo>
                    <a:pt x="14" y="122"/>
                  </a:lnTo>
                  <a:lnTo>
                    <a:pt x="9" y="131"/>
                  </a:lnTo>
                  <a:lnTo>
                    <a:pt x="3" y="140"/>
                  </a:lnTo>
                  <a:lnTo>
                    <a:pt x="0" y="149"/>
                  </a:lnTo>
                  <a:lnTo>
                    <a:pt x="0" y="160"/>
                  </a:lnTo>
                  <a:lnTo>
                    <a:pt x="0" y="160"/>
                  </a:lnTo>
                  <a:lnTo>
                    <a:pt x="0" y="171"/>
                  </a:lnTo>
                  <a:lnTo>
                    <a:pt x="3" y="180"/>
                  </a:lnTo>
                  <a:lnTo>
                    <a:pt x="9" y="189"/>
                  </a:lnTo>
                  <a:lnTo>
                    <a:pt x="14" y="198"/>
                  </a:lnTo>
                  <a:lnTo>
                    <a:pt x="23" y="203"/>
                  </a:lnTo>
                  <a:lnTo>
                    <a:pt x="30" y="209"/>
                  </a:lnTo>
                  <a:lnTo>
                    <a:pt x="41" y="212"/>
                  </a:lnTo>
                  <a:lnTo>
                    <a:pt x="52" y="212"/>
                  </a:lnTo>
                  <a:lnTo>
                    <a:pt x="52" y="212"/>
                  </a:lnTo>
                  <a:lnTo>
                    <a:pt x="61" y="212"/>
                  </a:lnTo>
                  <a:lnTo>
                    <a:pt x="68" y="211"/>
                  </a:lnTo>
                  <a:lnTo>
                    <a:pt x="78" y="207"/>
                  </a:lnTo>
                  <a:lnTo>
                    <a:pt x="85" y="202"/>
                  </a:lnTo>
                  <a:lnTo>
                    <a:pt x="177" y="258"/>
                  </a:lnTo>
                  <a:lnTo>
                    <a:pt x="177" y="258"/>
                  </a:lnTo>
                  <a:lnTo>
                    <a:pt x="175" y="267"/>
                  </a:lnTo>
                  <a:lnTo>
                    <a:pt x="175" y="267"/>
                  </a:lnTo>
                  <a:lnTo>
                    <a:pt x="177" y="278"/>
                  </a:lnTo>
                  <a:lnTo>
                    <a:pt x="181" y="287"/>
                  </a:lnTo>
                  <a:lnTo>
                    <a:pt x="184" y="296"/>
                  </a:lnTo>
                  <a:lnTo>
                    <a:pt x="192" y="303"/>
                  </a:lnTo>
                  <a:lnTo>
                    <a:pt x="199" y="310"/>
                  </a:lnTo>
                  <a:lnTo>
                    <a:pt x="208" y="316"/>
                  </a:lnTo>
                  <a:lnTo>
                    <a:pt x="219" y="318"/>
                  </a:lnTo>
                  <a:lnTo>
                    <a:pt x="230" y="319"/>
                  </a:lnTo>
                  <a:lnTo>
                    <a:pt x="230" y="319"/>
                  </a:lnTo>
                  <a:lnTo>
                    <a:pt x="239" y="318"/>
                  </a:lnTo>
                  <a:lnTo>
                    <a:pt x="250" y="316"/>
                  </a:lnTo>
                  <a:lnTo>
                    <a:pt x="259" y="310"/>
                  </a:lnTo>
                  <a:lnTo>
                    <a:pt x="266" y="303"/>
                  </a:lnTo>
                  <a:lnTo>
                    <a:pt x="273" y="296"/>
                  </a:lnTo>
                  <a:lnTo>
                    <a:pt x="277" y="287"/>
                  </a:lnTo>
                  <a:lnTo>
                    <a:pt x="281" y="278"/>
                  </a:lnTo>
                  <a:lnTo>
                    <a:pt x="282" y="267"/>
                  </a:lnTo>
                  <a:lnTo>
                    <a:pt x="282" y="267"/>
                  </a:lnTo>
                  <a:lnTo>
                    <a:pt x="281" y="256"/>
                  </a:lnTo>
                  <a:lnTo>
                    <a:pt x="277" y="245"/>
                  </a:lnTo>
                  <a:lnTo>
                    <a:pt x="273" y="236"/>
                  </a:lnTo>
                  <a:lnTo>
                    <a:pt x="266" y="229"/>
                  </a:lnTo>
                  <a:lnTo>
                    <a:pt x="259" y="221"/>
                  </a:lnTo>
                  <a:lnTo>
                    <a:pt x="250" y="218"/>
                  </a:lnTo>
                  <a:lnTo>
                    <a:pt x="239" y="214"/>
                  </a:lnTo>
                  <a:lnTo>
                    <a:pt x="230" y="212"/>
                  </a:lnTo>
                  <a:lnTo>
                    <a:pt x="230" y="2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152;p4"/>
          <p:cNvGrpSpPr/>
          <p:nvPr/>
        </p:nvGrpSpPr>
        <p:grpSpPr>
          <a:xfrm>
            <a:off x="4953004" y="3774049"/>
            <a:ext cx="636196" cy="636164"/>
            <a:chOff x="5143504" y="3643320"/>
            <a:chExt cx="636196" cy="636164"/>
          </a:xfrm>
        </p:grpSpPr>
        <p:sp>
          <p:nvSpPr>
            <p:cNvPr id="29" name="Google Shape;153;p4"/>
            <p:cNvSpPr/>
            <p:nvPr/>
          </p:nvSpPr>
          <p:spPr>
            <a:xfrm>
              <a:off x="5143504" y="3643320"/>
              <a:ext cx="636196" cy="6361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154;p4"/>
            <p:cNvSpPr/>
            <p:nvPr/>
          </p:nvSpPr>
          <p:spPr>
            <a:xfrm>
              <a:off x="5286380" y="3786196"/>
              <a:ext cx="365566" cy="314258"/>
            </a:xfrm>
            <a:custGeom>
              <a:avLst/>
              <a:gdLst/>
              <a:ahLst/>
              <a:cxnLst/>
              <a:rect l="l" t="t" r="r" b="b"/>
              <a:pathLst>
                <a:path w="343" h="294" extrusionOk="0">
                  <a:moveTo>
                    <a:pt x="337" y="165"/>
                  </a:moveTo>
                  <a:lnTo>
                    <a:pt x="170" y="0"/>
                  </a:lnTo>
                  <a:lnTo>
                    <a:pt x="5" y="165"/>
                  </a:lnTo>
                  <a:lnTo>
                    <a:pt x="5" y="165"/>
                  </a:lnTo>
                  <a:lnTo>
                    <a:pt x="0" y="172"/>
                  </a:lnTo>
                  <a:lnTo>
                    <a:pt x="0" y="181"/>
                  </a:lnTo>
                  <a:lnTo>
                    <a:pt x="0" y="189"/>
                  </a:lnTo>
                  <a:lnTo>
                    <a:pt x="5" y="196"/>
                  </a:lnTo>
                  <a:lnTo>
                    <a:pt x="5" y="196"/>
                  </a:lnTo>
                  <a:lnTo>
                    <a:pt x="13" y="201"/>
                  </a:lnTo>
                  <a:lnTo>
                    <a:pt x="20" y="201"/>
                  </a:lnTo>
                  <a:lnTo>
                    <a:pt x="29" y="201"/>
                  </a:lnTo>
                  <a:lnTo>
                    <a:pt x="36" y="196"/>
                  </a:lnTo>
                  <a:lnTo>
                    <a:pt x="42" y="189"/>
                  </a:lnTo>
                  <a:lnTo>
                    <a:pt x="42" y="294"/>
                  </a:lnTo>
                  <a:lnTo>
                    <a:pt x="301" y="294"/>
                  </a:lnTo>
                  <a:lnTo>
                    <a:pt x="301" y="189"/>
                  </a:lnTo>
                  <a:lnTo>
                    <a:pt x="306" y="196"/>
                  </a:lnTo>
                  <a:lnTo>
                    <a:pt x="306" y="196"/>
                  </a:lnTo>
                  <a:lnTo>
                    <a:pt x="314" y="201"/>
                  </a:lnTo>
                  <a:lnTo>
                    <a:pt x="321" y="201"/>
                  </a:lnTo>
                  <a:lnTo>
                    <a:pt x="321" y="201"/>
                  </a:lnTo>
                  <a:lnTo>
                    <a:pt x="330" y="201"/>
                  </a:lnTo>
                  <a:lnTo>
                    <a:pt x="337" y="196"/>
                  </a:lnTo>
                  <a:lnTo>
                    <a:pt x="337" y="196"/>
                  </a:lnTo>
                  <a:lnTo>
                    <a:pt x="341" y="189"/>
                  </a:lnTo>
                  <a:lnTo>
                    <a:pt x="343" y="181"/>
                  </a:lnTo>
                  <a:lnTo>
                    <a:pt x="341" y="172"/>
                  </a:lnTo>
                  <a:lnTo>
                    <a:pt x="337" y="165"/>
                  </a:lnTo>
                  <a:lnTo>
                    <a:pt x="337" y="165"/>
                  </a:lnTo>
                  <a:close/>
                  <a:moveTo>
                    <a:pt x="279" y="272"/>
                  </a:moveTo>
                  <a:lnTo>
                    <a:pt x="214" y="272"/>
                  </a:lnTo>
                  <a:lnTo>
                    <a:pt x="214" y="187"/>
                  </a:lnTo>
                  <a:lnTo>
                    <a:pt x="129" y="187"/>
                  </a:lnTo>
                  <a:lnTo>
                    <a:pt x="129" y="272"/>
                  </a:lnTo>
                  <a:lnTo>
                    <a:pt x="63" y="272"/>
                  </a:lnTo>
                  <a:lnTo>
                    <a:pt x="63" y="169"/>
                  </a:lnTo>
                  <a:lnTo>
                    <a:pt x="170" y="60"/>
                  </a:lnTo>
                  <a:lnTo>
                    <a:pt x="279" y="169"/>
                  </a:lnTo>
                  <a:lnTo>
                    <a:pt x="279" y="27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155;p4"/>
          <p:cNvGrpSpPr/>
          <p:nvPr/>
        </p:nvGrpSpPr>
        <p:grpSpPr>
          <a:xfrm>
            <a:off x="3578534" y="3774049"/>
            <a:ext cx="636196" cy="636164"/>
            <a:chOff x="3357554" y="3643320"/>
            <a:chExt cx="636196" cy="636164"/>
          </a:xfrm>
        </p:grpSpPr>
        <p:sp>
          <p:nvSpPr>
            <p:cNvPr id="32" name="Google Shape;156;p4"/>
            <p:cNvSpPr/>
            <p:nvPr/>
          </p:nvSpPr>
          <p:spPr>
            <a:xfrm>
              <a:off x="3357554" y="3643320"/>
              <a:ext cx="636196" cy="636164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" name="Google Shape;157;p4"/>
            <p:cNvGrpSpPr/>
            <p:nvPr/>
          </p:nvGrpSpPr>
          <p:grpSpPr>
            <a:xfrm>
              <a:off x="3428992" y="3857634"/>
              <a:ext cx="503238" cy="177800"/>
              <a:chOff x="1441430" y="4357700"/>
              <a:chExt cx="503238" cy="177800"/>
            </a:xfrm>
          </p:grpSpPr>
          <p:sp>
            <p:nvSpPr>
              <p:cNvPr id="34" name="Google Shape;158;p4"/>
              <p:cNvSpPr/>
              <p:nvPr/>
            </p:nvSpPr>
            <p:spPr>
              <a:xfrm>
                <a:off x="1441430" y="4357700"/>
                <a:ext cx="231775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22" extrusionOk="0">
                    <a:moveTo>
                      <a:pt x="112" y="0"/>
                    </a:moveTo>
                    <a:lnTo>
                      <a:pt x="192" y="0"/>
                    </a:lnTo>
                    <a:lnTo>
                      <a:pt x="192" y="0"/>
                    </a:lnTo>
                    <a:lnTo>
                      <a:pt x="203" y="0"/>
                    </a:lnTo>
                    <a:lnTo>
                      <a:pt x="214" y="2"/>
                    </a:lnTo>
                    <a:lnTo>
                      <a:pt x="225" y="5"/>
                    </a:lnTo>
                    <a:lnTo>
                      <a:pt x="235" y="9"/>
                    </a:lnTo>
                    <a:lnTo>
                      <a:pt x="245" y="13"/>
                    </a:lnTo>
                    <a:lnTo>
                      <a:pt x="254" y="18"/>
                    </a:lnTo>
                    <a:lnTo>
                      <a:pt x="262" y="26"/>
                    </a:lnTo>
                    <a:lnTo>
                      <a:pt x="271" y="32"/>
                    </a:lnTo>
                    <a:lnTo>
                      <a:pt x="271" y="32"/>
                    </a:lnTo>
                    <a:lnTo>
                      <a:pt x="277" y="39"/>
                    </a:lnTo>
                    <a:lnTo>
                      <a:pt x="282" y="47"/>
                    </a:lnTo>
                    <a:lnTo>
                      <a:pt x="288" y="56"/>
                    </a:lnTo>
                    <a:lnTo>
                      <a:pt x="292" y="63"/>
                    </a:lnTo>
                    <a:lnTo>
                      <a:pt x="232" y="63"/>
                    </a:lnTo>
                    <a:lnTo>
                      <a:pt x="232" y="63"/>
                    </a:lnTo>
                    <a:lnTo>
                      <a:pt x="223" y="58"/>
                    </a:lnTo>
                    <a:lnTo>
                      <a:pt x="213" y="53"/>
                    </a:lnTo>
                    <a:lnTo>
                      <a:pt x="203" y="51"/>
                    </a:lnTo>
                    <a:lnTo>
                      <a:pt x="192" y="49"/>
                    </a:lnTo>
                    <a:lnTo>
                      <a:pt x="112" y="49"/>
                    </a:lnTo>
                    <a:lnTo>
                      <a:pt x="112" y="49"/>
                    </a:lnTo>
                    <a:lnTo>
                      <a:pt x="99" y="51"/>
                    </a:lnTo>
                    <a:lnTo>
                      <a:pt x="88" y="54"/>
                    </a:lnTo>
                    <a:lnTo>
                      <a:pt x="77" y="60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1" y="77"/>
                    </a:lnTo>
                    <a:lnTo>
                      <a:pt x="55" y="86"/>
                    </a:lnTo>
                    <a:lnTo>
                      <a:pt x="51" y="99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0" y="111"/>
                    </a:lnTo>
                    <a:lnTo>
                      <a:pt x="51" y="124"/>
                    </a:lnTo>
                    <a:lnTo>
                      <a:pt x="55" y="135"/>
                    </a:lnTo>
                    <a:lnTo>
                      <a:pt x="61" y="146"/>
                    </a:lnTo>
                    <a:lnTo>
                      <a:pt x="68" y="154"/>
                    </a:lnTo>
                    <a:lnTo>
                      <a:pt x="68" y="154"/>
                    </a:lnTo>
                    <a:lnTo>
                      <a:pt x="77" y="162"/>
                    </a:lnTo>
                    <a:lnTo>
                      <a:pt x="88" y="168"/>
                    </a:lnTo>
                    <a:lnTo>
                      <a:pt x="99" y="172"/>
                    </a:lnTo>
                    <a:lnTo>
                      <a:pt x="112" y="173"/>
                    </a:lnTo>
                    <a:lnTo>
                      <a:pt x="192" y="173"/>
                    </a:lnTo>
                    <a:lnTo>
                      <a:pt x="192" y="173"/>
                    </a:lnTo>
                    <a:lnTo>
                      <a:pt x="203" y="172"/>
                    </a:lnTo>
                    <a:lnTo>
                      <a:pt x="213" y="169"/>
                    </a:lnTo>
                    <a:lnTo>
                      <a:pt x="223" y="164"/>
                    </a:lnTo>
                    <a:lnTo>
                      <a:pt x="232" y="158"/>
                    </a:lnTo>
                    <a:lnTo>
                      <a:pt x="292" y="158"/>
                    </a:lnTo>
                    <a:lnTo>
                      <a:pt x="292" y="158"/>
                    </a:lnTo>
                    <a:lnTo>
                      <a:pt x="288" y="167"/>
                    </a:lnTo>
                    <a:lnTo>
                      <a:pt x="282" y="175"/>
                    </a:lnTo>
                    <a:lnTo>
                      <a:pt x="277" y="183"/>
                    </a:lnTo>
                    <a:lnTo>
                      <a:pt x="271" y="189"/>
                    </a:lnTo>
                    <a:lnTo>
                      <a:pt x="271" y="189"/>
                    </a:lnTo>
                    <a:lnTo>
                      <a:pt x="262" y="196"/>
                    </a:lnTo>
                    <a:lnTo>
                      <a:pt x="254" y="203"/>
                    </a:lnTo>
                    <a:lnTo>
                      <a:pt x="245" y="209"/>
                    </a:lnTo>
                    <a:lnTo>
                      <a:pt x="235" y="214"/>
                    </a:lnTo>
                    <a:lnTo>
                      <a:pt x="225" y="217"/>
                    </a:lnTo>
                    <a:lnTo>
                      <a:pt x="214" y="220"/>
                    </a:lnTo>
                    <a:lnTo>
                      <a:pt x="203" y="221"/>
                    </a:lnTo>
                    <a:lnTo>
                      <a:pt x="192" y="222"/>
                    </a:lnTo>
                    <a:lnTo>
                      <a:pt x="112" y="222"/>
                    </a:lnTo>
                    <a:lnTo>
                      <a:pt x="112" y="222"/>
                    </a:lnTo>
                    <a:lnTo>
                      <a:pt x="100" y="221"/>
                    </a:lnTo>
                    <a:lnTo>
                      <a:pt x="89" y="220"/>
                    </a:lnTo>
                    <a:lnTo>
                      <a:pt x="78" y="217"/>
                    </a:lnTo>
                    <a:lnTo>
                      <a:pt x="68" y="214"/>
                    </a:lnTo>
                    <a:lnTo>
                      <a:pt x="58" y="209"/>
                    </a:lnTo>
                    <a:lnTo>
                      <a:pt x="50" y="203"/>
                    </a:lnTo>
                    <a:lnTo>
                      <a:pt x="41" y="196"/>
                    </a:lnTo>
                    <a:lnTo>
                      <a:pt x="34" y="189"/>
                    </a:lnTo>
                    <a:lnTo>
                      <a:pt x="34" y="189"/>
                    </a:lnTo>
                    <a:lnTo>
                      <a:pt x="26" y="182"/>
                    </a:lnTo>
                    <a:lnTo>
                      <a:pt x="20" y="173"/>
                    </a:lnTo>
                    <a:lnTo>
                      <a:pt x="14" y="164"/>
                    </a:lnTo>
                    <a:lnTo>
                      <a:pt x="9" y="154"/>
                    </a:lnTo>
                    <a:lnTo>
                      <a:pt x="5" y="143"/>
                    </a:lnTo>
                    <a:lnTo>
                      <a:pt x="3" y="133"/>
                    </a:lnTo>
                    <a:lnTo>
                      <a:pt x="2" y="122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0" y="111"/>
                    </a:lnTo>
                    <a:lnTo>
                      <a:pt x="2" y="100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9" y="68"/>
                    </a:lnTo>
                    <a:lnTo>
                      <a:pt x="14" y="58"/>
                    </a:lnTo>
                    <a:lnTo>
                      <a:pt x="20" y="49"/>
                    </a:lnTo>
                    <a:lnTo>
                      <a:pt x="26" y="41"/>
                    </a:lnTo>
                    <a:lnTo>
                      <a:pt x="34" y="32"/>
                    </a:lnTo>
                    <a:lnTo>
                      <a:pt x="34" y="32"/>
                    </a:lnTo>
                    <a:lnTo>
                      <a:pt x="41" y="26"/>
                    </a:lnTo>
                    <a:lnTo>
                      <a:pt x="50" y="18"/>
                    </a:lnTo>
                    <a:lnTo>
                      <a:pt x="58" y="13"/>
                    </a:lnTo>
                    <a:lnTo>
                      <a:pt x="68" y="9"/>
                    </a:lnTo>
                    <a:lnTo>
                      <a:pt x="78" y="5"/>
                    </a:lnTo>
                    <a:lnTo>
                      <a:pt x="89" y="2"/>
                    </a:lnTo>
                    <a:lnTo>
                      <a:pt x="100" y="0"/>
                    </a:lnTo>
                    <a:lnTo>
                      <a:pt x="112" y="0"/>
                    </a:lnTo>
                    <a:lnTo>
                      <a:pt x="11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59;p4"/>
              <p:cNvSpPr/>
              <p:nvPr/>
            </p:nvSpPr>
            <p:spPr>
              <a:xfrm>
                <a:off x="1714480" y="4357700"/>
                <a:ext cx="230188" cy="1778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222" extrusionOk="0">
                    <a:moveTo>
                      <a:pt x="100" y="0"/>
                    </a:moveTo>
                    <a:lnTo>
                      <a:pt x="181" y="0"/>
                    </a:lnTo>
                    <a:lnTo>
                      <a:pt x="181" y="0"/>
                    </a:lnTo>
                    <a:lnTo>
                      <a:pt x="192" y="0"/>
                    </a:lnTo>
                    <a:lnTo>
                      <a:pt x="203" y="2"/>
                    </a:lnTo>
                    <a:lnTo>
                      <a:pt x="213" y="5"/>
                    </a:lnTo>
                    <a:lnTo>
                      <a:pt x="224" y="9"/>
                    </a:lnTo>
                    <a:lnTo>
                      <a:pt x="234" y="13"/>
                    </a:lnTo>
                    <a:lnTo>
                      <a:pt x="242" y="18"/>
                    </a:lnTo>
                    <a:lnTo>
                      <a:pt x="251" y="26"/>
                    </a:lnTo>
                    <a:lnTo>
                      <a:pt x="258" y="32"/>
                    </a:lnTo>
                    <a:lnTo>
                      <a:pt x="258" y="32"/>
                    </a:lnTo>
                    <a:lnTo>
                      <a:pt x="266" y="41"/>
                    </a:lnTo>
                    <a:lnTo>
                      <a:pt x="272" y="49"/>
                    </a:lnTo>
                    <a:lnTo>
                      <a:pt x="278" y="58"/>
                    </a:lnTo>
                    <a:lnTo>
                      <a:pt x="283" y="68"/>
                    </a:lnTo>
                    <a:lnTo>
                      <a:pt x="287" y="78"/>
                    </a:lnTo>
                    <a:lnTo>
                      <a:pt x="289" y="89"/>
                    </a:lnTo>
                    <a:lnTo>
                      <a:pt x="291" y="100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2" y="111"/>
                    </a:lnTo>
                    <a:lnTo>
                      <a:pt x="291" y="122"/>
                    </a:lnTo>
                    <a:lnTo>
                      <a:pt x="289" y="133"/>
                    </a:lnTo>
                    <a:lnTo>
                      <a:pt x="287" y="143"/>
                    </a:lnTo>
                    <a:lnTo>
                      <a:pt x="283" y="154"/>
                    </a:lnTo>
                    <a:lnTo>
                      <a:pt x="278" y="164"/>
                    </a:lnTo>
                    <a:lnTo>
                      <a:pt x="272" y="173"/>
                    </a:lnTo>
                    <a:lnTo>
                      <a:pt x="266" y="182"/>
                    </a:lnTo>
                    <a:lnTo>
                      <a:pt x="258" y="189"/>
                    </a:lnTo>
                    <a:lnTo>
                      <a:pt x="258" y="189"/>
                    </a:lnTo>
                    <a:lnTo>
                      <a:pt x="251" y="196"/>
                    </a:lnTo>
                    <a:lnTo>
                      <a:pt x="242" y="203"/>
                    </a:lnTo>
                    <a:lnTo>
                      <a:pt x="234" y="209"/>
                    </a:lnTo>
                    <a:lnTo>
                      <a:pt x="224" y="214"/>
                    </a:lnTo>
                    <a:lnTo>
                      <a:pt x="213" y="217"/>
                    </a:lnTo>
                    <a:lnTo>
                      <a:pt x="203" y="220"/>
                    </a:lnTo>
                    <a:lnTo>
                      <a:pt x="192" y="221"/>
                    </a:lnTo>
                    <a:lnTo>
                      <a:pt x="181" y="222"/>
                    </a:lnTo>
                    <a:lnTo>
                      <a:pt x="100" y="222"/>
                    </a:lnTo>
                    <a:lnTo>
                      <a:pt x="100" y="222"/>
                    </a:lnTo>
                    <a:lnTo>
                      <a:pt x="89" y="221"/>
                    </a:lnTo>
                    <a:lnTo>
                      <a:pt x="78" y="220"/>
                    </a:lnTo>
                    <a:lnTo>
                      <a:pt x="67" y="217"/>
                    </a:lnTo>
                    <a:lnTo>
                      <a:pt x="57" y="214"/>
                    </a:lnTo>
                    <a:lnTo>
                      <a:pt x="47" y="209"/>
                    </a:lnTo>
                    <a:lnTo>
                      <a:pt x="38" y="203"/>
                    </a:lnTo>
                    <a:lnTo>
                      <a:pt x="30" y="196"/>
                    </a:lnTo>
                    <a:lnTo>
                      <a:pt x="21" y="189"/>
                    </a:lnTo>
                    <a:lnTo>
                      <a:pt x="21" y="189"/>
                    </a:lnTo>
                    <a:lnTo>
                      <a:pt x="15" y="183"/>
                    </a:lnTo>
                    <a:lnTo>
                      <a:pt x="9" y="175"/>
                    </a:lnTo>
                    <a:lnTo>
                      <a:pt x="4" y="167"/>
                    </a:lnTo>
                    <a:lnTo>
                      <a:pt x="0" y="158"/>
                    </a:lnTo>
                    <a:lnTo>
                      <a:pt x="61" y="158"/>
                    </a:lnTo>
                    <a:lnTo>
                      <a:pt x="61" y="158"/>
                    </a:lnTo>
                    <a:lnTo>
                      <a:pt x="69" y="164"/>
                    </a:lnTo>
                    <a:lnTo>
                      <a:pt x="79" y="169"/>
                    </a:lnTo>
                    <a:lnTo>
                      <a:pt x="89" y="172"/>
                    </a:lnTo>
                    <a:lnTo>
                      <a:pt x="100" y="173"/>
                    </a:lnTo>
                    <a:lnTo>
                      <a:pt x="181" y="173"/>
                    </a:lnTo>
                    <a:lnTo>
                      <a:pt x="181" y="173"/>
                    </a:lnTo>
                    <a:lnTo>
                      <a:pt x="193" y="172"/>
                    </a:lnTo>
                    <a:lnTo>
                      <a:pt x="204" y="168"/>
                    </a:lnTo>
                    <a:lnTo>
                      <a:pt x="215" y="162"/>
                    </a:lnTo>
                    <a:lnTo>
                      <a:pt x="224" y="154"/>
                    </a:lnTo>
                    <a:lnTo>
                      <a:pt x="224" y="154"/>
                    </a:lnTo>
                    <a:lnTo>
                      <a:pt x="231" y="146"/>
                    </a:lnTo>
                    <a:lnTo>
                      <a:pt x="237" y="135"/>
                    </a:lnTo>
                    <a:lnTo>
                      <a:pt x="241" y="124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2" y="111"/>
                    </a:lnTo>
                    <a:lnTo>
                      <a:pt x="241" y="99"/>
                    </a:lnTo>
                    <a:lnTo>
                      <a:pt x="237" y="86"/>
                    </a:lnTo>
                    <a:lnTo>
                      <a:pt x="231" y="77"/>
                    </a:lnTo>
                    <a:lnTo>
                      <a:pt x="224" y="68"/>
                    </a:lnTo>
                    <a:lnTo>
                      <a:pt x="224" y="68"/>
                    </a:lnTo>
                    <a:lnTo>
                      <a:pt x="215" y="60"/>
                    </a:lnTo>
                    <a:lnTo>
                      <a:pt x="204" y="54"/>
                    </a:lnTo>
                    <a:lnTo>
                      <a:pt x="193" y="51"/>
                    </a:lnTo>
                    <a:lnTo>
                      <a:pt x="181" y="49"/>
                    </a:lnTo>
                    <a:lnTo>
                      <a:pt x="100" y="49"/>
                    </a:lnTo>
                    <a:lnTo>
                      <a:pt x="100" y="49"/>
                    </a:lnTo>
                    <a:lnTo>
                      <a:pt x="89" y="51"/>
                    </a:lnTo>
                    <a:lnTo>
                      <a:pt x="79" y="53"/>
                    </a:lnTo>
                    <a:lnTo>
                      <a:pt x="69" y="58"/>
                    </a:lnTo>
                    <a:lnTo>
                      <a:pt x="61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56"/>
                    </a:lnTo>
                    <a:lnTo>
                      <a:pt x="9" y="47"/>
                    </a:lnTo>
                    <a:lnTo>
                      <a:pt x="15" y="39"/>
                    </a:lnTo>
                    <a:lnTo>
                      <a:pt x="21" y="32"/>
                    </a:lnTo>
                    <a:lnTo>
                      <a:pt x="21" y="32"/>
                    </a:lnTo>
                    <a:lnTo>
                      <a:pt x="30" y="26"/>
                    </a:lnTo>
                    <a:lnTo>
                      <a:pt x="38" y="18"/>
                    </a:lnTo>
                    <a:lnTo>
                      <a:pt x="47" y="13"/>
                    </a:lnTo>
                    <a:lnTo>
                      <a:pt x="57" y="9"/>
                    </a:lnTo>
                    <a:lnTo>
                      <a:pt x="67" y="5"/>
                    </a:lnTo>
                    <a:lnTo>
                      <a:pt x="78" y="2"/>
                    </a:lnTo>
                    <a:lnTo>
                      <a:pt x="89" y="0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0;p4"/>
              <p:cNvSpPr/>
              <p:nvPr/>
            </p:nvSpPr>
            <p:spPr>
              <a:xfrm>
                <a:off x="1601767" y="4427550"/>
                <a:ext cx="195263" cy="36513"/>
              </a:xfrm>
              <a:custGeom>
                <a:avLst/>
                <a:gdLst/>
                <a:ahLst/>
                <a:cxnLst/>
                <a:rect l="l" t="t" r="r" b="b"/>
                <a:pathLst>
                  <a:path w="246" h="45" extrusionOk="0">
                    <a:moveTo>
                      <a:pt x="24" y="0"/>
                    </a:moveTo>
                    <a:lnTo>
                      <a:pt x="224" y="0"/>
                    </a:lnTo>
                    <a:lnTo>
                      <a:pt x="224" y="0"/>
                    </a:lnTo>
                    <a:lnTo>
                      <a:pt x="229" y="1"/>
                    </a:lnTo>
                    <a:lnTo>
                      <a:pt x="233" y="2"/>
                    </a:lnTo>
                    <a:lnTo>
                      <a:pt x="236" y="5"/>
                    </a:lnTo>
                    <a:lnTo>
                      <a:pt x="240" y="7"/>
                    </a:lnTo>
                    <a:lnTo>
                      <a:pt x="242" y="11"/>
                    </a:lnTo>
                    <a:lnTo>
                      <a:pt x="245" y="14"/>
                    </a:lnTo>
                    <a:lnTo>
                      <a:pt x="246" y="18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3"/>
                    </a:lnTo>
                    <a:lnTo>
                      <a:pt x="246" y="28"/>
                    </a:lnTo>
                    <a:lnTo>
                      <a:pt x="245" y="32"/>
                    </a:lnTo>
                    <a:lnTo>
                      <a:pt x="242" y="36"/>
                    </a:lnTo>
                    <a:lnTo>
                      <a:pt x="240" y="39"/>
                    </a:lnTo>
                    <a:lnTo>
                      <a:pt x="236" y="42"/>
                    </a:lnTo>
                    <a:lnTo>
                      <a:pt x="233" y="44"/>
                    </a:lnTo>
                    <a:lnTo>
                      <a:pt x="229" y="45"/>
                    </a:lnTo>
                    <a:lnTo>
                      <a:pt x="224" y="45"/>
                    </a:lnTo>
                    <a:lnTo>
                      <a:pt x="24" y="45"/>
                    </a:lnTo>
                    <a:lnTo>
                      <a:pt x="24" y="45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2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3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3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4" y="2"/>
                    </a:lnTo>
                    <a:lnTo>
                      <a:pt x="19" y="1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9" name="Google Shape;173;p4"/>
          <p:cNvGrpSpPr/>
          <p:nvPr/>
        </p:nvGrpSpPr>
        <p:grpSpPr>
          <a:xfrm>
            <a:off x="4907284" y="2581325"/>
            <a:ext cx="636196" cy="636164"/>
            <a:chOff x="5044444" y="2500312"/>
            <a:chExt cx="636196" cy="636164"/>
          </a:xfrm>
        </p:grpSpPr>
        <p:sp>
          <p:nvSpPr>
            <p:cNvPr id="50" name="Google Shape;174;p4"/>
            <p:cNvSpPr/>
            <p:nvPr/>
          </p:nvSpPr>
          <p:spPr>
            <a:xfrm>
              <a:off x="5044444" y="2500312"/>
              <a:ext cx="636196" cy="636164"/>
            </a:xfrm>
            <a:prstGeom prst="ellipse">
              <a:avLst/>
            </a:prstGeom>
            <a:solidFill>
              <a:srgbClr val="0066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" name="Google Shape;175;p4"/>
            <p:cNvGrpSpPr/>
            <p:nvPr/>
          </p:nvGrpSpPr>
          <p:grpSpPr>
            <a:xfrm>
              <a:off x="5234104" y="2643188"/>
              <a:ext cx="272457" cy="363686"/>
              <a:chOff x="1769099" y="2767277"/>
              <a:chExt cx="274693" cy="366676"/>
            </a:xfrm>
          </p:grpSpPr>
          <p:sp>
            <p:nvSpPr>
              <p:cNvPr id="52" name="Google Shape;176;p4"/>
              <p:cNvSpPr/>
              <p:nvPr/>
            </p:nvSpPr>
            <p:spPr>
              <a:xfrm>
                <a:off x="1769099" y="2767277"/>
                <a:ext cx="274693" cy="36667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9800" y="12825"/>
                    </a:moveTo>
                    <a:lnTo>
                      <a:pt x="19800" y="13500"/>
                    </a:lnTo>
                    <a:lnTo>
                      <a:pt x="19800" y="14850"/>
                    </a:lnTo>
                    <a:lnTo>
                      <a:pt x="19800" y="15525"/>
                    </a:lnTo>
                    <a:cubicBezTo>
                      <a:pt x="19800" y="18129"/>
                      <a:pt x="16972" y="20249"/>
                      <a:pt x="13499" y="20249"/>
                    </a:cubicBezTo>
                    <a:lnTo>
                      <a:pt x="8099" y="20249"/>
                    </a:lnTo>
                    <a:cubicBezTo>
                      <a:pt x="4627" y="20249"/>
                      <a:pt x="1800" y="18129"/>
                      <a:pt x="1800" y="15525"/>
                    </a:cubicBezTo>
                    <a:lnTo>
                      <a:pt x="1800" y="14850"/>
                    </a:lnTo>
                    <a:lnTo>
                      <a:pt x="1800" y="13500"/>
                    </a:lnTo>
                    <a:lnTo>
                      <a:pt x="1800" y="12825"/>
                    </a:lnTo>
                    <a:lnTo>
                      <a:pt x="1800" y="10800"/>
                    </a:lnTo>
                    <a:cubicBezTo>
                      <a:pt x="1800" y="10427"/>
                      <a:pt x="2203" y="10124"/>
                      <a:pt x="2699" y="10124"/>
                    </a:cubicBezTo>
                    <a:lnTo>
                      <a:pt x="4499" y="10124"/>
                    </a:lnTo>
                    <a:lnTo>
                      <a:pt x="17100" y="10124"/>
                    </a:lnTo>
                    <a:lnTo>
                      <a:pt x="18899" y="10124"/>
                    </a:lnTo>
                    <a:cubicBezTo>
                      <a:pt x="19396" y="10124"/>
                      <a:pt x="19800" y="10427"/>
                      <a:pt x="19800" y="10800"/>
                    </a:cubicBezTo>
                    <a:cubicBezTo>
                      <a:pt x="19800" y="10800"/>
                      <a:pt x="19800" y="12825"/>
                      <a:pt x="19800" y="12825"/>
                    </a:cubicBezTo>
                    <a:close/>
                    <a:moveTo>
                      <a:pt x="14400" y="6075"/>
                    </a:moveTo>
                    <a:lnTo>
                      <a:pt x="14400" y="6076"/>
                    </a:lnTo>
                    <a:lnTo>
                      <a:pt x="14400" y="8774"/>
                    </a:lnTo>
                    <a:lnTo>
                      <a:pt x="7200" y="8774"/>
                    </a:lnTo>
                    <a:lnTo>
                      <a:pt x="7200" y="6076"/>
                    </a:lnTo>
                    <a:lnTo>
                      <a:pt x="7200" y="6075"/>
                    </a:lnTo>
                    <a:cubicBezTo>
                      <a:pt x="7200" y="4583"/>
                      <a:pt x="8811" y="3375"/>
                      <a:pt x="10800" y="3375"/>
                    </a:cubicBezTo>
                    <a:cubicBezTo>
                      <a:pt x="12788" y="3375"/>
                      <a:pt x="14400" y="4583"/>
                      <a:pt x="14400" y="6075"/>
                    </a:cubicBezTo>
                    <a:moveTo>
                      <a:pt x="4499" y="6075"/>
                    </a:moveTo>
                    <a:cubicBezTo>
                      <a:pt x="4499" y="3465"/>
                      <a:pt x="7320" y="1350"/>
                      <a:pt x="10800" y="1350"/>
                    </a:cubicBezTo>
                    <a:cubicBezTo>
                      <a:pt x="14279" y="1350"/>
                      <a:pt x="17100" y="3465"/>
                      <a:pt x="17100" y="6075"/>
                    </a:cubicBezTo>
                    <a:lnTo>
                      <a:pt x="17100" y="8774"/>
                    </a:lnTo>
                    <a:lnTo>
                      <a:pt x="15299" y="8774"/>
                    </a:lnTo>
                    <a:lnTo>
                      <a:pt x="15299" y="6076"/>
                    </a:lnTo>
                    <a:cubicBezTo>
                      <a:pt x="15299" y="4212"/>
                      <a:pt x="13285" y="2701"/>
                      <a:pt x="10800" y="2701"/>
                    </a:cubicBezTo>
                    <a:cubicBezTo>
                      <a:pt x="8314" y="2701"/>
                      <a:pt x="6299" y="4212"/>
                      <a:pt x="6299" y="6076"/>
                    </a:cubicBezTo>
                    <a:lnTo>
                      <a:pt x="6299" y="8774"/>
                    </a:lnTo>
                    <a:lnTo>
                      <a:pt x="4499" y="8774"/>
                    </a:lnTo>
                    <a:cubicBezTo>
                      <a:pt x="4499" y="8774"/>
                      <a:pt x="4499" y="6075"/>
                      <a:pt x="4499" y="6075"/>
                    </a:cubicBezTo>
                    <a:close/>
                    <a:moveTo>
                      <a:pt x="18899" y="8774"/>
                    </a:moveTo>
                    <a:lnTo>
                      <a:pt x="18899" y="6075"/>
                    </a:lnTo>
                    <a:cubicBezTo>
                      <a:pt x="18899" y="2719"/>
                      <a:pt x="15274" y="0"/>
                      <a:pt x="10800" y="0"/>
                    </a:cubicBezTo>
                    <a:cubicBezTo>
                      <a:pt x="6325" y="0"/>
                      <a:pt x="2699" y="2719"/>
                      <a:pt x="2699" y="6075"/>
                    </a:cubicBezTo>
                    <a:lnTo>
                      <a:pt x="2699" y="8774"/>
                    </a:lnTo>
                    <a:cubicBezTo>
                      <a:pt x="1208" y="8774"/>
                      <a:pt x="0" y="9681"/>
                      <a:pt x="0" y="10800"/>
                    </a:cubicBezTo>
                    <a:lnTo>
                      <a:pt x="0" y="12825"/>
                    </a:lnTo>
                    <a:lnTo>
                      <a:pt x="0" y="13500"/>
                    </a:lnTo>
                    <a:lnTo>
                      <a:pt x="0" y="14850"/>
                    </a:lnTo>
                    <a:lnTo>
                      <a:pt x="0" y="15525"/>
                    </a:lnTo>
                    <a:cubicBezTo>
                      <a:pt x="0" y="18880"/>
                      <a:pt x="3625" y="21599"/>
                      <a:pt x="8099" y="21599"/>
                    </a:cubicBezTo>
                    <a:lnTo>
                      <a:pt x="13499" y="21599"/>
                    </a:lnTo>
                    <a:cubicBezTo>
                      <a:pt x="17974" y="21599"/>
                      <a:pt x="21600" y="18880"/>
                      <a:pt x="21600" y="15525"/>
                    </a:cubicBezTo>
                    <a:lnTo>
                      <a:pt x="21600" y="14850"/>
                    </a:lnTo>
                    <a:lnTo>
                      <a:pt x="21600" y="13500"/>
                    </a:lnTo>
                    <a:lnTo>
                      <a:pt x="21600" y="12825"/>
                    </a:lnTo>
                    <a:lnTo>
                      <a:pt x="21600" y="10800"/>
                    </a:lnTo>
                    <a:cubicBezTo>
                      <a:pt x="21600" y="9681"/>
                      <a:pt x="20391" y="8774"/>
                      <a:pt x="18899" y="877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77;p4"/>
              <p:cNvSpPr/>
              <p:nvPr/>
            </p:nvSpPr>
            <p:spPr>
              <a:xfrm>
                <a:off x="1983479" y="2985030"/>
                <a:ext cx="45678" cy="6883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838" y="0"/>
                      <a:pt x="0" y="3226"/>
                      <a:pt x="0" y="7201"/>
                    </a:cubicBezTo>
                    <a:cubicBezTo>
                      <a:pt x="0" y="9390"/>
                      <a:pt x="1798" y="13537"/>
                      <a:pt x="3601" y="16821"/>
                    </a:cubicBezTo>
                    <a:cubicBezTo>
                      <a:pt x="5070" y="19493"/>
                      <a:pt x="6916" y="21600"/>
                      <a:pt x="10800" y="21600"/>
                    </a:cubicBezTo>
                    <a:cubicBezTo>
                      <a:pt x="15016" y="21600"/>
                      <a:pt x="16529" y="19514"/>
                      <a:pt x="18003" y="16858"/>
                    </a:cubicBezTo>
                    <a:cubicBezTo>
                      <a:pt x="19828" y="13567"/>
                      <a:pt x="21600" y="9397"/>
                      <a:pt x="21600" y="7201"/>
                    </a:cubicBezTo>
                    <a:cubicBezTo>
                      <a:pt x="21600" y="3226"/>
                      <a:pt x="16761" y="0"/>
                      <a:pt x="10800" y="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Google Shape;178;p4"/>
          <p:cNvSpPr txBox="1"/>
          <p:nvPr/>
        </p:nvSpPr>
        <p:spPr>
          <a:xfrm>
            <a:off x="708447" y="203158"/>
            <a:ext cx="60504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彈性學習─</a:t>
            </a:r>
            <a:r>
              <a:rPr lang="en-US" sz="2400" b="1" dirty="0" err="1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三年</a:t>
            </a:r>
            <a:r>
              <a:rPr lang="zh-TW" altLang="en-US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導師</a:t>
            </a:r>
            <a:r>
              <a:rPr lang="en-US" altLang="zh-TW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/</a:t>
            </a:r>
            <a:r>
              <a:rPr lang="zh-TW" altLang="en-US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課諮師入班盤點</a:t>
            </a:r>
            <a:endParaRPr sz="2400" b="1" dirty="0">
              <a:solidFill>
                <a:schemeClr val="tx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5" name="Google Shape;179;p4"/>
          <p:cNvSpPr txBox="1"/>
          <p:nvPr/>
        </p:nvSpPr>
        <p:spPr>
          <a:xfrm>
            <a:off x="145056" y="156991"/>
            <a:ext cx="6318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01</a:t>
            </a:r>
            <a:endParaRPr sz="3000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56" name="Google Shape;180;p4"/>
          <p:cNvSpPr/>
          <p:nvPr/>
        </p:nvSpPr>
        <p:spPr>
          <a:xfrm>
            <a:off x="228601" y="2232162"/>
            <a:ext cx="3322836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6600"/>
                </a:solidFill>
                <a:sym typeface="Arial"/>
              </a:rPr>
              <a:t>高二上</a:t>
            </a:r>
            <a:endParaRPr sz="1800" b="1" dirty="0">
              <a:solidFill>
                <a:srgbClr val="006600"/>
              </a:solidFill>
              <a:sym typeface="Arial"/>
            </a:endParaRPr>
          </a:p>
          <a:p>
            <a:pPr lvl="0" algn="r">
              <a:lnSpc>
                <a:spcPct val="150000"/>
              </a:lnSpc>
            </a:pP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18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學群評閱老師─</a:t>
            </a: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18hr自主學習計畫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建議與指導</a:t>
            </a:r>
            <a:endParaRPr lang="en-US" sz="1100" b="1" dirty="0" smtClean="0">
              <a:solidFill>
                <a:srgbClr val="0066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</a:t>
            </a:r>
            <a:r>
              <a:rPr 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─18hr自主學習計畫初審</a:t>
            </a:r>
            <a:endParaRPr sz="1100" b="1" dirty="0">
              <a:solidFill>
                <a:srgbClr val="0066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課諮師─多元入學管道+校系分則</a:t>
            </a:r>
            <a:endParaRPr sz="1100" b="1" dirty="0">
              <a:solidFill>
                <a:srgbClr val="0066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7" name="Google Shape;181;p4"/>
          <p:cNvSpPr/>
          <p:nvPr/>
        </p:nvSpPr>
        <p:spPr>
          <a:xfrm>
            <a:off x="5528891" y="829802"/>
            <a:ext cx="3522878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高一下</a:t>
            </a:r>
            <a:endParaRPr sz="1800" b="1" dirty="0">
              <a:solidFill>
                <a:schemeClr val="accent1">
                  <a:lumMod val="50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引導與</a:t>
            </a:r>
            <a:r>
              <a:rPr 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撰寫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18hr自主學習計畫</a:t>
            </a:r>
            <a:endParaRPr sz="1100" b="1" dirty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課諮師─校系參採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數A數B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/</a:t>
            </a:r>
            <a:r>
              <a:rPr lang="en-US" sz="1100" b="1" dirty="0" err="1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加深加廣</a:t>
            </a:r>
            <a:r>
              <a:rPr 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)+</a:t>
            </a:r>
            <a:r>
              <a:rPr lang="en-US" sz="1100" b="1" dirty="0" err="1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高二課程地圖</a:t>
            </a:r>
            <a:endParaRPr lang="en-US" sz="1100" b="1" dirty="0" smtClean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0">
              <a:lnSpc>
                <a:spcPct val="150000"/>
              </a:lnSpc>
            </a:pPr>
            <a:r>
              <a:rPr lang="zh-TW" altLang="en-US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</a:t>
            </a:r>
            <a:r>
              <a:rPr lang="en-US" altLang="zh-TW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2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學生繳交</a:t>
            </a:r>
            <a:r>
              <a:rPr lang="en-US" altLang="zh-TW" sz="1100" b="1" dirty="0" smtClean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18hr</a:t>
            </a:r>
            <a:r>
              <a:rPr lang="en-US" altLang="zh-TW" sz="1100" b="1" dirty="0">
                <a:solidFill>
                  <a:schemeClr val="accent1">
                    <a:lumMod val="50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自主學習計畫</a:t>
            </a:r>
            <a:endParaRPr sz="1100" b="1" dirty="0">
              <a:solidFill>
                <a:schemeClr val="accent1">
                  <a:lumMod val="50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sp>
        <p:nvSpPr>
          <p:cNvPr id="58" name="Google Shape;182;p4"/>
          <p:cNvSpPr/>
          <p:nvPr/>
        </p:nvSpPr>
        <p:spPr>
          <a:xfrm>
            <a:off x="5545099" y="2226231"/>
            <a:ext cx="3346311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rgbClr val="006600"/>
                </a:solidFill>
                <a:sym typeface="Arial"/>
              </a:rPr>
              <a:t>高二下</a:t>
            </a:r>
            <a:endParaRPr sz="1800" b="1" dirty="0">
              <a:solidFill>
                <a:srgbClr val="006600"/>
              </a:solidFill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導師─</a:t>
            </a:r>
            <a:r>
              <a:rPr lang="en-US" sz="1100" b="1" dirty="0" err="1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自主學習計劃成果發表</a:t>
            </a: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班級→全校</a:t>
            </a: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sz="1100" b="1" dirty="0">
              <a:solidFill>
                <a:srgbClr val="0066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1">
              <a:lnSpc>
                <a:spcPct val="150000"/>
              </a:lnSpc>
            </a:pPr>
            <a:r>
              <a:rPr lang="en-US" sz="1100" b="1" dirty="0" err="1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</a:t>
            </a:r>
            <a:r>
              <a:rPr 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課程</a:t>
            </a:r>
            <a:r>
              <a:rPr lang="zh-TW" alt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學習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成果</a:t>
            </a:r>
            <a:r>
              <a:rPr lang="en-US" altLang="zh-TW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zh-TW" alt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自探、社探</a:t>
            </a: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r>
              <a:rPr lang="en-US" altLang="zh-TW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+</a:t>
            </a: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自主</a:t>
            </a:r>
            <a:r>
              <a:rPr lang="zh-TW" alt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學習</a:t>
            </a:r>
            <a:endParaRPr lang="en-US" altLang="zh-TW" sz="1100" b="1" dirty="0">
              <a:solidFill>
                <a:srgbClr val="006600"/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1">
              <a:lnSpc>
                <a:spcPct val="150000"/>
              </a:lnSpc>
            </a:pPr>
            <a:r>
              <a:rPr lang="zh-TW" alt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             執行</a:t>
            </a:r>
            <a:r>
              <a:rPr lang="zh-TW" alt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成果提醒</a:t>
            </a:r>
            <a:r>
              <a:rPr lang="en-US" altLang="zh-TW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+</a:t>
            </a:r>
            <a:r>
              <a:rPr lang="en-US" sz="1100" b="1" dirty="0" err="1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高三課程地圖</a:t>
            </a:r>
            <a:r>
              <a:rPr lang="en-US" sz="1100" b="1" dirty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en-US" sz="1100" b="1" dirty="0" err="1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含高三增補</a:t>
            </a:r>
            <a:r>
              <a:rPr lang="en-US" sz="1100" b="1" dirty="0" smtClean="0">
                <a:solidFill>
                  <a:srgbClr val="006600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sz="1800" b="1" dirty="0">
              <a:solidFill>
                <a:srgbClr val="006600"/>
              </a:solidFill>
            </a:endParaRPr>
          </a:p>
        </p:txBody>
      </p:sp>
      <p:sp>
        <p:nvSpPr>
          <p:cNvPr id="59" name="Google Shape;183;p4"/>
          <p:cNvSpPr/>
          <p:nvPr/>
        </p:nvSpPr>
        <p:spPr>
          <a:xfrm>
            <a:off x="228601" y="3621681"/>
            <a:ext cx="3350265" cy="761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sym typeface="Arial"/>
              </a:rPr>
              <a:t>高三上</a:t>
            </a:r>
            <a:endParaRPr sz="1800" b="1" dirty="0">
              <a:solidFill>
                <a:schemeClr val="accent6">
                  <a:lumMod val="75000"/>
                </a:schemeClr>
              </a:solidFill>
              <a:sym typeface="Arial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dirty="0" err="1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校系分則</a:t>
            </a: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資料</a:t>
            </a:r>
            <a:r>
              <a:rPr lang="en-US" sz="1100" b="1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(</a:t>
            </a: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篩選標準</a:t>
            </a:r>
            <a:r>
              <a:rPr lang="en-US" altLang="zh-TW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+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錄取資料</a:t>
            </a:r>
            <a:r>
              <a:rPr 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)</a:t>
            </a:r>
            <a:endParaRPr sz="1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0" name="Google Shape;184;p4"/>
          <p:cNvSpPr/>
          <p:nvPr/>
        </p:nvSpPr>
        <p:spPr>
          <a:xfrm>
            <a:off x="5596819" y="3462114"/>
            <a:ext cx="3454949" cy="1269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高三下</a:t>
            </a:r>
            <a:endParaRPr sz="1800" b="1" dirty="0">
              <a:solidFill>
                <a:schemeClr val="accent6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</a:pPr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</a:t>
            </a:r>
            <a:r>
              <a:rPr lang="zh-TW" altLang="en-US" sz="1100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學習歷程反思與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多元表現綜</a:t>
            </a:r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整心得</a:t>
            </a:r>
          </a:p>
          <a:p>
            <a:pPr lvl="0">
              <a:lnSpc>
                <a:spcPct val="150000"/>
              </a:lnSpc>
            </a:pP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課諮師召集人</a:t>
            </a:r>
            <a:r>
              <a:rPr lang="en-US" sz="1100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撰寫</a:t>
            </a:r>
            <a:r>
              <a:rPr lang="zh-TW" altLang="en-US" sz="1100" b="1" dirty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建議與實例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分享</a:t>
            </a:r>
            <a:endParaRPr lang="en-US" altLang="zh-TW" sz="1100" b="1" dirty="0" smtClean="0">
              <a:solidFill>
                <a:schemeClr val="accent6">
                  <a:lumMod val="75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  <a:p>
            <a:pPr lvl="0">
              <a:lnSpc>
                <a:spcPct val="150000"/>
              </a:lnSpc>
            </a:pP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導師</a:t>
            </a:r>
            <a:r>
              <a:rPr lang="en-US" sz="1100" b="1" dirty="0" err="1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─</a:t>
            </a: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申請入學校系二階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檔案</a:t>
            </a:r>
            <a:r>
              <a:rPr lang="en-US" sz="1100" b="1" dirty="0" err="1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上傳平台操作</a:t>
            </a:r>
            <a:r>
              <a:rPr lang="zh-TW" altLang="en-US" sz="1100" b="1" dirty="0" smtClean="0">
                <a:solidFill>
                  <a:schemeClr val="accent6">
                    <a:lumMod val="75000"/>
                  </a:schemeClr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與教學</a:t>
            </a:r>
            <a:endParaRPr sz="1100" b="1" dirty="0">
              <a:solidFill>
                <a:schemeClr val="accent6">
                  <a:lumMod val="75000"/>
                </a:schemeClr>
              </a:solidFill>
              <a:latin typeface="Microsoft Yahei"/>
              <a:ea typeface="Microsoft Yahei"/>
              <a:cs typeface="Microsoft Yahei"/>
              <a:sym typeface="Microsoft Yahei"/>
            </a:endParaRPr>
          </a:p>
        </p:txBody>
      </p:sp>
      <p:grpSp>
        <p:nvGrpSpPr>
          <p:cNvPr id="61" name="Google Shape;161;p4"/>
          <p:cNvGrpSpPr/>
          <p:nvPr/>
        </p:nvGrpSpPr>
        <p:grpSpPr>
          <a:xfrm>
            <a:off x="4899664" y="1262492"/>
            <a:ext cx="636196" cy="636164"/>
            <a:chOff x="5143504" y="1428742"/>
            <a:chExt cx="636196" cy="636164"/>
          </a:xfrm>
        </p:grpSpPr>
        <p:sp>
          <p:nvSpPr>
            <p:cNvPr id="62" name="Google Shape;162;p4"/>
            <p:cNvSpPr/>
            <p:nvPr/>
          </p:nvSpPr>
          <p:spPr>
            <a:xfrm>
              <a:off x="5143504" y="1428742"/>
              <a:ext cx="636196" cy="63616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163;p4"/>
            <p:cNvGrpSpPr/>
            <p:nvPr/>
          </p:nvGrpSpPr>
          <p:grpSpPr>
            <a:xfrm>
              <a:off x="5301319" y="1581456"/>
              <a:ext cx="337042" cy="337616"/>
              <a:chOff x="6998061" y="3496249"/>
              <a:chExt cx="366051" cy="366676"/>
            </a:xfrm>
          </p:grpSpPr>
          <p:sp>
            <p:nvSpPr>
              <p:cNvPr id="64" name="Google Shape;164;p4"/>
              <p:cNvSpPr/>
              <p:nvPr/>
            </p:nvSpPr>
            <p:spPr>
              <a:xfrm>
                <a:off x="6998061" y="3496249"/>
                <a:ext cx="366051" cy="366676"/>
              </a:xfrm>
              <a:custGeom>
                <a:avLst/>
                <a:gdLst/>
                <a:ahLst/>
                <a:cxnLst/>
                <a:rect l="l" t="t" r="r" b="b"/>
                <a:pathLst>
                  <a:path w="19058" h="19059" extrusionOk="0">
                    <a:moveTo>
                      <a:pt x="6430" y="17268"/>
                    </a:moveTo>
                    <a:cubicBezTo>
                      <a:pt x="2162" y="15559"/>
                      <a:pt x="82" y="10698"/>
                      <a:pt x="1790" y="6431"/>
                    </a:cubicBezTo>
                    <a:cubicBezTo>
                      <a:pt x="3499" y="2164"/>
                      <a:pt x="8360" y="81"/>
                      <a:pt x="12627" y="1791"/>
                    </a:cubicBezTo>
                    <a:cubicBezTo>
                      <a:pt x="16894" y="3499"/>
                      <a:pt x="18975" y="8361"/>
                      <a:pt x="17267" y="12628"/>
                    </a:cubicBezTo>
                    <a:cubicBezTo>
                      <a:pt x="15558" y="16895"/>
                      <a:pt x="10696" y="18976"/>
                      <a:pt x="6430" y="17268"/>
                    </a:cubicBezTo>
                    <a:moveTo>
                      <a:pt x="13070" y="685"/>
                    </a:moveTo>
                    <a:cubicBezTo>
                      <a:pt x="8186" y="-1270"/>
                      <a:pt x="2641" y="1103"/>
                      <a:pt x="685" y="5987"/>
                    </a:cubicBezTo>
                    <a:cubicBezTo>
                      <a:pt x="-1271" y="10872"/>
                      <a:pt x="1103" y="16418"/>
                      <a:pt x="5987" y="18373"/>
                    </a:cubicBezTo>
                    <a:cubicBezTo>
                      <a:pt x="10871" y="20330"/>
                      <a:pt x="16416" y="17955"/>
                      <a:pt x="18373" y="13071"/>
                    </a:cubicBezTo>
                    <a:cubicBezTo>
                      <a:pt x="20329" y="8186"/>
                      <a:pt x="17954" y="2641"/>
                      <a:pt x="13070" y="68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165;p4"/>
              <p:cNvSpPr/>
              <p:nvPr/>
            </p:nvSpPr>
            <p:spPr>
              <a:xfrm>
                <a:off x="7158247" y="3656437"/>
                <a:ext cx="45678" cy="45678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9056" extrusionOk="0">
                    <a:moveTo>
                      <a:pt x="7753" y="13951"/>
                    </a:moveTo>
                    <a:cubicBezTo>
                      <a:pt x="5315" y="12969"/>
                      <a:pt x="4129" y="10197"/>
                      <a:pt x="5101" y="7755"/>
                    </a:cubicBezTo>
                    <a:cubicBezTo>
                      <a:pt x="6083" y="5323"/>
                      <a:pt x="8860" y="4132"/>
                      <a:pt x="11298" y="5104"/>
                    </a:cubicBezTo>
                    <a:cubicBezTo>
                      <a:pt x="13735" y="6081"/>
                      <a:pt x="14926" y="8858"/>
                      <a:pt x="13949" y="11300"/>
                    </a:cubicBezTo>
                    <a:cubicBezTo>
                      <a:pt x="12972" y="13737"/>
                      <a:pt x="10195" y="14923"/>
                      <a:pt x="7753" y="13951"/>
                    </a:cubicBezTo>
                    <a:moveTo>
                      <a:pt x="13070" y="686"/>
                    </a:moveTo>
                    <a:cubicBezTo>
                      <a:pt x="8190" y="-1272"/>
                      <a:pt x="2640" y="1104"/>
                      <a:pt x="686" y="5988"/>
                    </a:cubicBezTo>
                    <a:cubicBezTo>
                      <a:pt x="-1272" y="10872"/>
                      <a:pt x="1105" y="16416"/>
                      <a:pt x="5985" y="18369"/>
                    </a:cubicBezTo>
                    <a:cubicBezTo>
                      <a:pt x="10870" y="20328"/>
                      <a:pt x="16415" y="17951"/>
                      <a:pt x="18374" y="13072"/>
                    </a:cubicBezTo>
                    <a:cubicBezTo>
                      <a:pt x="20328" y="8188"/>
                      <a:pt x="17960" y="2644"/>
                      <a:pt x="13070" y="686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166;p4"/>
              <p:cNvSpPr/>
              <p:nvPr/>
            </p:nvSpPr>
            <p:spPr>
              <a:xfrm>
                <a:off x="7111943" y="3610758"/>
                <a:ext cx="137660" cy="137660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9058" extrusionOk="0">
                    <a:moveTo>
                      <a:pt x="7169" y="15424"/>
                    </a:moveTo>
                    <a:cubicBezTo>
                      <a:pt x="3916" y="14123"/>
                      <a:pt x="2331" y="10417"/>
                      <a:pt x="3632" y="7167"/>
                    </a:cubicBezTo>
                    <a:cubicBezTo>
                      <a:pt x="4934" y="3917"/>
                      <a:pt x="8638" y="2331"/>
                      <a:pt x="11889" y="3632"/>
                    </a:cubicBezTo>
                    <a:cubicBezTo>
                      <a:pt x="15141" y="4934"/>
                      <a:pt x="16728" y="8640"/>
                      <a:pt x="15425" y="11890"/>
                    </a:cubicBezTo>
                    <a:cubicBezTo>
                      <a:pt x="14124" y="15140"/>
                      <a:pt x="10419" y="16728"/>
                      <a:pt x="7169" y="15424"/>
                    </a:cubicBezTo>
                    <a:moveTo>
                      <a:pt x="13071" y="685"/>
                    </a:moveTo>
                    <a:cubicBezTo>
                      <a:pt x="8186" y="-1271"/>
                      <a:pt x="2639" y="1104"/>
                      <a:pt x="686" y="5987"/>
                    </a:cubicBezTo>
                    <a:cubicBezTo>
                      <a:pt x="-1271" y="10871"/>
                      <a:pt x="1104" y="16416"/>
                      <a:pt x="5987" y="18372"/>
                    </a:cubicBezTo>
                    <a:cubicBezTo>
                      <a:pt x="10874" y="20329"/>
                      <a:pt x="16418" y="17955"/>
                      <a:pt x="18375" y="13070"/>
                    </a:cubicBezTo>
                    <a:cubicBezTo>
                      <a:pt x="20328" y="8186"/>
                      <a:pt x="17956" y="2641"/>
                      <a:pt x="13071" y="685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167;p4"/>
              <p:cNvSpPr/>
              <p:nvPr/>
            </p:nvSpPr>
            <p:spPr>
              <a:xfrm>
                <a:off x="7203927" y="3702114"/>
                <a:ext cx="56941" cy="58818"/>
              </a:xfrm>
              <a:custGeom>
                <a:avLst/>
                <a:gdLst/>
                <a:ahLst/>
                <a:cxnLst/>
                <a:rect l="l" t="t" r="r" b="b"/>
                <a:pathLst>
                  <a:path w="21033" h="21043" extrusionOk="0">
                    <a:moveTo>
                      <a:pt x="20881" y="2825"/>
                    </a:moveTo>
                    <a:cubicBezTo>
                      <a:pt x="21312" y="1771"/>
                      <a:pt x="20787" y="572"/>
                      <a:pt x="19713" y="149"/>
                    </a:cubicBezTo>
                    <a:cubicBezTo>
                      <a:pt x="18636" y="-277"/>
                      <a:pt x="17414" y="238"/>
                      <a:pt x="16984" y="1296"/>
                    </a:cubicBezTo>
                    <a:lnTo>
                      <a:pt x="16980" y="1292"/>
                    </a:lnTo>
                    <a:cubicBezTo>
                      <a:pt x="13964" y="8692"/>
                      <a:pt x="8182" y="14184"/>
                      <a:pt x="1269" y="17089"/>
                    </a:cubicBezTo>
                    <a:cubicBezTo>
                      <a:pt x="207" y="17536"/>
                      <a:pt x="-288" y="18747"/>
                      <a:pt x="170" y="19789"/>
                    </a:cubicBezTo>
                    <a:cubicBezTo>
                      <a:pt x="629" y="20840"/>
                      <a:pt x="1863" y="21323"/>
                      <a:pt x="2924" y="20876"/>
                    </a:cubicBezTo>
                    <a:cubicBezTo>
                      <a:pt x="2961" y="20860"/>
                      <a:pt x="2982" y="20828"/>
                      <a:pt x="3014" y="20815"/>
                    </a:cubicBezTo>
                    <a:cubicBezTo>
                      <a:pt x="10874" y="17480"/>
                      <a:pt x="17451" y="11227"/>
                      <a:pt x="20877" y="2825"/>
                    </a:cubicBezTo>
                    <a:cubicBezTo>
                      <a:pt x="20877" y="2825"/>
                      <a:pt x="20881" y="2825"/>
                      <a:pt x="20881" y="282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168;p4"/>
              <p:cNvSpPr/>
              <p:nvPr/>
            </p:nvSpPr>
            <p:spPr>
              <a:xfrm>
                <a:off x="7226451" y="3725267"/>
                <a:ext cx="81970" cy="83847"/>
              </a:xfrm>
              <a:custGeom>
                <a:avLst/>
                <a:gdLst/>
                <a:ahLst/>
                <a:cxnLst/>
                <a:rect l="l" t="t" r="r" b="b"/>
                <a:pathLst>
                  <a:path w="21201" h="21209" extrusionOk="0">
                    <a:moveTo>
                      <a:pt x="20267" y="104"/>
                    </a:moveTo>
                    <a:cubicBezTo>
                      <a:pt x="19508" y="-194"/>
                      <a:pt x="18645" y="169"/>
                      <a:pt x="18339" y="912"/>
                    </a:cubicBezTo>
                    <a:cubicBezTo>
                      <a:pt x="14991" y="9110"/>
                      <a:pt x="8568" y="15198"/>
                      <a:pt x="894" y="18420"/>
                    </a:cubicBezTo>
                    <a:cubicBezTo>
                      <a:pt x="144" y="18735"/>
                      <a:pt x="-203" y="19589"/>
                      <a:pt x="121" y="20327"/>
                    </a:cubicBezTo>
                    <a:cubicBezTo>
                      <a:pt x="442" y="21068"/>
                      <a:pt x="1314" y="21406"/>
                      <a:pt x="2067" y="21090"/>
                    </a:cubicBezTo>
                    <a:cubicBezTo>
                      <a:pt x="2102" y="21073"/>
                      <a:pt x="2125" y="21042"/>
                      <a:pt x="2159" y="21025"/>
                    </a:cubicBezTo>
                    <a:cubicBezTo>
                      <a:pt x="10491" y="17500"/>
                      <a:pt x="17461" y="10881"/>
                      <a:pt x="21095" y="1994"/>
                    </a:cubicBezTo>
                    <a:cubicBezTo>
                      <a:pt x="21397" y="1250"/>
                      <a:pt x="21026" y="404"/>
                      <a:pt x="20267" y="104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169;p4"/>
              <p:cNvSpPr/>
              <p:nvPr/>
            </p:nvSpPr>
            <p:spPr>
              <a:xfrm>
                <a:off x="7215188" y="3714003"/>
                <a:ext cx="69456" cy="70707"/>
              </a:xfrm>
              <a:custGeom>
                <a:avLst/>
                <a:gdLst/>
                <a:ahLst/>
                <a:cxnLst/>
                <a:rect l="l" t="t" r="r" b="b"/>
                <a:pathLst>
                  <a:path w="21128" h="21141" extrusionOk="0">
                    <a:moveTo>
                      <a:pt x="20035" y="122"/>
                    </a:moveTo>
                    <a:cubicBezTo>
                      <a:pt x="19142" y="-227"/>
                      <a:pt x="18134" y="195"/>
                      <a:pt x="17778" y="1071"/>
                    </a:cubicBezTo>
                    <a:cubicBezTo>
                      <a:pt x="14571" y="8936"/>
                      <a:pt x="8412" y="14778"/>
                      <a:pt x="1051" y="17867"/>
                    </a:cubicBezTo>
                    <a:lnTo>
                      <a:pt x="1054" y="17867"/>
                    </a:lnTo>
                    <a:cubicBezTo>
                      <a:pt x="172" y="18240"/>
                      <a:pt x="-238" y="19242"/>
                      <a:pt x="142" y="20108"/>
                    </a:cubicBezTo>
                    <a:cubicBezTo>
                      <a:pt x="522" y="20973"/>
                      <a:pt x="1543" y="21372"/>
                      <a:pt x="2425" y="21003"/>
                    </a:cubicBezTo>
                    <a:cubicBezTo>
                      <a:pt x="2459" y="20986"/>
                      <a:pt x="2476" y="20956"/>
                      <a:pt x="2514" y="20936"/>
                    </a:cubicBezTo>
                    <a:cubicBezTo>
                      <a:pt x="10651" y="17491"/>
                      <a:pt x="17459" y="11027"/>
                      <a:pt x="21002" y="2339"/>
                    </a:cubicBezTo>
                    <a:cubicBezTo>
                      <a:pt x="21361" y="1463"/>
                      <a:pt x="20927" y="472"/>
                      <a:pt x="20035" y="122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170;p4"/>
              <p:cNvSpPr/>
              <p:nvPr/>
            </p:nvSpPr>
            <p:spPr>
              <a:xfrm>
                <a:off x="7100682" y="3599495"/>
                <a:ext cx="57567" cy="58192"/>
              </a:xfrm>
              <a:custGeom>
                <a:avLst/>
                <a:gdLst/>
                <a:ahLst/>
                <a:cxnLst/>
                <a:rect l="l" t="t" r="r" b="b"/>
                <a:pathLst>
                  <a:path w="21039" h="21044" extrusionOk="0">
                    <a:moveTo>
                      <a:pt x="20871" y="1248"/>
                    </a:moveTo>
                    <a:cubicBezTo>
                      <a:pt x="20411" y="197"/>
                      <a:pt x="19177" y="-281"/>
                      <a:pt x="18112" y="169"/>
                    </a:cubicBezTo>
                    <a:cubicBezTo>
                      <a:pt x="18075" y="181"/>
                      <a:pt x="18050" y="214"/>
                      <a:pt x="18021" y="226"/>
                    </a:cubicBezTo>
                    <a:cubicBezTo>
                      <a:pt x="10159" y="3562"/>
                      <a:pt x="3583" y="9820"/>
                      <a:pt x="152" y="18220"/>
                    </a:cubicBezTo>
                    <a:lnTo>
                      <a:pt x="148" y="18220"/>
                    </a:lnTo>
                    <a:cubicBezTo>
                      <a:pt x="-278" y="19278"/>
                      <a:pt x="242" y="20473"/>
                      <a:pt x="1320" y="20896"/>
                    </a:cubicBezTo>
                    <a:cubicBezTo>
                      <a:pt x="2398" y="21318"/>
                      <a:pt x="3620" y="20803"/>
                      <a:pt x="4046" y="19749"/>
                    </a:cubicBezTo>
                    <a:lnTo>
                      <a:pt x="4051" y="19749"/>
                    </a:lnTo>
                    <a:cubicBezTo>
                      <a:pt x="7068" y="12356"/>
                      <a:pt x="12856" y="6858"/>
                      <a:pt x="19764" y="3956"/>
                    </a:cubicBezTo>
                    <a:cubicBezTo>
                      <a:pt x="20830" y="3506"/>
                      <a:pt x="21322" y="2298"/>
                      <a:pt x="20871" y="1248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" name="Google Shape;171;p4"/>
              <p:cNvSpPr/>
              <p:nvPr/>
            </p:nvSpPr>
            <p:spPr>
              <a:xfrm>
                <a:off x="7055002" y="3553816"/>
                <a:ext cx="81970" cy="83222"/>
              </a:xfrm>
              <a:custGeom>
                <a:avLst/>
                <a:gdLst/>
                <a:ahLst/>
                <a:cxnLst/>
                <a:rect l="l" t="t" r="r" b="b"/>
                <a:pathLst>
                  <a:path w="21199" h="21208" extrusionOk="0">
                    <a:moveTo>
                      <a:pt x="21077" y="880"/>
                    </a:moveTo>
                    <a:cubicBezTo>
                      <a:pt x="20753" y="142"/>
                      <a:pt x="19881" y="-198"/>
                      <a:pt x="19129" y="117"/>
                    </a:cubicBezTo>
                    <a:cubicBezTo>
                      <a:pt x="19097" y="131"/>
                      <a:pt x="19071" y="162"/>
                      <a:pt x="19039" y="179"/>
                    </a:cubicBezTo>
                    <a:cubicBezTo>
                      <a:pt x="10706" y="3707"/>
                      <a:pt x="3739" y="10322"/>
                      <a:pt x="106" y="19208"/>
                    </a:cubicBezTo>
                    <a:cubicBezTo>
                      <a:pt x="-198" y="19957"/>
                      <a:pt x="172" y="20803"/>
                      <a:pt x="934" y="21101"/>
                    </a:cubicBezTo>
                    <a:cubicBezTo>
                      <a:pt x="1689" y="21401"/>
                      <a:pt x="2552" y="21041"/>
                      <a:pt x="2859" y="20292"/>
                    </a:cubicBezTo>
                    <a:cubicBezTo>
                      <a:pt x="6206" y="12096"/>
                      <a:pt x="12625" y="6008"/>
                      <a:pt x="20301" y="2787"/>
                    </a:cubicBezTo>
                    <a:cubicBezTo>
                      <a:pt x="21051" y="2469"/>
                      <a:pt x="21402" y="1618"/>
                      <a:pt x="21077" y="880"/>
                    </a:cubicBezTo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172;p4"/>
              <p:cNvSpPr/>
              <p:nvPr/>
            </p:nvSpPr>
            <p:spPr>
              <a:xfrm>
                <a:off x="7078154" y="3576343"/>
                <a:ext cx="69456" cy="71333"/>
              </a:xfrm>
              <a:custGeom>
                <a:avLst/>
                <a:gdLst/>
                <a:ahLst/>
                <a:cxnLst/>
                <a:rect l="l" t="t" r="r" b="b"/>
                <a:pathLst>
                  <a:path w="21129" h="21141" extrusionOk="0">
                    <a:moveTo>
                      <a:pt x="20075" y="3267"/>
                    </a:moveTo>
                    <a:cubicBezTo>
                      <a:pt x="20953" y="2898"/>
                      <a:pt x="21368" y="1899"/>
                      <a:pt x="20987" y="1030"/>
                    </a:cubicBezTo>
                    <a:cubicBezTo>
                      <a:pt x="20611" y="168"/>
                      <a:pt x="19589" y="-234"/>
                      <a:pt x="18707" y="138"/>
                    </a:cubicBezTo>
                    <a:cubicBezTo>
                      <a:pt x="18670" y="152"/>
                      <a:pt x="18649" y="185"/>
                      <a:pt x="18615" y="198"/>
                    </a:cubicBezTo>
                    <a:cubicBezTo>
                      <a:pt x="10481" y="3647"/>
                      <a:pt x="3673" y="10118"/>
                      <a:pt x="124" y="18802"/>
                    </a:cubicBezTo>
                    <a:cubicBezTo>
                      <a:pt x="-232" y="19678"/>
                      <a:pt x="205" y="20666"/>
                      <a:pt x="1094" y="21019"/>
                    </a:cubicBezTo>
                    <a:cubicBezTo>
                      <a:pt x="1983" y="21366"/>
                      <a:pt x="2991" y="20946"/>
                      <a:pt x="3354" y="20071"/>
                    </a:cubicBezTo>
                    <a:cubicBezTo>
                      <a:pt x="6561" y="12205"/>
                      <a:pt x="12717" y="6360"/>
                      <a:pt x="20075" y="3274"/>
                    </a:cubicBezTo>
                    <a:cubicBezTo>
                      <a:pt x="20075" y="3274"/>
                      <a:pt x="20075" y="3267"/>
                      <a:pt x="20075" y="326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38100" tIns="38100" rIns="38100" bIns="381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000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4"/>
          <p:cNvSpPr/>
          <p:nvPr/>
        </p:nvSpPr>
        <p:spPr>
          <a:xfrm>
            <a:off x="217611" y="700618"/>
            <a:ext cx="593478" cy="593478"/>
          </a:xfrm>
          <a:custGeom>
            <a:avLst/>
            <a:gdLst/>
            <a:ahLst/>
            <a:cxnLst/>
            <a:rect l="l" t="t" r="r" b="b"/>
            <a:pathLst>
              <a:path w="1186955" h="1186955" extrusionOk="0">
                <a:moveTo>
                  <a:pt x="0" y="0"/>
                </a:moveTo>
                <a:lnTo>
                  <a:pt x="1186956" y="0"/>
                </a:lnTo>
                <a:lnTo>
                  <a:pt x="1186956" y="1186955"/>
                </a:lnTo>
                <a:lnTo>
                  <a:pt x="0" y="11869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33" name="Google Shape;333;p34"/>
          <p:cNvSpPr/>
          <p:nvPr/>
        </p:nvSpPr>
        <p:spPr>
          <a:xfrm>
            <a:off x="5505450" y="4535736"/>
            <a:ext cx="359614" cy="393739"/>
          </a:xfrm>
          <a:custGeom>
            <a:avLst/>
            <a:gdLst/>
            <a:ahLst/>
            <a:cxnLst/>
            <a:rect l="l" t="t" r="r" b="b"/>
            <a:pathLst>
              <a:path w="719227" h="787477" extrusionOk="0">
                <a:moveTo>
                  <a:pt x="0" y="0"/>
                </a:moveTo>
                <a:lnTo>
                  <a:pt x="719227" y="0"/>
                </a:lnTo>
                <a:lnTo>
                  <a:pt x="719227" y="787476"/>
                </a:lnTo>
                <a:lnTo>
                  <a:pt x="0" y="7874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20271" r="-318813" b="-38331"/>
            </a:stretch>
          </a:blipFill>
          <a:ln>
            <a:noFill/>
          </a:ln>
        </p:spPr>
      </p:sp>
      <p:sp>
        <p:nvSpPr>
          <p:cNvPr id="50" name="TextBox 42"/>
          <p:cNvSpPr txBox="1">
            <a:spLocks noChangeArrowheads="1"/>
          </p:cNvSpPr>
          <p:nvPr/>
        </p:nvSpPr>
        <p:spPr bwMode="auto">
          <a:xfrm>
            <a:off x="470937" y="2310637"/>
            <a:ext cx="14492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研擬「彈性學習」學期行事曆</a:t>
            </a:r>
          </a:p>
        </p:txBody>
      </p:sp>
      <p:cxnSp>
        <p:nvCxnSpPr>
          <p:cNvPr id="51" name="Straight Arrow Connector 37"/>
          <p:cNvCxnSpPr>
            <a:cxnSpLocks noChangeShapeType="1"/>
          </p:cNvCxnSpPr>
          <p:nvPr/>
        </p:nvCxnSpPr>
        <p:spPr bwMode="auto">
          <a:xfrm>
            <a:off x="1754715" y="1821516"/>
            <a:ext cx="381631" cy="1"/>
          </a:xfrm>
          <a:prstGeom prst="straightConnector1">
            <a:avLst/>
          </a:prstGeom>
          <a:noFill/>
          <a:ln w="38100">
            <a:solidFill>
              <a:srgbClr val="262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43"/>
          <p:cNvSpPr txBox="1">
            <a:spLocks noChangeArrowheads="1"/>
          </p:cNvSpPr>
          <p:nvPr/>
        </p:nvSpPr>
        <p:spPr bwMode="auto">
          <a:xfrm>
            <a:off x="2044778" y="2312673"/>
            <a:ext cx="151574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執行</a:t>
            </a:r>
            <a:r>
              <a:rPr lang="zh-TW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導師</a:t>
            </a:r>
            <a:r>
              <a:rPr lang="en-US" altLang="zh-TW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TW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課諮社群</a:t>
            </a:r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：確認與提醒入班任務</a:t>
            </a:r>
          </a:p>
        </p:txBody>
      </p:sp>
      <p:cxnSp>
        <p:nvCxnSpPr>
          <p:cNvPr id="53" name="Straight Arrow Connector 39"/>
          <p:cNvCxnSpPr>
            <a:cxnSpLocks noChangeShapeType="1"/>
          </p:cNvCxnSpPr>
          <p:nvPr/>
        </p:nvCxnSpPr>
        <p:spPr bwMode="auto">
          <a:xfrm>
            <a:off x="3433631" y="1821516"/>
            <a:ext cx="383630" cy="1"/>
          </a:xfrm>
          <a:prstGeom prst="straightConnector1">
            <a:avLst/>
          </a:prstGeom>
          <a:noFill/>
          <a:ln w="38100">
            <a:solidFill>
              <a:srgbClr val="262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extBox 44"/>
          <p:cNvSpPr txBox="1">
            <a:spLocks noChangeArrowheads="1"/>
          </p:cNvSpPr>
          <p:nvPr/>
        </p:nvSpPr>
        <p:spPr bwMode="auto">
          <a:xfrm>
            <a:off x="3399767" y="2309172"/>
            <a:ext cx="2179691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導師入班</a:t>
            </a:r>
            <a:endParaRPr lang="en-US" altLang="zh-TW" sz="1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課諮入班</a:t>
            </a:r>
            <a:endParaRPr lang="en-US" altLang="zh-TW" sz="1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特色活動</a:t>
            </a:r>
            <a:endParaRPr lang="en-US" altLang="zh-TW" sz="1800" b="1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大學講堂</a:t>
            </a:r>
            <a:endParaRPr lang="en-US" altLang="zh-TW" sz="1800" b="1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solidFill>
                  <a:schemeClr val="accent2">
                    <a:lumMod val="75000"/>
                  </a:schemeClr>
                </a:solidFill>
                <a:highlight>
                  <a:srgbClr val="FFFF00"/>
                </a:highlight>
                <a:latin typeface="微软雅黑" pitchFamily="34" charset="-122"/>
                <a:ea typeface="微软雅黑" pitchFamily="34" charset="-122"/>
              </a:rPr>
              <a:t>自主學習</a:t>
            </a:r>
            <a:endParaRPr lang="en-US" altLang="zh-TW" sz="1800" b="1" dirty="0">
              <a:solidFill>
                <a:schemeClr val="accent2">
                  <a:lumMod val="75000"/>
                </a:schemeClr>
              </a:solidFill>
              <a:highlight>
                <a:srgbClr val="FFFF00"/>
              </a:highlight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微課程</a:t>
            </a:r>
            <a:r>
              <a:rPr lang="en-US" altLang="zh-TW" sz="1800" b="1" dirty="0">
                <a:latin typeface="微软雅黑" pitchFamily="34" charset="-122"/>
                <a:ea typeface="微软雅黑" pitchFamily="34" charset="-122"/>
              </a:rPr>
              <a:t>(</a:t>
            </a:r>
            <a:r>
              <a:rPr lang="en-US" altLang="zh-TW" sz="1800" b="1" dirty="0" smtClean="0"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TW" altLang="en-US" sz="1800" b="1" dirty="0" smtClean="0">
                <a:latin typeface="微软雅黑" pitchFamily="34" charset="-122"/>
                <a:ea typeface="微软雅黑" pitchFamily="34" charset="-122"/>
              </a:rPr>
              <a:t>週</a:t>
            </a:r>
            <a:r>
              <a:rPr lang="en-US" altLang="zh-TW" sz="1800" b="1" dirty="0">
                <a:latin typeface="微软雅黑" pitchFamily="34" charset="-122"/>
                <a:ea typeface="微软雅黑" pitchFamily="34" charset="-122"/>
              </a:rPr>
              <a:t>)</a:t>
            </a:r>
          </a:p>
        </p:txBody>
      </p:sp>
      <p:cxnSp>
        <p:nvCxnSpPr>
          <p:cNvPr id="55" name="Straight Arrow Connector 40"/>
          <p:cNvCxnSpPr>
            <a:cxnSpLocks noChangeShapeType="1"/>
          </p:cNvCxnSpPr>
          <p:nvPr/>
        </p:nvCxnSpPr>
        <p:spPr bwMode="auto">
          <a:xfrm>
            <a:off x="5158308" y="1824549"/>
            <a:ext cx="383630" cy="1"/>
          </a:xfrm>
          <a:prstGeom prst="straightConnector1">
            <a:avLst/>
          </a:prstGeom>
          <a:noFill/>
          <a:ln w="38100">
            <a:solidFill>
              <a:srgbClr val="262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" name="TextBox 45"/>
          <p:cNvSpPr txBox="1">
            <a:spLocks noChangeArrowheads="1"/>
          </p:cNvSpPr>
          <p:nvPr/>
        </p:nvSpPr>
        <p:spPr bwMode="auto">
          <a:xfrm>
            <a:off x="5373530" y="2306632"/>
            <a:ext cx="1713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成果發表</a:t>
            </a:r>
            <a:endParaRPr lang="en-US" altLang="zh-TW" sz="1800" b="1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優良示例</a:t>
            </a:r>
          </a:p>
        </p:txBody>
      </p:sp>
      <p:cxnSp>
        <p:nvCxnSpPr>
          <p:cNvPr id="57" name="Straight Arrow Connector 41"/>
          <p:cNvCxnSpPr>
            <a:cxnSpLocks noChangeShapeType="1"/>
          </p:cNvCxnSpPr>
          <p:nvPr/>
        </p:nvCxnSpPr>
        <p:spPr bwMode="auto">
          <a:xfrm>
            <a:off x="6901903" y="1821516"/>
            <a:ext cx="381632" cy="1"/>
          </a:xfrm>
          <a:prstGeom prst="straightConnector1">
            <a:avLst/>
          </a:prstGeom>
          <a:noFill/>
          <a:ln w="38100">
            <a:solidFill>
              <a:srgbClr val="262626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8" name="TextBox 46"/>
          <p:cNvSpPr txBox="1">
            <a:spLocks noChangeArrowheads="1"/>
          </p:cNvSpPr>
          <p:nvPr/>
        </p:nvSpPr>
        <p:spPr bwMode="auto">
          <a:xfrm>
            <a:off x="7176364" y="2312673"/>
            <a:ext cx="17139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社群成果</a:t>
            </a:r>
            <a:endParaRPr lang="en-US" altLang="zh-TW" sz="1800" b="1" dirty="0">
              <a:latin typeface="微软雅黑" pitchFamily="34" charset="-122"/>
              <a:ea typeface="微软雅黑" pitchFamily="34" charset="-122"/>
            </a:endParaRPr>
          </a:p>
          <a:p>
            <a:pPr algn="ctr" eaLnBrk="1" hangingPunct="1"/>
            <a:r>
              <a:rPr lang="zh-TW" altLang="en-US" sz="1800" b="1" dirty="0">
                <a:latin typeface="微软雅黑" pitchFamily="34" charset="-122"/>
                <a:ea typeface="微软雅黑" pitchFamily="34" charset="-122"/>
              </a:rPr>
              <a:t>計畫成果</a:t>
            </a:r>
            <a:endParaRPr lang="en-US" sz="18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9" name="矩形 18"/>
          <p:cNvSpPr>
            <a:spLocks noChangeArrowheads="1"/>
          </p:cNvSpPr>
          <p:nvPr/>
        </p:nvSpPr>
        <p:spPr bwMode="auto">
          <a:xfrm>
            <a:off x="565548" y="1573778"/>
            <a:ext cx="1080000" cy="5400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0" name="矩形 19"/>
          <p:cNvSpPr>
            <a:spLocks noChangeArrowheads="1"/>
          </p:cNvSpPr>
          <p:nvPr/>
        </p:nvSpPr>
        <p:spPr bwMode="auto">
          <a:xfrm>
            <a:off x="2223838" y="1573778"/>
            <a:ext cx="1080000" cy="5400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1" name="矩形 20"/>
          <p:cNvSpPr>
            <a:spLocks noChangeArrowheads="1"/>
          </p:cNvSpPr>
          <p:nvPr/>
        </p:nvSpPr>
        <p:spPr bwMode="auto">
          <a:xfrm>
            <a:off x="3927950" y="1575472"/>
            <a:ext cx="1080000" cy="5400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2" name="矩形 21"/>
          <p:cNvSpPr>
            <a:spLocks noChangeArrowheads="1"/>
          </p:cNvSpPr>
          <p:nvPr/>
        </p:nvSpPr>
        <p:spPr bwMode="auto">
          <a:xfrm>
            <a:off x="5665113" y="1575209"/>
            <a:ext cx="1080000" cy="5400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3" name="矩形 22"/>
          <p:cNvSpPr>
            <a:spLocks noChangeArrowheads="1"/>
          </p:cNvSpPr>
          <p:nvPr/>
        </p:nvSpPr>
        <p:spPr bwMode="auto">
          <a:xfrm>
            <a:off x="7427975" y="1568037"/>
            <a:ext cx="1165689" cy="540000"/>
          </a:xfrm>
          <a:prstGeom prst="rect">
            <a:avLst/>
          </a:prstGeom>
          <a:solidFill>
            <a:srgbClr val="40404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4" name="TextBox 29"/>
          <p:cNvSpPr txBox="1">
            <a:spLocks noChangeArrowheads="1"/>
          </p:cNvSpPr>
          <p:nvPr/>
        </p:nvSpPr>
        <p:spPr bwMode="auto">
          <a:xfrm>
            <a:off x="348280" y="1565047"/>
            <a:ext cx="1514538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寒暑假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5" name="TextBox 30"/>
          <p:cNvSpPr txBox="1">
            <a:spLocks noChangeArrowheads="1"/>
          </p:cNvSpPr>
          <p:nvPr/>
        </p:nvSpPr>
        <p:spPr bwMode="auto">
          <a:xfrm>
            <a:off x="2044778" y="1573778"/>
            <a:ext cx="1508545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第一週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6" name="TextBox 31"/>
          <p:cNvSpPr txBox="1">
            <a:spLocks noChangeArrowheads="1"/>
          </p:cNvSpPr>
          <p:nvPr/>
        </p:nvSpPr>
        <p:spPr bwMode="auto">
          <a:xfrm>
            <a:off x="3736149" y="1573778"/>
            <a:ext cx="1490563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學期中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7" name="TextBox 32"/>
          <p:cNvSpPr txBox="1">
            <a:spLocks noChangeArrowheads="1"/>
          </p:cNvSpPr>
          <p:nvPr/>
        </p:nvSpPr>
        <p:spPr bwMode="auto">
          <a:xfrm>
            <a:off x="5462671" y="1581981"/>
            <a:ext cx="1512541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學期末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8" name="TextBox 33"/>
          <p:cNvSpPr txBox="1">
            <a:spLocks noChangeArrowheads="1"/>
          </p:cNvSpPr>
          <p:nvPr/>
        </p:nvSpPr>
        <p:spPr bwMode="auto">
          <a:xfrm>
            <a:off x="7258150" y="1581981"/>
            <a:ext cx="1510542" cy="49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TW" altLang="en-US" sz="20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學期結束</a:t>
            </a:r>
            <a:endParaRPr lang="en-US" altLang="zh-CN" sz="20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9" name="Google Shape;178;p4"/>
          <p:cNvSpPr txBox="1"/>
          <p:nvPr/>
        </p:nvSpPr>
        <p:spPr>
          <a:xfrm>
            <a:off x="708447" y="203158"/>
            <a:ext cx="60504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彈性學習─行政作業流程</a:t>
            </a:r>
            <a:endParaRPr sz="2400" b="1" dirty="0">
              <a:solidFill>
                <a:schemeClr val="tx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70" name="Google Shape;179;p4"/>
          <p:cNvSpPr txBox="1"/>
          <p:nvPr/>
        </p:nvSpPr>
        <p:spPr>
          <a:xfrm>
            <a:off x="145056" y="156991"/>
            <a:ext cx="6318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02</a:t>
            </a:r>
            <a:endParaRPr sz="3000" dirty="0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/>
          <p:nvPr/>
        </p:nvSpPr>
        <p:spPr>
          <a:xfrm>
            <a:off x="-1417086" y="-1398737"/>
            <a:ext cx="3862874" cy="4114800"/>
          </a:xfrm>
          <a:custGeom>
            <a:avLst/>
            <a:gdLst/>
            <a:ahLst/>
            <a:cxnLst/>
            <a:rect l="l" t="t" r="r" b="b"/>
            <a:pathLst>
              <a:path w="7725747" h="8229600" extrusionOk="0">
                <a:moveTo>
                  <a:pt x="0" y="0"/>
                </a:moveTo>
                <a:lnTo>
                  <a:pt x="7725746" y="0"/>
                </a:lnTo>
                <a:lnTo>
                  <a:pt x="772574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88" name="Google Shape;288;p31"/>
          <p:cNvSpPr/>
          <p:nvPr/>
        </p:nvSpPr>
        <p:spPr>
          <a:xfrm>
            <a:off x="7796208" y="346860"/>
            <a:ext cx="804078" cy="805252"/>
          </a:xfrm>
          <a:custGeom>
            <a:avLst/>
            <a:gdLst/>
            <a:ahLst/>
            <a:cxnLst/>
            <a:rect l="l" t="t" r="r" b="b"/>
            <a:pathLst>
              <a:path w="1954636" h="1957489" extrusionOk="0">
                <a:moveTo>
                  <a:pt x="0" y="0"/>
                </a:moveTo>
                <a:lnTo>
                  <a:pt x="1954636" y="0"/>
                </a:lnTo>
                <a:lnTo>
                  <a:pt x="1954636" y="1957489"/>
                </a:lnTo>
                <a:lnTo>
                  <a:pt x="0" y="19574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1" name="Round Same Side Corner Rectangle 35"/>
          <p:cNvSpPr>
            <a:spLocks/>
          </p:cNvSpPr>
          <p:nvPr/>
        </p:nvSpPr>
        <p:spPr bwMode="auto">
          <a:xfrm rot="5400000">
            <a:off x="1431602" y="2987677"/>
            <a:ext cx="373062" cy="1123950"/>
          </a:xfrm>
          <a:custGeom>
            <a:avLst/>
            <a:gdLst>
              <a:gd name="T0" fmla="*/ 187060 w 372534"/>
              <a:gd name="T1" fmla="*/ 0 h 1123949"/>
              <a:gd name="T2" fmla="*/ 187060 w 372534"/>
              <a:gd name="T3" fmla="*/ 0 h 1123949"/>
              <a:gd name="T4" fmla="*/ 374120 w 372534"/>
              <a:gd name="T5" fmla="*/ 186267 h 1123949"/>
              <a:gd name="T6" fmla="*/ 374120 w 372534"/>
              <a:gd name="T7" fmla="*/ 1123952 h 1123949"/>
              <a:gd name="T8" fmla="*/ 374120 w 372534"/>
              <a:gd name="T9" fmla="*/ 1123952 h 1123949"/>
              <a:gd name="T10" fmla="*/ 0 w 372534"/>
              <a:gd name="T11" fmla="*/ 1123952 h 1123949"/>
              <a:gd name="T12" fmla="*/ 0 w 372534"/>
              <a:gd name="T13" fmla="*/ 1123952 h 1123949"/>
              <a:gd name="T14" fmla="*/ 0 w 372534"/>
              <a:gd name="T15" fmla="*/ 186267 h 1123949"/>
              <a:gd name="T16" fmla="*/ 187060 w 372534"/>
              <a:gd name="T17" fmla="*/ 0 h 11239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4" h="1123949">
                <a:moveTo>
                  <a:pt x="186267" y="0"/>
                </a:moveTo>
                <a:lnTo>
                  <a:pt x="186267" y="0"/>
                </a:lnTo>
                <a:cubicBezTo>
                  <a:pt x="289139" y="0"/>
                  <a:pt x="372534" y="83395"/>
                  <a:pt x="372534" y="186267"/>
                </a:cubicBezTo>
                <a:lnTo>
                  <a:pt x="372534" y="1123949"/>
                </a:lnTo>
                <a:lnTo>
                  <a:pt x="0" y="1123949"/>
                </a:lnTo>
                <a:lnTo>
                  <a:pt x="0" y="186267"/>
                </a:lnTo>
                <a:cubicBezTo>
                  <a:pt x="0" y="83395"/>
                  <a:pt x="83395" y="0"/>
                  <a:pt x="186267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ound Same Side Corner Rectangle 36"/>
          <p:cNvSpPr>
            <a:spLocks/>
          </p:cNvSpPr>
          <p:nvPr/>
        </p:nvSpPr>
        <p:spPr bwMode="auto">
          <a:xfrm rot="16200000">
            <a:off x="637852" y="3317877"/>
            <a:ext cx="373062" cy="463550"/>
          </a:xfrm>
          <a:custGeom>
            <a:avLst/>
            <a:gdLst>
              <a:gd name="T0" fmla="*/ 187060 w 372534"/>
              <a:gd name="T1" fmla="*/ 0 h 463550"/>
              <a:gd name="T2" fmla="*/ 187060 w 372534"/>
              <a:gd name="T3" fmla="*/ 0 h 463550"/>
              <a:gd name="T4" fmla="*/ 374120 w 372534"/>
              <a:gd name="T5" fmla="*/ 186267 h 463550"/>
              <a:gd name="T6" fmla="*/ 374120 w 372534"/>
              <a:gd name="T7" fmla="*/ 463550 h 463550"/>
              <a:gd name="T8" fmla="*/ 374120 w 372534"/>
              <a:gd name="T9" fmla="*/ 463550 h 463550"/>
              <a:gd name="T10" fmla="*/ 0 w 372534"/>
              <a:gd name="T11" fmla="*/ 463550 h 463550"/>
              <a:gd name="T12" fmla="*/ 0 w 372534"/>
              <a:gd name="T13" fmla="*/ 463550 h 463550"/>
              <a:gd name="T14" fmla="*/ 0 w 372534"/>
              <a:gd name="T15" fmla="*/ 186267 h 463550"/>
              <a:gd name="T16" fmla="*/ 187060 w 372534"/>
              <a:gd name="T17" fmla="*/ 0 h 4635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4" h="463550">
                <a:moveTo>
                  <a:pt x="186267" y="0"/>
                </a:moveTo>
                <a:lnTo>
                  <a:pt x="186267" y="0"/>
                </a:lnTo>
                <a:cubicBezTo>
                  <a:pt x="289139" y="0"/>
                  <a:pt x="372534" y="83395"/>
                  <a:pt x="372534" y="186267"/>
                </a:cubicBezTo>
                <a:lnTo>
                  <a:pt x="372534" y="463550"/>
                </a:lnTo>
                <a:lnTo>
                  <a:pt x="0" y="463550"/>
                </a:lnTo>
                <a:lnTo>
                  <a:pt x="0" y="186267"/>
                </a:lnTo>
                <a:cubicBezTo>
                  <a:pt x="0" y="83395"/>
                  <a:pt x="83395" y="0"/>
                  <a:pt x="186267" y="0"/>
                </a:cubicBez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Rectangle 37"/>
          <p:cNvSpPr>
            <a:spLocks noChangeArrowheads="1"/>
          </p:cNvSpPr>
          <p:nvPr/>
        </p:nvSpPr>
        <p:spPr bwMode="auto">
          <a:xfrm>
            <a:off x="1217230" y="3363121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49325" eaLnBrk="1" hangingPunct="1"/>
            <a:r>
              <a:rPr lang="zh-TW" altLang="en-US" sz="16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高一上</a:t>
            </a:r>
            <a:endParaRPr lang="bg-BG" altLang="en-US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Rectangle 38"/>
          <p:cNvSpPr>
            <a:spLocks noChangeArrowheads="1"/>
          </p:cNvSpPr>
          <p:nvPr/>
        </p:nvSpPr>
        <p:spPr bwMode="auto">
          <a:xfrm>
            <a:off x="662795" y="3366296"/>
            <a:ext cx="38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50913" eaLnBrk="1" hangingPunct="1"/>
            <a:r>
              <a:rPr lang="en-US" altLang="zh-CN" sz="160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01</a:t>
            </a:r>
          </a:p>
        </p:txBody>
      </p:sp>
      <p:sp>
        <p:nvSpPr>
          <p:cNvPr id="75" name="Round Same Side Corner Rectangle 41"/>
          <p:cNvSpPr>
            <a:spLocks/>
          </p:cNvSpPr>
          <p:nvPr/>
        </p:nvSpPr>
        <p:spPr bwMode="auto">
          <a:xfrm rot="5400000">
            <a:off x="2943444" y="2600527"/>
            <a:ext cx="373063" cy="1120775"/>
          </a:xfrm>
          <a:custGeom>
            <a:avLst/>
            <a:gdLst>
              <a:gd name="T0" fmla="*/ 187061 w 372535"/>
              <a:gd name="T1" fmla="*/ 0 h 1121834"/>
              <a:gd name="T2" fmla="*/ 187061 w 372535"/>
              <a:gd name="T3" fmla="*/ 0 h 1121834"/>
              <a:gd name="T4" fmla="*/ 374122 w 372535"/>
              <a:gd name="T5" fmla="*/ 185740 h 1121834"/>
              <a:gd name="T6" fmla="*/ 374121 w 372535"/>
              <a:gd name="T7" fmla="*/ 1118660 h 1121834"/>
              <a:gd name="T8" fmla="*/ 374121 w 372535"/>
              <a:gd name="T9" fmla="*/ 1118660 h 1121834"/>
              <a:gd name="T10" fmla="*/ 0 w 372535"/>
              <a:gd name="T11" fmla="*/ 1118660 h 1121834"/>
              <a:gd name="T12" fmla="*/ 0 w 372535"/>
              <a:gd name="T13" fmla="*/ 1118660 h 1121834"/>
              <a:gd name="T14" fmla="*/ 0 w 372535"/>
              <a:gd name="T15" fmla="*/ 185740 h 1121834"/>
              <a:gd name="T16" fmla="*/ 187061 w 372535"/>
              <a:gd name="T17" fmla="*/ 0 h 11218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1121834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498123"/>
                  <a:pt x="372535" y="809979"/>
                  <a:pt x="372535" y="1121834"/>
                </a:cubicBezTo>
                <a:lnTo>
                  <a:pt x="0" y="1121834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Round Same Side Corner Rectangle 43"/>
          <p:cNvSpPr>
            <a:spLocks/>
          </p:cNvSpPr>
          <p:nvPr/>
        </p:nvSpPr>
        <p:spPr bwMode="auto">
          <a:xfrm rot="16200000">
            <a:off x="2151281" y="2929140"/>
            <a:ext cx="373063" cy="463550"/>
          </a:xfrm>
          <a:custGeom>
            <a:avLst/>
            <a:gdLst>
              <a:gd name="T0" fmla="*/ 187061 w 372535"/>
              <a:gd name="T1" fmla="*/ 0 h 463550"/>
              <a:gd name="T2" fmla="*/ 187061 w 372535"/>
              <a:gd name="T3" fmla="*/ 0 h 463550"/>
              <a:gd name="T4" fmla="*/ 374122 w 372535"/>
              <a:gd name="T5" fmla="*/ 186268 h 463550"/>
              <a:gd name="T6" fmla="*/ 374121 w 372535"/>
              <a:gd name="T7" fmla="*/ 463550 h 463550"/>
              <a:gd name="T8" fmla="*/ 374121 w 372535"/>
              <a:gd name="T9" fmla="*/ 463550 h 463550"/>
              <a:gd name="T10" fmla="*/ 0 w 372535"/>
              <a:gd name="T11" fmla="*/ 463550 h 463550"/>
              <a:gd name="T12" fmla="*/ 0 w 372535"/>
              <a:gd name="T13" fmla="*/ 463550 h 463550"/>
              <a:gd name="T14" fmla="*/ 0 w 372535"/>
              <a:gd name="T15" fmla="*/ 186268 h 463550"/>
              <a:gd name="T16" fmla="*/ 187061 w 372535"/>
              <a:gd name="T17" fmla="*/ 0 h 4635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463550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278695"/>
                  <a:pt x="372535" y="371123"/>
                  <a:pt x="372535" y="463550"/>
                </a:cubicBezTo>
                <a:lnTo>
                  <a:pt x="0" y="463550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Rectangle 44"/>
          <p:cNvSpPr>
            <a:spLocks noChangeArrowheads="1"/>
          </p:cNvSpPr>
          <p:nvPr/>
        </p:nvSpPr>
        <p:spPr bwMode="auto">
          <a:xfrm>
            <a:off x="2714785" y="2974383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49325" eaLnBrk="1" hangingPunct="1"/>
            <a:r>
              <a:rPr lang="zh-TW" altLang="en-US" sz="16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高一上</a:t>
            </a:r>
            <a:endParaRPr lang="bg-BG" altLang="en-US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8" name="Rectangle 45"/>
          <p:cNvSpPr>
            <a:spLocks noChangeArrowheads="1"/>
          </p:cNvSpPr>
          <p:nvPr/>
        </p:nvSpPr>
        <p:spPr bwMode="auto">
          <a:xfrm>
            <a:off x="2176225" y="2975971"/>
            <a:ext cx="38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50913" eaLnBrk="1" hangingPunct="1"/>
            <a:r>
              <a:rPr lang="en-US" altLang="zh-CN" sz="160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02</a:t>
            </a:r>
          </a:p>
        </p:txBody>
      </p:sp>
      <p:sp>
        <p:nvSpPr>
          <p:cNvPr id="79" name="Round Same Side Corner Rectangle 47"/>
          <p:cNvSpPr>
            <a:spLocks/>
          </p:cNvSpPr>
          <p:nvPr/>
        </p:nvSpPr>
        <p:spPr bwMode="auto">
          <a:xfrm rot="5400000">
            <a:off x="4451679" y="2210202"/>
            <a:ext cx="371475" cy="1122363"/>
          </a:xfrm>
          <a:custGeom>
            <a:avLst/>
            <a:gdLst>
              <a:gd name="T0" fmla="*/ 184684 w 372534"/>
              <a:gd name="T1" fmla="*/ 0 h 1121834"/>
              <a:gd name="T2" fmla="*/ 184684 w 372534"/>
              <a:gd name="T3" fmla="*/ 0 h 1121834"/>
              <a:gd name="T4" fmla="*/ 369366 w 372534"/>
              <a:gd name="T5" fmla="*/ 186531 h 1121834"/>
              <a:gd name="T6" fmla="*/ 369366 w 372534"/>
              <a:gd name="T7" fmla="*/ 1123421 h 1121834"/>
              <a:gd name="T8" fmla="*/ 369366 w 372534"/>
              <a:gd name="T9" fmla="*/ 1123421 h 1121834"/>
              <a:gd name="T10" fmla="*/ 0 w 372534"/>
              <a:gd name="T11" fmla="*/ 1123421 h 1121834"/>
              <a:gd name="T12" fmla="*/ 0 w 372534"/>
              <a:gd name="T13" fmla="*/ 1123421 h 1121834"/>
              <a:gd name="T14" fmla="*/ 0 w 372534"/>
              <a:gd name="T15" fmla="*/ 186531 h 1121834"/>
              <a:gd name="T16" fmla="*/ 184684 w 372534"/>
              <a:gd name="T17" fmla="*/ 0 h 112183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4" h="1121834">
                <a:moveTo>
                  <a:pt x="186267" y="0"/>
                </a:moveTo>
                <a:lnTo>
                  <a:pt x="186267" y="0"/>
                </a:lnTo>
                <a:cubicBezTo>
                  <a:pt x="289139" y="0"/>
                  <a:pt x="372534" y="83395"/>
                  <a:pt x="372534" y="186267"/>
                </a:cubicBezTo>
                <a:lnTo>
                  <a:pt x="372534" y="1121834"/>
                </a:lnTo>
                <a:lnTo>
                  <a:pt x="0" y="1121834"/>
                </a:lnTo>
                <a:lnTo>
                  <a:pt x="0" y="186267"/>
                </a:lnTo>
                <a:cubicBezTo>
                  <a:pt x="0" y="83395"/>
                  <a:pt x="83395" y="0"/>
                  <a:pt x="186267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ound Same Side Corner Rectangle 48"/>
          <p:cNvSpPr>
            <a:spLocks/>
          </p:cNvSpPr>
          <p:nvPr/>
        </p:nvSpPr>
        <p:spPr bwMode="auto">
          <a:xfrm rot="16200000">
            <a:off x="3658722" y="2539609"/>
            <a:ext cx="371475" cy="463550"/>
          </a:xfrm>
          <a:custGeom>
            <a:avLst/>
            <a:gdLst>
              <a:gd name="T0" fmla="*/ 184684 w 372534"/>
              <a:gd name="T1" fmla="*/ 0 h 463550"/>
              <a:gd name="T2" fmla="*/ 184684 w 372534"/>
              <a:gd name="T3" fmla="*/ 0 h 463550"/>
              <a:gd name="T4" fmla="*/ 369366 w 372534"/>
              <a:gd name="T5" fmla="*/ 186267 h 463550"/>
              <a:gd name="T6" fmla="*/ 369366 w 372534"/>
              <a:gd name="T7" fmla="*/ 463550 h 463550"/>
              <a:gd name="T8" fmla="*/ 369366 w 372534"/>
              <a:gd name="T9" fmla="*/ 463550 h 463550"/>
              <a:gd name="T10" fmla="*/ 0 w 372534"/>
              <a:gd name="T11" fmla="*/ 463550 h 463550"/>
              <a:gd name="T12" fmla="*/ 0 w 372534"/>
              <a:gd name="T13" fmla="*/ 463550 h 463550"/>
              <a:gd name="T14" fmla="*/ 0 w 372534"/>
              <a:gd name="T15" fmla="*/ 186267 h 463550"/>
              <a:gd name="T16" fmla="*/ 184684 w 372534"/>
              <a:gd name="T17" fmla="*/ 0 h 46355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4" h="463550">
                <a:moveTo>
                  <a:pt x="186267" y="0"/>
                </a:moveTo>
                <a:lnTo>
                  <a:pt x="186267" y="0"/>
                </a:lnTo>
                <a:cubicBezTo>
                  <a:pt x="289139" y="0"/>
                  <a:pt x="372534" y="83395"/>
                  <a:pt x="372534" y="186267"/>
                </a:cubicBezTo>
                <a:lnTo>
                  <a:pt x="372534" y="463550"/>
                </a:lnTo>
                <a:lnTo>
                  <a:pt x="0" y="463550"/>
                </a:lnTo>
                <a:lnTo>
                  <a:pt x="0" y="186267"/>
                </a:lnTo>
                <a:cubicBezTo>
                  <a:pt x="0" y="83395"/>
                  <a:pt x="83395" y="0"/>
                  <a:pt x="186267" y="0"/>
                </a:cubicBez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Rectangle 49"/>
          <p:cNvSpPr>
            <a:spLocks noChangeArrowheads="1"/>
          </p:cNvSpPr>
          <p:nvPr/>
        </p:nvSpPr>
        <p:spPr bwMode="auto">
          <a:xfrm>
            <a:off x="4221432" y="2585646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49325" eaLnBrk="1" hangingPunct="1"/>
            <a:r>
              <a:rPr lang="zh-TW" altLang="en-US" sz="16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高一下</a:t>
            </a:r>
            <a:endParaRPr lang="bg-BG" altLang="en-US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2" name="Rectangle 50"/>
          <p:cNvSpPr>
            <a:spLocks noChangeArrowheads="1"/>
          </p:cNvSpPr>
          <p:nvPr/>
        </p:nvSpPr>
        <p:spPr bwMode="auto">
          <a:xfrm>
            <a:off x="3675729" y="2587233"/>
            <a:ext cx="38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50913" eaLnBrk="1" hangingPunct="1"/>
            <a:r>
              <a:rPr lang="en-US" altLang="zh-CN" sz="160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03</a:t>
            </a:r>
          </a:p>
        </p:txBody>
      </p:sp>
      <p:sp>
        <p:nvSpPr>
          <p:cNvPr id="83" name="Round Same Side Corner Rectangle 52"/>
          <p:cNvSpPr>
            <a:spLocks/>
          </p:cNvSpPr>
          <p:nvPr/>
        </p:nvSpPr>
        <p:spPr bwMode="auto">
          <a:xfrm rot="5400000">
            <a:off x="5996638" y="1830295"/>
            <a:ext cx="373062" cy="1122363"/>
          </a:xfrm>
          <a:custGeom>
            <a:avLst/>
            <a:gdLst>
              <a:gd name="T0" fmla="*/ 187060 w 372535"/>
              <a:gd name="T1" fmla="*/ 0 h 1121832"/>
              <a:gd name="T2" fmla="*/ 187060 w 372535"/>
              <a:gd name="T3" fmla="*/ 0 h 1121832"/>
              <a:gd name="T4" fmla="*/ 374119 w 372535"/>
              <a:gd name="T5" fmla="*/ 186532 h 1121832"/>
              <a:gd name="T6" fmla="*/ 374118 w 372535"/>
              <a:gd name="T7" fmla="*/ 1123426 h 1121832"/>
              <a:gd name="T8" fmla="*/ 374118 w 372535"/>
              <a:gd name="T9" fmla="*/ 1123426 h 1121832"/>
              <a:gd name="T10" fmla="*/ 0 w 372535"/>
              <a:gd name="T11" fmla="*/ 1123426 h 1121832"/>
              <a:gd name="T12" fmla="*/ 0 w 372535"/>
              <a:gd name="T13" fmla="*/ 1123426 h 1121832"/>
              <a:gd name="T14" fmla="*/ 0 w 372535"/>
              <a:gd name="T15" fmla="*/ 186532 h 1121832"/>
              <a:gd name="T16" fmla="*/ 187060 w 372535"/>
              <a:gd name="T17" fmla="*/ 0 h 112183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1121832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498123"/>
                  <a:pt x="372535" y="809977"/>
                  <a:pt x="372535" y="1121832"/>
                </a:cubicBezTo>
                <a:lnTo>
                  <a:pt x="0" y="1121832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Round Same Side Corner Rectangle 53"/>
          <p:cNvSpPr>
            <a:spLocks/>
          </p:cNvSpPr>
          <p:nvPr/>
        </p:nvSpPr>
        <p:spPr bwMode="auto">
          <a:xfrm rot="16200000">
            <a:off x="5203681" y="2159702"/>
            <a:ext cx="373062" cy="463550"/>
          </a:xfrm>
          <a:custGeom>
            <a:avLst/>
            <a:gdLst>
              <a:gd name="T0" fmla="*/ 187060 w 372535"/>
              <a:gd name="T1" fmla="*/ 0 h 463549"/>
              <a:gd name="T2" fmla="*/ 187060 w 372535"/>
              <a:gd name="T3" fmla="*/ 0 h 463549"/>
              <a:gd name="T4" fmla="*/ 374119 w 372535"/>
              <a:gd name="T5" fmla="*/ 186268 h 463549"/>
              <a:gd name="T6" fmla="*/ 374118 w 372535"/>
              <a:gd name="T7" fmla="*/ 463552 h 463549"/>
              <a:gd name="T8" fmla="*/ 374118 w 372535"/>
              <a:gd name="T9" fmla="*/ 463552 h 463549"/>
              <a:gd name="T10" fmla="*/ 0 w 372535"/>
              <a:gd name="T11" fmla="*/ 463552 h 463549"/>
              <a:gd name="T12" fmla="*/ 0 w 372535"/>
              <a:gd name="T13" fmla="*/ 463552 h 463549"/>
              <a:gd name="T14" fmla="*/ 0 w 372535"/>
              <a:gd name="T15" fmla="*/ 186268 h 463549"/>
              <a:gd name="T16" fmla="*/ 187060 w 372535"/>
              <a:gd name="T17" fmla="*/ 0 h 4635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463549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278695"/>
                  <a:pt x="372535" y="371122"/>
                  <a:pt x="372535" y="463549"/>
                </a:cubicBezTo>
                <a:lnTo>
                  <a:pt x="0" y="463549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Rectangle 63"/>
          <p:cNvSpPr>
            <a:spLocks noChangeArrowheads="1"/>
          </p:cNvSpPr>
          <p:nvPr/>
        </p:nvSpPr>
        <p:spPr bwMode="auto">
          <a:xfrm>
            <a:off x="5767184" y="2204946"/>
            <a:ext cx="80021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49325" eaLnBrk="1" hangingPunct="1"/>
            <a:r>
              <a:rPr lang="zh-TW" altLang="en-US" sz="1600" b="1" dirty="0" smtClean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高二上</a:t>
            </a:r>
            <a:endParaRPr lang="bg-BG" altLang="en-US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86" name="Rectangle 65"/>
          <p:cNvSpPr>
            <a:spLocks noChangeArrowheads="1"/>
          </p:cNvSpPr>
          <p:nvPr/>
        </p:nvSpPr>
        <p:spPr bwMode="auto">
          <a:xfrm>
            <a:off x="5221481" y="2208121"/>
            <a:ext cx="38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50913" eaLnBrk="1" hangingPunct="1"/>
            <a:r>
              <a:rPr lang="en-US" altLang="zh-CN" sz="160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04</a:t>
            </a:r>
          </a:p>
        </p:txBody>
      </p:sp>
      <p:sp>
        <p:nvSpPr>
          <p:cNvPr id="91" name="Round Same Side Corner Rectangle 81"/>
          <p:cNvSpPr>
            <a:spLocks/>
          </p:cNvSpPr>
          <p:nvPr/>
        </p:nvSpPr>
        <p:spPr bwMode="auto">
          <a:xfrm rot="5400000">
            <a:off x="7262207" y="1245641"/>
            <a:ext cx="748129" cy="1123950"/>
          </a:xfrm>
          <a:custGeom>
            <a:avLst/>
            <a:gdLst>
              <a:gd name="T0" fmla="*/ 184683 w 372535"/>
              <a:gd name="T1" fmla="*/ 0 h 1123951"/>
              <a:gd name="T2" fmla="*/ 184683 w 372535"/>
              <a:gd name="T3" fmla="*/ 0 h 1123951"/>
              <a:gd name="T4" fmla="*/ 369365 w 372535"/>
              <a:gd name="T5" fmla="*/ 186268 h 1123951"/>
              <a:gd name="T6" fmla="*/ 369364 w 372535"/>
              <a:gd name="T7" fmla="*/ 1123948 h 1123951"/>
              <a:gd name="T8" fmla="*/ 369364 w 372535"/>
              <a:gd name="T9" fmla="*/ 1123948 h 1123951"/>
              <a:gd name="T10" fmla="*/ 0 w 372535"/>
              <a:gd name="T11" fmla="*/ 1123948 h 1123951"/>
              <a:gd name="T12" fmla="*/ 0 w 372535"/>
              <a:gd name="T13" fmla="*/ 1123948 h 1123951"/>
              <a:gd name="T14" fmla="*/ 0 w 372535"/>
              <a:gd name="T15" fmla="*/ 186268 h 1123951"/>
              <a:gd name="T16" fmla="*/ 184683 w 372535"/>
              <a:gd name="T17" fmla="*/ 0 h 112395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1123951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498829"/>
                  <a:pt x="372535" y="811390"/>
                  <a:pt x="372535" y="1123951"/>
                </a:cubicBezTo>
                <a:lnTo>
                  <a:pt x="0" y="1123951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xtLst/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" name="Round Same Side Corner Rectangle 82"/>
          <p:cNvSpPr>
            <a:spLocks/>
          </p:cNvSpPr>
          <p:nvPr/>
        </p:nvSpPr>
        <p:spPr bwMode="auto">
          <a:xfrm rot="16200000">
            <a:off x="6468458" y="1575839"/>
            <a:ext cx="748128" cy="463550"/>
          </a:xfrm>
          <a:custGeom>
            <a:avLst/>
            <a:gdLst>
              <a:gd name="T0" fmla="*/ 184683 w 372535"/>
              <a:gd name="T1" fmla="*/ 0 h 463549"/>
              <a:gd name="T2" fmla="*/ 184683 w 372535"/>
              <a:gd name="T3" fmla="*/ 0 h 463549"/>
              <a:gd name="T4" fmla="*/ 369365 w 372535"/>
              <a:gd name="T5" fmla="*/ 186268 h 463549"/>
              <a:gd name="T6" fmla="*/ 369364 w 372535"/>
              <a:gd name="T7" fmla="*/ 463552 h 463549"/>
              <a:gd name="T8" fmla="*/ 369364 w 372535"/>
              <a:gd name="T9" fmla="*/ 463552 h 463549"/>
              <a:gd name="T10" fmla="*/ 0 w 372535"/>
              <a:gd name="T11" fmla="*/ 463552 h 463549"/>
              <a:gd name="T12" fmla="*/ 0 w 372535"/>
              <a:gd name="T13" fmla="*/ 463552 h 463549"/>
              <a:gd name="T14" fmla="*/ 0 w 372535"/>
              <a:gd name="T15" fmla="*/ 186268 h 463549"/>
              <a:gd name="T16" fmla="*/ 184683 w 372535"/>
              <a:gd name="T17" fmla="*/ 0 h 46354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72535" h="463549">
                <a:moveTo>
                  <a:pt x="186268" y="0"/>
                </a:moveTo>
                <a:lnTo>
                  <a:pt x="186268" y="0"/>
                </a:lnTo>
                <a:cubicBezTo>
                  <a:pt x="289141" y="0"/>
                  <a:pt x="372536" y="83395"/>
                  <a:pt x="372536" y="186268"/>
                </a:cubicBezTo>
                <a:cubicBezTo>
                  <a:pt x="372536" y="278695"/>
                  <a:pt x="372535" y="371122"/>
                  <a:pt x="372535" y="463549"/>
                </a:cubicBezTo>
                <a:lnTo>
                  <a:pt x="0" y="463549"/>
                </a:lnTo>
                <a:lnTo>
                  <a:pt x="0" y="186268"/>
                </a:lnTo>
                <a:cubicBezTo>
                  <a:pt x="0" y="83395"/>
                  <a:pt x="83395" y="0"/>
                  <a:pt x="186268" y="0"/>
                </a:cubicBezTo>
                <a:close/>
              </a:path>
            </a:pathLst>
          </a:custGeom>
          <a:solidFill>
            <a:srgbClr val="0D0D0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Rectangle 83"/>
          <p:cNvSpPr>
            <a:spLocks noChangeArrowheads="1"/>
          </p:cNvSpPr>
          <p:nvPr/>
        </p:nvSpPr>
        <p:spPr bwMode="auto">
          <a:xfrm>
            <a:off x="7235369" y="1485505"/>
            <a:ext cx="8002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49325" eaLnBrk="1" hangingPunct="1"/>
            <a:r>
              <a:rPr lang="zh-TW" altLang="en-US" sz="16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高二上</a:t>
            </a:r>
            <a:endParaRPr lang="en-US" altLang="zh-TW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 defTabSz="949325" eaLnBrk="1" hangingPunct="1"/>
            <a:r>
              <a:rPr lang="zh-TW" altLang="en-US" sz="1600" b="1" dirty="0">
                <a:solidFill>
                  <a:srgbClr val="FAFAFA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高二下</a:t>
            </a:r>
            <a:endParaRPr lang="bg-BG" altLang="en-US" sz="1600" b="1" dirty="0">
              <a:solidFill>
                <a:srgbClr val="FAFAFA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4" name="Rectangle 84"/>
          <p:cNvSpPr>
            <a:spLocks noChangeArrowheads="1"/>
          </p:cNvSpPr>
          <p:nvPr/>
        </p:nvSpPr>
        <p:spPr bwMode="auto">
          <a:xfrm>
            <a:off x="6680934" y="1632566"/>
            <a:ext cx="3898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950913" eaLnBrk="1" hangingPunct="1"/>
            <a:r>
              <a:rPr lang="en-US" altLang="zh-CN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0</a:t>
            </a:r>
            <a:r>
              <a:rPr lang="en-US" altLang="zh-TW" sz="1600" dirty="0" smtClean="0">
                <a:solidFill>
                  <a:srgbClr val="FFFFFF"/>
                </a:solidFill>
                <a:latin typeface="Times New Roman" panose="02020603050405020304" pitchFamily="18" charset="0"/>
                <a:ea typeface="Open Sans Light"/>
                <a:cs typeface="Times New Roman" panose="02020603050405020304" pitchFamily="18" charset="0"/>
              </a:rPr>
              <a:t>5</a:t>
            </a:r>
            <a:endParaRPr lang="en-US" altLang="zh-CN" sz="1600" dirty="0">
              <a:solidFill>
                <a:srgbClr val="FFFFFF"/>
              </a:solidFill>
              <a:latin typeface="Times New Roman" panose="02020603050405020304" pitchFamily="18" charset="0"/>
              <a:ea typeface="Open Sans Light"/>
              <a:cs typeface="Times New Roman" panose="02020603050405020304" pitchFamily="18" charset="0"/>
            </a:endParaRPr>
          </a:p>
        </p:txBody>
      </p:sp>
      <p:sp>
        <p:nvSpPr>
          <p:cNvPr id="98" name="Text Placeholder 3"/>
          <p:cNvSpPr txBox="1">
            <a:spLocks noChangeArrowheads="1"/>
          </p:cNvSpPr>
          <p:nvPr/>
        </p:nvSpPr>
        <p:spPr bwMode="auto">
          <a:xfrm>
            <a:off x="357295" y="3857864"/>
            <a:ext cx="2075225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彈性學習整體說明</a:t>
            </a:r>
            <a:endParaRPr lang="en-US" altLang="zh-TW" sz="1600" dirty="0" smtClean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自主</a:t>
            </a: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學習內涵介紹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平台示例提供導覽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99" name="Text Placeholder 3"/>
          <p:cNvSpPr txBox="1">
            <a:spLocks noChangeArrowheads="1"/>
          </p:cNvSpPr>
          <p:nvPr/>
        </p:nvSpPr>
        <p:spPr bwMode="auto">
          <a:xfrm>
            <a:off x="6480646" y="2323648"/>
            <a:ext cx="1947905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執行計畫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完成計畫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上傳學習歷程</a:t>
            </a:r>
            <a:endParaRPr lang="en-US" altLang="zh-CN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1" name="Text Placeholder 3"/>
          <p:cNvSpPr txBox="1">
            <a:spLocks noChangeArrowheads="1"/>
          </p:cNvSpPr>
          <p:nvPr/>
        </p:nvSpPr>
        <p:spPr bwMode="auto">
          <a:xfrm>
            <a:off x="5215461" y="2675226"/>
            <a:ext cx="1534363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依照學群分類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教師協助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評閱</a:t>
            </a:r>
            <a:endParaRPr lang="en-US" altLang="zh-TW" sz="1600" dirty="0" smtClean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計畫初審</a:t>
            </a:r>
            <a:r>
              <a:rPr lang="en-US" altLang="zh-TW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/</a:t>
            </a: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複審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正式執行</a:t>
            </a:r>
            <a:r>
              <a:rPr lang="en-US" altLang="zh-TW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18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小時</a:t>
            </a:r>
            <a:endParaRPr lang="en-US" altLang="zh-CN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2" name="Text Placeholder 3"/>
          <p:cNvSpPr txBox="1">
            <a:spLocks noChangeArrowheads="1"/>
          </p:cNvSpPr>
          <p:nvPr/>
        </p:nvSpPr>
        <p:spPr bwMode="auto">
          <a:xfrm>
            <a:off x="3470924" y="3071623"/>
            <a:ext cx="1879671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撰寫</a:t>
            </a:r>
            <a:r>
              <a:rPr lang="en-US" altLang="zh-TW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18</a:t>
            </a: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小時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自主學習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計畫</a:t>
            </a:r>
            <a:endParaRPr lang="en-US" altLang="zh-TW" sz="1600" dirty="0" smtClean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zh-TW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5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週微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課程</a:t>
            </a:r>
            <a:endParaRPr lang="en-US" altLang="zh-CN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3" name="Text Placeholder 3"/>
          <p:cNvSpPr txBox="1">
            <a:spLocks noChangeArrowheads="1"/>
          </p:cNvSpPr>
          <p:nvPr/>
        </p:nvSpPr>
        <p:spPr bwMode="auto">
          <a:xfrm>
            <a:off x="2234289" y="3451664"/>
            <a:ext cx="1325562" cy="113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1217613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多元探索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特色活動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大學講堂</a:t>
            </a:r>
            <a:endParaRPr lang="en-US" altLang="zh-TW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  <a:p>
            <a:pPr algn="ctr">
              <a:spcBef>
                <a:spcPct val="20000"/>
              </a:spcBef>
            </a:pPr>
            <a:r>
              <a:rPr lang="en-US" altLang="zh-TW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5</a:t>
            </a:r>
            <a:r>
              <a:rPr lang="zh-TW" altLang="en-US" sz="1600" dirty="0" smtClean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週微</a:t>
            </a:r>
            <a:r>
              <a:rPr lang="zh-TW" altLang="en-US" sz="1600" dirty="0"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課程</a:t>
            </a:r>
            <a:endParaRPr lang="en-US" altLang="zh-CN" sz="1600" dirty="0"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5" name="向右箭號 104"/>
          <p:cNvSpPr/>
          <p:nvPr/>
        </p:nvSpPr>
        <p:spPr>
          <a:xfrm rot="20517343">
            <a:off x="1490879" y="1463266"/>
            <a:ext cx="6293073" cy="685826"/>
          </a:xfrm>
          <a:prstGeom prst="rightArrow">
            <a:avLst>
              <a:gd name="adj1" fmla="val 50000"/>
              <a:gd name="adj2" fmla="val 59455"/>
            </a:avLst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6" name="圖片 105"/>
          <p:cNvPicPr>
            <a:picLocks noChangeAspect="1"/>
          </p:cNvPicPr>
          <p:nvPr/>
        </p:nvPicPr>
        <p:blipFill>
          <a:blip r:embed="rId6">
            <a:clrChange>
              <a:clrFrom>
                <a:srgbClr val="D8D5EA"/>
              </a:clrFrom>
              <a:clrTo>
                <a:srgbClr val="D8D5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0" y="1249417"/>
            <a:ext cx="3175050" cy="2221005"/>
          </a:xfrm>
          <a:prstGeom prst="rect">
            <a:avLst/>
          </a:prstGeom>
        </p:spPr>
      </p:pic>
      <p:sp>
        <p:nvSpPr>
          <p:cNvPr id="108" name="Google Shape;178;p4"/>
          <p:cNvSpPr txBox="1"/>
          <p:nvPr/>
        </p:nvSpPr>
        <p:spPr>
          <a:xfrm>
            <a:off x="708447" y="203158"/>
            <a:ext cx="605049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彈性學習─學生整體規劃</a:t>
            </a:r>
            <a:endParaRPr sz="2400" b="1" dirty="0">
              <a:solidFill>
                <a:schemeClr val="tx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109" name="Google Shape;179;p4"/>
          <p:cNvSpPr txBox="1"/>
          <p:nvPr/>
        </p:nvSpPr>
        <p:spPr>
          <a:xfrm>
            <a:off x="145056" y="156991"/>
            <a:ext cx="63184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0</a:t>
            </a:r>
            <a:r>
              <a:rPr lang="en-US" altLang="zh-TW" sz="3000" dirty="0" smtClean="0">
                <a:solidFill>
                  <a:schemeClr val="tx1"/>
                </a:solidFill>
                <a:latin typeface="Impact"/>
                <a:ea typeface="Impact"/>
                <a:cs typeface="Impact"/>
                <a:sym typeface="Impact"/>
              </a:rPr>
              <a:t>3</a:t>
            </a:r>
            <a:endParaRPr sz="3000" dirty="0">
              <a:solidFill>
                <a:schemeClr val="tx1"/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/>
          <p:nvPr/>
        </p:nvSpPr>
        <p:spPr>
          <a:xfrm>
            <a:off x="4785284" y="438951"/>
            <a:ext cx="4020522" cy="4114800"/>
          </a:xfrm>
          <a:custGeom>
            <a:avLst/>
            <a:gdLst/>
            <a:ahLst/>
            <a:cxnLst/>
            <a:rect l="l" t="t" r="r" b="b"/>
            <a:pathLst>
              <a:path w="8041043" h="8229600" extrusionOk="0">
                <a:moveTo>
                  <a:pt x="0" y="0"/>
                </a:moveTo>
                <a:lnTo>
                  <a:pt x="8041043" y="0"/>
                </a:lnTo>
                <a:lnTo>
                  <a:pt x="80410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" name="矩形 1"/>
          <p:cNvSpPr/>
          <p:nvPr/>
        </p:nvSpPr>
        <p:spPr>
          <a:xfrm>
            <a:off x="1370362" y="1983522"/>
            <a:ext cx="25996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hlinkClick r:id="rId5"/>
              </a:rPr>
              <a:t>國立屏東女中自主學習專區 </a:t>
            </a:r>
            <a:r>
              <a:rPr lang="en-US" altLang="zh-TW" sz="2800" dirty="0">
                <a:hlinkClick r:id="rId5"/>
              </a:rPr>
              <a:t>- </a:t>
            </a:r>
            <a:r>
              <a:rPr lang="zh-TW" altLang="en-US" sz="2800" dirty="0">
                <a:hlinkClick r:id="rId5"/>
              </a:rPr>
              <a:t>優良檔案分享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32744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8"/>
          <p:cNvSpPr/>
          <p:nvPr/>
        </p:nvSpPr>
        <p:spPr>
          <a:xfrm>
            <a:off x="-2055548" y="-2057400"/>
            <a:ext cx="4111097" cy="4114800"/>
          </a:xfrm>
          <a:custGeom>
            <a:avLst/>
            <a:gdLst/>
            <a:ahLst/>
            <a:cxnLst/>
            <a:rect l="l" t="t" r="r" b="b"/>
            <a:pathLst>
              <a:path w="8222193" h="8229600" extrusionOk="0">
                <a:moveTo>
                  <a:pt x="0" y="0"/>
                </a:moveTo>
                <a:lnTo>
                  <a:pt x="8222192" y="0"/>
                </a:lnTo>
                <a:lnTo>
                  <a:pt x="822219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30" name="Google Shape;230;p28"/>
          <p:cNvSpPr/>
          <p:nvPr/>
        </p:nvSpPr>
        <p:spPr>
          <a:xfrm>
            <a:off x="7864734" y="1548268"/>
            <a:ext cx="551645" cy="509132"/>
          </a:xfrm>
          <a:custGeom>
            <a:avLst/>
            <a:gdLst/>
            <a:ahLst/>
            <a:cxnLst/>
            <a:rect l="l" t="t" r="r" b="b"/>
            <a:pathLst>
              <a:path w="1103289" h="1018265" extrusionOk="0">
                <a:moveTo>
                  <a:pt x="0" y="0"/>
                </a:moveTo>
                <a:lnTo>
                  <a:pt x="1103289" y="0"/>
                </a:lnTo>
                <a:lnTo>
                  <a:pt x="1103289" y="1018264"/>
                </a:lnTo>
                <a:lnTo>
                  <a:pt x="0" y="1018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sp>
        <p:nvSpPr>
          <p:cNvPr id="231" name="Google Shape;231;p28"/>
          <p:cNvSpPr/>
          <p:nvPr/>
        </p:nvSpPr>
        <p:spPr>
          <a:xfrm>
            <a:off x="935106" y="4374584"/>
            <a:ext cx="551645" cy="509132"/>
          </a:xfrm>
          <a:custGeom>
            <a:avLst/>
            <a:gdLst/>
            <a:ahLst/>
            <a:cxnLst/>
            <a:rect l="l" t="t" r="r" b="b"/>
            <a:pathLst>
              <a:path w="1103289" h="1018265" extrusionOk="0">
                <a:moveTo>
                  <a:pt x="0" y="0"/>
                </a:moveTo>
                <a:lnTo>
                  <a:pt x="1103289" y="0"/>
                </a:lnTo>
                <a:lnTo>
                  <a:pt x="1103289" y="1018264"/>
                </a:lnTo>
                <a:lnTo>
                  <a:pt x="0" y="10182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t="-220493" r="-253406" b="-38470"/>
            </a:stretch>
          </a:blipFill>
          <a:ln>
            <a:noFill/>
          </a:ln>
        </p:spPr>
      </p:sp>
      <p:sp>
        <p:nvSpPr>
          <p:cNvPr id="2" name="矩形 1"/>
          <p:cNvSpPr/>
          <p:nvPr/>
        </p:nvSpPr>
        <p:spPr>
          <a:xfrm>
            <a:off x="1357163" y="2212444"/>
            <a:ext cx="63911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chemeClr val="accent4">
                    <a:lumMod val="75000"/>
                  </a:schemeClr>
                </a:solidFill>
              </a:rPr>
              <a:t>王文華：「成功」和「失敗」都是好老師，但「教法」不同</a:t>
            </a:r>
          </a:p>
          <a:p>
            <a:endParaRPr lang="en-US" altLang="zh-TW" sz="1800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1800" b="1" dirty="0" smtClean="0">
                <a:solidFill>
                  <a:schemeClr val="accent4">
                    <a:lumMod val="75000"/>
                  </a:schemeClr>
                </a:solidFill>
              </a:rPr>
              <a:t>成功</a:t>
            </a:r>
            <a:r>
              <a:rPr lang="zh-TW" altLang="en-US" sz="1800" b="1" dirty="0">
                <a:solidFill>
                  <a:schemeClr val="accent4">
                    <a:lumMod val="75000"/>
                  </a:schemeClr>
                </a:solidFill>
              </a:rPr>
              <a:t>是「鼓勵型」的老師。他讓我們肯定自己既有的條件、想法、做法。</a:t>
            </a:r>
          </a:p>
          <a:p>
            <a:r>
              <a:rPr lang="zh-TW" altLang="en-US" sz="1800" b="1" dirty="0" smtClean="0">
                <a:solidFill>
                  <a:schemeClr val="accent4">
                    <a:lumMod val="75000"/>
                  </a:schemeClr>
                </a:solidFill>
              </a:rPr>
              <a:t>失敗</a:t>
            </a:r>
            <a:r>
              <a:rPr lang="zh-TW" altLang="en-US" sz="1800" b="1" dirty="0">
                <a:solidFill>
                  <a:schemeClr val="accent4">
                    <a:lumMod val="75000"/>
                  </a:schemeClr>
                </a:solidFill>
              </a:rPr>
              <a:t>是「嚴厲型」的老師。他打碎我們的假設和計畫，逼我們從瓦礫堆把自己一塊一塊撿起。</a:t>
            </a:r>
          </a:p>
          <a:p>
            <a:endParaRPr lang="zh-TW" altLang="en-US" sz="1800" b="1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zh-TW" altLang="en-US" sz="1800" b="1" dirty="0">
                <a:solidFill>
                  <a:schemeClr val="accent4">
                    <a:lumMod val="75000"/>
                  </a:schemeClr>
                </a:solidFill>
              </a:rPr>
              <a:t>成功，讓我們「喜歡」自己；但失敗，讓我們「改善」自己。</a:t>
            </a:r>
          </a:p>
        </p:txBody>
      </p:sp>
      <p:sp>
        <p:nvSpPr>
          <p:cNvPr id="15" name="矩形 14"/>
          <p:cNvSpPr/>
          <p:nvPr/>
        </p:nvSpPr>
        <p:spPr>
          <a:xfrm>
            <a:off x="2783170" y="996288"/>
            <a:ext cx="522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800" b="1" dirty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一個人只能爲別人引路，不能代替他們走路</a:t>
            </a:r>
            <a:r>
              <a:rPr lang="zh-TW" altLang="en-US" sz="1800" b="1" dirty="0" smtClean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。                       </a:t>
            </a:r>
            <a:endParaRPr lang="en-US" altLang="zh-TW" sz="1800" b="1" dirty="0" smtClean="0">
              <a:solidFill>
                <a:srgbClr val="FF6600"/>
              </a:solidFill>
              <a:latin typeface="inherit"/>
              <a:ea typeface="microsoft yahei" panose="020B0503020204020204" pitchFamily="34" charset="-122"/>
            </a:endParaRPr>
          </a:p>
          <a:p>
            <a:pPr algn="r"/>
            <a:r>
              <a:rPr lang="en-US" altLang="zh-TW" sz="1800" b="1" dirty="0" smtClean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——</a:t>
            </a:r>
            <a:r>
              <a:rPr lang="zh-TW" altLang="en-US" sz="1800" b="1" dirty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羅曼 </a:t>
            </a:r>
            <a:r>
              <a:rPr lang="en-US" altLang="zh-TW" sz="1800" b="1" dirty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· </a:t>
            </a:r>
            <a:r>
              <a:rPr lang="zh-TW" altLang="en-US" sz="1800" b="1" dirty="0">
                <a:solidFill>
                  <a:srgbClr val="FF6600"/>
                </a:solidFill>
                <a:latin typeface="inherit"/>
                <a:ea typeface="microsoft yahei" panose="020B0503020204020204" pitchFamily="34" charset="-122"/>
              </a:rPr>
              <a:t>羅蘭</a:t>
            </a:r>
            <a:endParaRPr lang="zh-TW" altLang="en-US" sz="1800" b="1" dirty="0">
              <a:solidFill>
                <a:srgbClr val="FF66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263844"/>
      </a:dk1>
      <a:lt1>
        <a:srgbClr val="FFFFFF"/>
      </a:lt1>
      <a:dk2>
        <a:srgbClr val="888888"/>
      </a:dk2>
      <a:lt2>
        <a:srgbClr val="F4CCCC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504</Words>
  <Application>Microsoft Office PowerPoint</Application>
  <PresentationFormat>如螢幕大小 (16:9)</PresentationFormat>
  <Paragraphs>92</Paragraphs>
  <Slides>7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7</vt:i4>
      </vt:variant>
    </vt:vector>
  </HeadingPairs>
  <TitlesOfParts>
    <vt:vector size="23" baseType="lpstr">
      <vt:lpstr>Open Sans Light</vt:lpstr>
      <vt:lpstr>Calibri</vt:lpstr>
      <vt:lpstr>Microsoft Yahei</vt:lpstr>
      <vt:lpstr>Microsoft Yahei</vt:lpstr>
      <vt:lpstr>Oswald Medium</vt:lpstr>
      <vt:lpstr>Arial</vt:lpstr>
      <vt:lpstr>Open Sans</vt:lpstr>
      <vt:lpstr>微軟正黑體</vt:lpstr>
      <vt:lpstr>inherit</vt:lpstr>
      <vt:lpstr>新細明體</vt:lpstr>
      <vt:lpstr>Impact</vt:lpstr>
      <vt:lpstr>Microsoft Yahei</vt:lpstr>
      <vt:lpstr>Times New Roman</vt:lpstr>
      <vt:lpstr>Wingdings</vt:lpstr>
      <vt:lpstr>Simple Light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username</dc:creator>
  <cp:lastModifiedBy>Windows User</cp:lastModifiedBy>
  <cp:revision>16</cp:revision>
  <dcterms:modified xsi:type="dcterms:W3CDTF">2025-11-07T11:02:53Z</dcterms:modified>
</cp:coreProperties>
</file>