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D883E-D0A9-4C28-BD84-2101633B5DE3}" v="20" dt="2025-11-18T07:33:39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妃卿 何" userId="da30f84df4d1ef7c" providerId="LiveId" clId="{5D58DEF9-E84F-4AF7-AA40-B044AF559FA5}"/>
    <pc:docChg chg="undo redo custSel modSld">
      <pc:chgData name="妃卿 何" userId="da30f84df4d1ef7c" providerId="LiveId" clId="{5D58DEF9-E84F-4AF7-AA40-B044AF559FA5}" dt="2025-11-18T07:33:48.346" v="1048" actId="1076"/>
      <pc:docMkLst>
        <pc:docMk/>
      </pc:docMkLst>
      <pc:sldChg chg="addSp modSp mod">
        <pc:chgData name="妃卿 何" userId="da30f84df4d1ef7c" providerId="LiveId" clId="{5D58DEF9-E84F-4AF7-AA40-B044AF559FA5}" dt="2025-11-18T07:33:27.457" v="1045" actId="14100"/>
        <pc:sldMkLst>
          <pc:docMk/>
          <pc:sldMk cId="0" sldId="256"/>
        </pc:sldMkLst>
        <pc:spChg chg="add mod">
          <ac:chgData name="妃卿 何" userId="da30f84df4d1ef7c" providerId="LiveId" clId="{5D58DEF9-E84F-4AF7-AA40-B044AF559FA5}" dt="2025-11-07T07:58:17.150" v="812" actId="1076"/>
          <ac:spMkLst>
            <pc:docMk/>
            <pc:sldMk cId="0" sldId="256"/>
            <ac:spMk id="8" creationId="{FC16BAA4-E3EA-C939-F946-CF573766CF1E}"/>
          </ac:spMkLst>
        </pc:spChg>
        <pc:picChg chg="mod">
          <ac:chgData name="妃卿 何" userId="da30f84df4d1ef7c" providerId="LiveId" clId="{5D58DEF9-E84F-4AF7-AA40-B044AF559FA5}" dt="2025-11-07T07:58:00.626" v="809" actId="1076"/>
          <ac:picMkLst>
            <pc:docMk/>
            <pc:sldMk cId="0" sldId="256"/>
            <ac:picMk id="7" creationId="{00000000-0000-0000-0000-000000000000}"/>
          </ac:picMkLst>
        </pc:picChg>
        <pc:picChg chg="add mod">
          <ac:chgData name="妃卿 何" userId="da30f84df4d1ef7c" providerId="LiveId" clId="{5D58DEF9-E84F-4AF7-AA40-B044AF559FA5}" dt="2025-11-18T07:33:27.457" v="1045" actId="14100"/>
          <ac:picMkLst>
            <pc:docMk/>
            <pc:sldMk cId="0" sldId="256"/>
            <ac:picMk id="10" creationId="{5D1F6CA4-A206-5129-08EF-297848B280BD}"/>
          </ac:picMkLst>
        </pc:picChg>
      </pc:sldChg>
      <pc:sldChg chg="modSp mod">
        <pc:chgData name="妃卿 何" userId="da30f84df4d1ef7c" providerId="LiveId" clId="{5D58DEF9-E84F-4AF7-AA40-B044AF559FA5}" dt="2025-11-07T07:58:57.059" v="816" actId="1076"/>
        <pc:sldMkLst>
          <pc:docMk/>
          <pc:sldMk cId="0" sldId="257"/>
        </pc:sldMkLst>
        <pc:spChg chg="mod">
          <ac:chgData name="妃卿 何" userId="da30f84df4d1ef7c" providerId="LiveId" clId="{5D58DEF9-E84F-4AF7-AA40-B044AF559FA5}" dt="2025-11-06T00:52:01.551" v="2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8:57.059" v="816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8:43.950" v="815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8:43.020" v="814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妃卿 何" userId="da30f84df4d1ef7c" providerId="LiveId" clId="{5D58DEF9-E84F-4AF7-AA40-B044AF559FA5}" dt="2025-11-06T00:52:16.439" v="4" actId="14100"/>
          <ac:spMkLst>
            <pc:docMk/>
            <pc:sldMk cId="0" sldId="257"/>
            <ac:spMk id="22" creationId="{00000000-0000-0000-0000-000000000000}"/>
          </ac:spMkLst>
        </pc:spChg>
        <pc:picChg chg="mod">
          <ac:chgData name="妃卿 何" userId="da30f84df4d1ef7c" providerId="LiveId" clId="{5D58DEF9-E84F-4AF7-AA40-B044AF559FA5}" dt="2025-11-06T00:52:23.240" v="5" actId="1076"/>
          <ac:picMkLst>
            <pc:docMk/>
            <pc:sldMk cId="0" sldId="257"/>
            <ac:picMk id="3" creationId="{00000000-0000-0000-0000-000000000000}"/>
          </ac:picMkLst>
        </pc:picChg>
      </pc:sldChg>
      <pc:sldChg chg="modSp mod">
        <pc:chgData name="妃卿 何" userId="da30f84df4d1ef7c" providerId="LiveId" clId="{5D58DEF9-E84F-4AF7-AA40-B044AF559FA5}" dt="2025-11-06T07:36:02.220" v="67" actId="1076"/>
        <pc:sldMkLst>
          <pc:docMk/>
          <pc:sldMk cId="0" sldId="258"/>
        </pc:sldMkLst>
        <pc:spChg chg="mod">
          <ac:chgData name="妃卿 何" userId="da30f84df4d1ef7c" providerId="LiveId" clId="{5D58DEF9-E84F-4AF7-AA40-B044AF559FA5}" dt="2025-11-06T07:36:02.220" v="67" actId="1076"/>
          <ac:spMkLst>
            <pc:docMk/>
            <pc:sldMk cId="0" sldId="258"/>
            <ac:spMk id="3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2:50.730" v="20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2:55.766" v="21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3:19.446" v="25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3:23.003" v="26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3:34.756" v="30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2:11.266" v="14" actId="403"/>
          <ac:spMkLst>
            <pc:docMk/>
            <pc:sldMk cId="0" sldId="258"/>
            <ac:spMk id="10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3:46.070" v="32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4:11.047" v="40" actId="404"/>
          <ac:spMkLst>
            <pc:docMk/>
            <pc:sldMk cId="0" sldId="258"/>
            <ac:spMk id="13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4:51.333" v="53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4:19.991" v="42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5:01.183" v="60" actId="1038"/>
          <ac:spMkLst>
            <pc:docMk/>
            <pc:sldMk cId="0" sldId="258"/>
            <ac:spMk id="17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5:40.635" v="66" actId="1076"/>
          <ac:spMkLst>
            <pc:docMk/>
            <pc:sldMk cId="0" sldId="258"/>
            <ac:spMk id="19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5:24.007" v="63" actId="1076"/>
          <ac:spMkLst>
            <pc:docMk/>
            <pc:sldMk cId="0" sldId="258"/>
            <ac:spMk id="20" creationId="{00000000-0000-0000-0000-000000000000}"/>
          </ac:spMkLst>
        </pc:spChg>
        <pc:picChg chg="mod">
          <ac:chgData name="妃卿 何" userId="da30f84df4d1ef7c" providerId="LiveId" clId="{5D58DEF9-E84F-4AF7-AA40-B044AF559FA5}" dt="2025-11-06T07:35:28.250" v="65" actId="1076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妃卿 何" userId="da30f84df4d1ef7c" providerId="LiveId" clId="{5D58DEF9-E84F-4AF7-AA40-B044AF559FA5}" dt="2025-11-06T07:33:15.217" v="22" actId="1076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妃卿 何" userId="da30f84df4d1ef7c" providerId="LiveId" clId="{5D58DEF9-E84F-4AF7-AA40-B044AF559FA5}" dt="2025-11-06T07:33:38.167" v="31" actId="1076"/>
          <ac:picMkLst>
            <pc:docMk/>
            <pc:sldMk cId="0" sldId="258"/>
            <ac:picMk id="11" creationId="{00000000-0000-0000-0000-000000000000}"/>
          </ac:picMkLst>
        </pc:picChg>
        <pc:picChg chg="mod">
          <ac:chgData name="妃卿 何" userId="da30f84df4d1ef7c" providerId="LiveId" clId="{5D58DEF9-E84F-4AF7-AA40-B044AF559FA5}" dt="2025-11-06T07:34:16.823" v="41" actId="1076"/>
          <ac:picMkLst>
            <pc:docMk/>
            <pc:sldMk cId="0" sldId="258"/>
            <ac:picMk id="15" creationId="{00000000-0000-0000-0000-000000000000}"/>
          </ac:picMkLst>
        </pc:picChg>
      </pc:sldChg>
      <pc:sldChg chg="addSp delSp modSp mod">
        <pc:chgData name="妃卿 何" userId="da30f84df4d1ef7c" providerId="LiveId" clId="{5D58DEF9-E84F-4AF7-AA40-B044AF559FA5}" dt="2025-11-06T07:44:03.502" v="175" actId="1036"/>
        <pc:sldMkLst>
          <pc:docMk/>
          <pc:sldMk cId="0" sldId="259"/>
        </pc:sldMkLst>
        <pc:spChg chg="mod">
          <ac:chgData name="妃卿 何" userId="da30f84df4d1ef7c" providerId="LiveId" clId="{5D58DEF9-E84F-4AF7-AA40-B044AF559FA5}" dt="2025-11-06T07:37:51.059" v="83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8:08.513" v="95" actId="1035"/>
          <ac:spMkLst>
            <pc:docMk/>
            <pc:sldMk cId="0" sldId="259"/>
            <ac:spMk id="6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8:25.163" v="105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8:49.930" v="111" actId="20577"/>
          <ac:spMkLst>
            <pc:docMk/>
            <pc:sldMk cId="0" sldId="259"/>
            <ac:spMk id="8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8:58.566" v="114" actId="2710"/>
          <ac:spMkLst>
            <pc:docMk/>
            <pc:sldMk cId="0" sldId="259"/>
            <ac:spMk id="9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9:17.895" v="117" actId="14100"/>
          <ac:spMkLst>
            <pc:docMk/>
            <pc:sldMk cId="0" sldId="259"/>
            <ac:spMk id="10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9:17.895" v="117" actId="14100"/>
          <ac:spMkLst>
            <pc:docMk/>
            <pc:sldMk cId="0" sldId="259"/>
            <ac:spMk id="11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9:17.895" v="117" actId="14100"/>
          <ac:spMkLst>
            <pc:docMk/>
            <pc:sldMk cId="0" sldId="259"/>
            <ac:spMk id="12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9:45.949" v="122" actId="2710"/>
          <ac:spMkLst>
            <pc:docMk/>
            <pc:sldMk cId="0" sldId="259"/>
            <ac:spMk id="13" creationId="{00000000-0000-0000-0000-000000000000}"/>
          </ac:spMkLst>
        </pc:spChg>
        <pc:spChg chg="mod">
          <ac:chgData name="妃卿 何" userId="da30f84df4d1ef7c" providerId="LiveId" clId="{5D58DEF9-E84F-4AF7-AA40-B044AF559FA5}" dt="2025-11-06T07:39:38.855" v="121" actId="20578"/>
          <ac:spMkLst>
            <pc:docMk/>
            <pc:sldMk cId="0" sldId="259"/>
            <ac:spMk id="14" creationId="{00000000-0000-0000-0000-000000000000}"/>
          </ac:spMkLst>
        </pc:spChg>
        <pc:spChg chg="mod">
          <ac:chgData name="妃卿 何" userId="da30f84df4d1ef7c" providerId="LiveId" clId="{5D58DEF9-E84F-4AF7-AA40-B044AF559FA5}" dt="2025-11-06T07:41:08.927" v="139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妃卿 何" userId="da30f84df4d1ef7c" providerId="LiveId" clId="{5D58DEF9-E84F-4AF7-AA40-B044AF559FA5}" dt="2025-11-06T07:41:24.529" v="143" actId="1076"/>
          <ac:spMkLst>
            <pc:docMk/>
            <pc:sldMk cId="0" sldId="259"/>
            <ac:spMk id="17" creationId="{00000000-0000-0000-0000-000000000000}"/>
          </ac:spMkLst>
        </pc:spChg>
        <pc:spChg chg="mod">
          <ac:chgData name="妃卿 何" userId="da30f84df4d1ef7c" providerId="LiveId" clId="{5D58DEF9-E84F-4AF7-AA40-B044AF559FA5}" dt="2025-11-06T07:42:07.819" v="148" actId="1076"/>
          <ac:spMkLst>
            <pc:docMk/>
            <pc:sldMk cId="0" sldId="259"/>
            <ac:spMk id="18" creationId="{00000000-0000-0000-0000-000000000000}"/>
          </ac:spMkLst>
        </pc:spChg>
        <pc:spChg chg="mod">
          <ac:chgData name="妃卿 何" userId="da30f84df4d1ef7c" providerId="LiveId" clId="{5D58DEF9-E84F-4AF7-AA40-B044AF559FA5}" dt="2025-11-06T07:40:40.112" v="127" actId="21"/>
          <ac:spMkLst>
            <pc:docMk/>
            <pc:sldMk cId="0" sldId="259"/>
            <ac:spMk id="19" creationId="{00000000-0000-0000-0000-000000000000}"/>
          </ac:spMkLst>
        </pc:spChg>
        <pc:picChg chg="mod">
          <ac:chgData name="妃卿 何" userId="da30f84df4d1ef7c" providerId="LiveId" clId="{5D58DEF9-E84F-4AF7-AA40-B044AF559FA5}" dt="2025-11-06T07:43:22.832" v="165" actId="1076"/>
          <ac:picMkLst>
            <pc:docMk/>
            <pc:sldMk cId="0" sldId="259"/>
            <ac:picMk id="3" creationId="{00000000-0000-0000-0000-000000000000}"/>
          </ac:picMkLst>
        </pc:picChg>
        <pc:picChg chg="add mod">
          <ac:chgData name="妃卿 何" userId="da30f84df4d1ef7c" providerId="LiveId" clId="{5D58DEF9-E84F-4AF7-AA40-B044AF559FA5}" dt="2025-11-06T07:44:03.502" v="175" actId="1036"/>
          <ac:picMkLst>
            <pc:docMk/>
            <pc:sldMk cId="0" sldId="259"/>
            <ac:picMk id="21" creationId="{D3FC396D-9660-35D2-9224-22F809ED1332}"/>
          </ac:picMkLst>
        </pc:picChg>
      </pc:sldChg>
      <pc:sldChg chg="addSp modSp mod">
        <pc:chgData name="妃卿 何" userId="da30f84df4d1ef7c" providerId="LiveId" clId="{5D58DEF9-E84F-4AF7-AA40-B044AF559FA5}" dt="2025-11-07T07:26:53.997" v="243" actId="1035"/>
        <pc:sldMkLst>
          <pc:docMk/>
          <pc:sldMk cId="0" sldId="260"/>
        </pc:sldMkLst>
        <pc:spChg chg="mod">
          <ac:chgData name="妃卿 何" userId="da30f84df4d1ef7c" providerId="LiveId" clId="{5D58DEF9-E84F-4AF7-AA40-B044AF559FA5}" dt="2025-11-07T07:21:06.452" v="177" actId="403"/>
          <ac:spMkLst>
            <pc:docMk/>
            <pc:sldMk cId="0" sldId="260"/>
            <ac:spMk id="5" creationId="{00000000-0000-0000-0000-000000000000}"/>
          </ac:spMkLst>
        </pc:spChg>
        <pc:spChg chg="mod">
          <ac:chgData name="妃卿 何" userId="da30f84df4d1ef7c" providerId="LiveId" clId="{5D58DEF9-E84F-4AF7-AA40-B044AF559FA5}" dt="2025-11-07T07:21:25.662" v="178" actId="255"/>
          <ac:spMkLst>
            <pc:docMk/>
            <pc:sldMk cId="0" sldId="260"/>
            <ac:spMk id="6" creationId="{00000000-0000-0000-0000-000000000000}"/>
          </ac:spMkLst>
        </pc:spChg>
        <pc:spChg chg="mod">
          <ac:chgData name="妃卿 何" userId="da30f84df4d1ef7c" providerId="LiveId" clId="{5D58DEF9-E84F-4AF7-AA40-B044AF559FA5}" dt="2025-11-07T07:21:45.797" v="181" actId="14100"/>
          <ac:spMkLst>
            <pc:docMk/>
            <pc:sldMk cId="0" sldId="260"/>
            <ac:spMk id="7" creationId="{00000000-0000-0000-0000-000000000000}"/>
          </ac:spMkLst>
        </pc:spChg>
        <pc:spChg chg="mod">
          <ac:chgData name="妃卿 何" userId="da30f84df4d1ef7c" providerId="LiveId" clId="{5D58DEF9-E84F-4AF7-AA40-B044AF559FA5}" dt="2025-11-07T07:21:40.546" v="180" actId="2710"/>
          <ac:spMkLst>
            <pc:docMk/>
            <pc:sldMk cId="0" sldId="260"/>
            <ac:spMk id="9" creationId="{00000000-0000-0000-0000-000000000000}"/>
          </ac:spMkLst>
        </pc:spChg>
        <pc:spChg chg="mod">
          <ac:chgData name="妃卿 何" userId="da30f84df4d1ef7c" providerId="LiveId" clId="{5D58DEF9-E84F-4AF7-AA40-B044AF559FA5}" dt="2025-11-07T07:26:53.997" v="243" actId="1035"/>
          <ac:spMkLst>
            <pc:docMk/>
            <pc:sldMk cId="0" sldId="260"/>
            <ac:spMk id="10" creationId="{00000000-0000-0000-0000-000000000000}"/>
          </ac:spMkLst>
        </pc:spChg>
        <pc:spChg chg="mod">
          <ac:chgData name="妃卿 何" userId="da30f84df4d1ef7c" providerId="LiveId" clId="{5D58DEF9-E84F-4AF7-AA40-B044AF559FA5}" dt="2025-11-07T07:23:59.529" v="209" actId="1076"/>
          <ac:spMkLst>
            <pc:docMk/>
            <pc:sldMk cId="0" sldId="260"/>
            <ac:spMk id="12" creationId="{00000000-0000-0000-0000-000000000000}"/>
          </ac:spMkLst>
        </pc:spChg>
        <pc:spChg chg="mod">
          <ac:chgData name="妃卿 何" userId="da30f84df4d1ef7c" providerId="LiveId" clId="{5D58DEF9-E84F-4AF7-AA40-B044AF559FA5}" dt="2025-11-07T07:24:48.400" v="222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妃卿 何" userId="da30f84df4d1ef7c" providerId="LiveId" clId="{5D58DEF9-E84F-4AF7-AA40-B044AF559FA5}" dt="2025-11-07T07:22:18.817" v="186" actId="255"/>
          <ac:spMkLst>
            <pc:docMk/>
            <pc:sldMk cId="0" sldId="260"/>
            <ac:spMk id="16" creationId="{00000000-0000-0000-0000-000000000000}"/>
          </ac:spMkLst>
        </pc:spChg>
        <pc:spChg chg="mod">
          <ac:chgData name="妃卿 何" userId="da30f84df4d1ef7c" providerId="LiveId" clId="{5D58DEF9-E84F-4AF7-AA40-B044AF559FA5}" dt="2025-11-07T07:22:12.087" v="185" actId="255"/>
          <ac:spMkLst>
            <pc:docMk/>
            <pc:sldMk cId="0" sldId="260"/>
            <ac:spMk id="19" creationId="{00000000-0000-0000-0000-000000000000}"/>
          </ac:spMkLst>
        </pc:spChg>
        <pc:spChg chg="mod">
          <ac:chgData name="妃卿 何" userId="da30f84df4d1ef7c" providerId="LiveId" clId="{5D58DEF9-E84F-4AF7-AA40-B044AF559FA5}" dt="2025-11-07T07:22:02.282" v="183" actId="403"/>
          <ac:spMkLst>
            <pc:docMk/>
            <pc:sldMk cId="0" sldId="260"/>
            <ac:spMk id="22" creationId="{00000000-0000-0000-0000-000000000000}"/>
          </ac:spMkLst>
        </pc:spChg>
        <pc:picChg chg="add mod">
          <ac:chgData name="妃卿 何" userId="da30f84df4d1ef7c" providerId="LiveId" clId="{5D58DEF9-E84F-4AF7-AA40-B044AF559FA5}" dt="2025-11-07T07:26:43.996" v="233" actId="1076"/>
          <ac:picMkLst>
            <pc:docMk/>
            <pc:sldMk cId="0" sldId="260"/>
            <ac:picMk id="26" creationId="{9EAE8EC4-B357-F0B5-5408-90C93EEF6122}"/>
          </ac:picMkLst>
        </pc:picChg>
      </pc:sldChg>
      <pc:sldChg chg="addSp delSp modSp mod">
        <pc:chgData name="妃卿 何" userId="da30f84df4d1ef7c" providerId="LiveId" clId="{5D58DEF9-E84F-4AF7-AA40-B044AF559FA5}" dt="2025-11-18T07:27:37.159" v="1016" actId="1038"/>
        <pc:sldMkLst>
          <pc:docMk/>
          <pc:sldMk cId="0" sldId="261"/>
        </pc:sldMkLst>
        <pc:spChg chg="mod">
          <ac:chgData name="妃卿 何" userId="da30f84df4d1ef7c" providerId="LiveId" clId="{5D58DEF9-E84F-4AF7-AA40-B044AF559FA5}" dt="2025-11-07T07:34:15.763" v="329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4:20.202" v="330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3:15.630" v="323" actId="13822"/>
          <ac:spMkLst>
            <pc:docMk/>
            <pc:sldMk cId="0" sldId="261"/>
            <ac:spMk id="7" creationId="{00000000-0000-0000-0000-000000000000}"/>
          </ac:spMkLst>
        </pc:spChg>
        <pc:spChg chg="mod">
          <ac:chgData name="妃卿 何" userId="da30f84df4d1ef7c" providerId="LiveId" clId="{5D58DEF9-E84F-4AF7-AA40-B044AF559FA5}" dt="2025-11-07T07:27:18.301" v="251" actId="403"/>
          <ac:spMkLst>
            <pc:docMk/>
            <pc:sldMk cId="0" sldId="261"/>
            <ac:spMk id="8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3:55.981" v="326" actId="403"/>
          <ac:spMkLst>
            <pc:docMk/>
            <pc:sldMk cId="0" sldId="261"/>
            <ac:spMk id="9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2:42.964" v="317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0:18.579" v="300" actId="164"/>
          <ac:spMkLst>
            <pc:docMk/>
            <pc:sldMk cId="0" sldId="261"/>
            <ac:spMk id="11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0:18.579" v="300" actId="164"/>
          <ac:spMkLst>
            <pc:docMk/>
            <pc:sldMk cId="0" sldId="261"/>
            <ac:spMk id="12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0:18.579" v="300" actId="164"/>
          <ac:spMkLst>
            <pc:docMk/>
            <pc:sldMk cId="0" sldId="261"/>
            <ac:spMk id="13" creationId="{00000000-0000-0000-0000-000000000000}"/>
          </ac:spMkLst>
        </pc:spChg>
        <pc:spChg chg="mod">
          <ac:chgData name="妃卿 何" userId="da30f84df4d1ef7c" providerId="LiveId" clId="{5D58DEF9-E84F-4AF7-AA40-B044AF559FA5}" dt="2025-11-18T07:27:37.159" v="1016" actId="1038"/>
          <ac:spMkLst>
            <pc:docMk/>
            <pc:sldMk cId="0" sldId="261"/>
            <ac:spMk id="14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0:18.579" v="300" actId="164"/>
          <ac:spMkLst>
            <pc:docMk/>
            <pc:sldMk cId="0" sldId="261"/>
            <ac:spMk id="15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0:39.952" v="302" actId="164"/>
          <ac:spMkLst>
            <pc:docMk/>
            <pc:sldMk cId="0" sldId="261"/>
            <ac:spMk id="16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0:39.952" v="302" actId="164"/>
          <ac:spMkLst>
            <pc:docMk/>
            <pc:sldMk cId="0" sldId="261"/>
            <ac:spMk id="17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0:39.952" v="302" actId="164"/>
          <ac:spMkLst>
            <pc:docMk/>
            <pc:sldMk cId="0" sldId="261"/>
            <ac:spMk id="18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0:39.952" v="302" actId="164"/>
          <ac:spMkLst>
            <pc:docMk/>
            <pc:sldMk cId="0" sldId="261"/>
            <ac:spMk id="19" creationId="{00000000-0000-0000-0000-000000000000}"/>
          </ac:spMkLst>
        </pc:spChg>
        <pc:spChg chg="mod">
          <ac:chgData name="妃卿 何" userId="da30f84df4d1ef7c" providerId="LiveId" clId="{5D58DEF9-E84F-4AF7-AA40-B044AF559FA5}" dt="2025-11-18T07:27:22.771" v="1012" actId="1035"/>
          <ac:spMkLst>
            <pc:docMk/>
            <pc:sldMk cId="0" sldId="261"/>
            <ac:spMk id="20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0:39.952" v="302" actId="164"/>
          <ac:spMkLst>
            <pc:docMk/>
            <pc:sldMk cId="0" sldId="261"/>
            <ac:spMk id="21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4:49.010" v="343" actId="164"/>
          <ac:spMkLst>
            <pc:docMk/>
            <pc:sldMk cId="0" sldId="261"/>
            <ac:spMk id="22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4:56.871" v="345" actId="1076"/>
          <ac:spMkLst>
            <pc:docMk/>
            <pc:sldMk cId="0" sldId="261"/>
            <ac:spMk id="23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4:49.010" v="343" actId="164"/>
          <ac:spMkLst>
            <pc:docMk/>
            <pc:sldMk cId="0" sldId="261"/>
            <ac:spMk id="24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4:49.010" v="343" actId="164"/>
          <ac:spMkLst>
            <pc:docMk/>
            <pc:sldMk cId="0" sldId="261"/>
            <ac:spMk id="25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4:49.010" v="343" actId="164"/>
          <ac:spMkLst>
            <pc:docMk/>
            <pc:sldMk cId="0" sldId="261"/>
            <ac:spMk id="26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4:49.010" v="343" actId="164"/>
          <ac:spMkLst>
            <pc:docMk/>
            <pc:sldMk cId="0" sldId="261"/>
            <ac:spMk id="27" creationId="{00000000-0000-0000-0000-000000000000}"/>
          </ac:spMkLst>
        </pc:spChg>
        <pc:spChg chg="add mod">
          <ac:chgData name="妃卿 何" userId="da30f84df4d1ef7c" providerId="LiveId" clId="{5D58DEF9-E84F-4AF7-AA40-B044AF559FA5}" dt="2025-11-07T07:34:13.647" v="328" actId="1076"/>
          <ac:spMkLst>
            <pc:docMk/>
            <pc:sldMk cId="0" sldId="261"/>
            <ac:spMk id="28" creationId="{3D813DEE-F7C8-9AD5-B7A1-7662C721743A}"/>
          </ac:spMkLst>
        </pc:spChg>
        <pc:grpChg chg="add mod">
          <ac:chgData name="妃卿 何" userId="da30f84df4d1ef7c" providerId="LiveId" clId="{5D58DEF9-E84F-4AF7-AA40-B044AF559FA5}" dt="2025-11-07T07:34:26.355" v="331" actId="1076"/>
          <ac:grpSpMkLst>
            <pc:docMk/>
            <pc:sldMk cId="0" sldId="261"/>
            <ac:grpSpMk id="29" creationId="{F40BE08E-34EE-6DC3-E28C-EA60E18A6171}"/>
          </ac:grpSpMkLst>
        </pc:grpChg>
        <pc:grpChg chg="add mod">
          <ac:chgData name="妃卿 何" userId="da30f84df4d1ef7c" providerId="LiveId" clId="{5D58DEF9-E84F-4AF7-AA40-B044AF559FA5}" dt="2025-11-07T07:34:29.002" v="332" actId="1076"/>
          <ac:grpSpMkLst>
            <pc:docMk/>
            <pc:sldMk cId="0" sldId="261"/>
            <ac:grpSpMk id="30" creationId="{AF3F38B7-AD83-38B8-960A-979F346F79FC}"/>
          </ac:grpSpMkLst>
        </pc:grpChg>
        <pc:grpChg chg="add mod">
          <ac:chgData name="妃卿 何" userId="da30f84df4d1ef7c" providerId="LiveId" clId="{5D58DEF9-E84F-4AF7-AA40-B044AF559FA5}" dt="2025-11-07T07:34:51.095" v="344" actId="1076"/>
          <ac:grpSpMkLst>
            <pc:docMk/>
            <pc:sldMk cId="0" sldId="261"/>
            <ac:grpSpMk id="32" creationId="{1A8C177D-B55C-63D7-B5CA-4F21B2914D7B}"/>
          </ac:grpSpMkLst>
        </pc:grpChg>
        <pc:picChg chg="mod">
          <ac:chgData name="妃卿 何" userId="da30f84df4d1ef7c" providerId="LiveId" clId="{5D58DEF9-E84F-4AF7-AA40-B044AF559FA5}" dt="2025-11-07T07:31:56.822" v="310" actId="1076"/>
          <ac:picMkLst>
            <pc:docMk/>
            <pc:sldMk cId="0" sldId="261"/>
            <ac:picMk id="3" creationId="{00000000-0000-0000-0000-000000000000}"/>
          </ac:picMkLst>
        </pc:picChg>
      </pc:sldChg>
      <pc:sldChg chg="modSp mod">
        <pc:chgData name="妃卿 何" userId="da30f84df4d1ef7c" providerId="LiveId" clId="{5D58DEF9-E84F-4AF7-AA40-B044AF559FA5}" dt="2025-11-08T01:25:54.575" v="838" actId="1076"/>
        <pc:sldMkLst>
          <pc:docMk/>
          <pc:sldMk cId="0" sldId="262"/>
        </pc:sldMkLst>
        <pc:spChg chg="mod">
          <ac:chgData name="妃卿 何" userId="da30f84df4d1ef7c" providerId="LiveId" clId="{5D58DEF9-E84F-4AF7-AA40-B044AF559FA5}" dt="2025-11-07T07:35:25.746" v="351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54.575" v="838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54.575" v="838" actId="1076"/>
          <ac:spMkLst>
            <pc:docMk/>
            <pc:sldMk cId="0" sldId="262"/>
            <ac:spMk id="7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6:40.133" v="394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54.575" v="838" actId="1076"/>
          <ac:spMkLst>
            <pc:docMk/>
            <pc:sldMk cId="0" sldId="262"/>
            <ac:spMk id="9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54.575" v="838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6:36.117" v="392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6:56.608" v="413" actId="255"/>
          <ac:spMkLst>
            <pc:docMk/>
            <pc:sldMk cId="0" sldId="262"/>
            <ac:spMk id="12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54.575" v="838" actId="1076"/>
          <ac:spMkLst>
            <pc:docMk/>
            <pc:sldMk cId="0" sldId="262"/>
            <ac:spMk id="13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54.575" v="838" actId="1076"/>
          <ac:spMkLst>
            <pc:docMk/>
            <pc:sldMk cId="0" sldId="262"/>
            <ac:spMk id="14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54.575" v="838" actId="1076"/>
          <ac:spMkLst>
            <pc:docMk/>
            <pc:sldMk cId="0" sldId="262"/>
            <ac:spMk id="15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54.575" v="838" actId="1076"/>
          <ac:spMkLst>
            <pc:docMk/>
            <pc:sldMk cId="0" sldId="262"/>
            <ac:spMk id="18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54.575" v="838" actId="1076"/>
          <ac:spMkLst>
            <pc:docMk/>
            <pc:sldMk cId="0" sldId="262"/>
            <ac:spMk id="19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54.575" v="838" actId="107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7:30.094" v="418" actId="255"/>
          <ac:spMkLst>
            <pc:docMk/>
            <pc:sldMk cId="0" sldId="262"/>
            <ac:spMk id="21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16.829" v="837" actId="1076"/>
          <ac:spMkLst>
            <pc:docMk/>
            <pc:sldMk cId="0" sldId="262"/>
            <ac:spMk id="22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5:14.236" v="836" actId="1076"/>
          <ac:spMkLst>
            <pc:docMk/>
            <pc:sldMk cId="0" sldId="262"/>
            <ac:spMk id="23" creationId="{00000000-0000-0000-0000-000000000000}"/>
          </ac:spMkLst>
        </pc:spChg>
        <pc:picChg chg="mod">
          <ac:chgData name="妃卿 何" userId="da30f84df4d1ef7c" providerId="LiveId" clId="{5D58DEF9-E84F-4AF7-AA40-B044AF559FA5}" dt="2025-11-07T07:37:09.563" v="416" actId="1076"/>
          <ac:picMkLst>
            <pc:docMk/>
            <pc:sldMk cId="0" sldId="262"/>
            <ac:picMk id="2" creationId="{00000000-0000-0000-0000-000000000000}"/>
          </ac:picMkLst>
        </pc:picChg>
        <pc:picChg chg="mod">
          <ac:chgData name="妃卿 何" userId="da30f84df4d1ef7c" providerId="LiveId" clId="{5D58DEF9-E84F-4AF7-AA40-B044AF559FA5}" dt="2025-11-07T07:37:33.460" v="419" actId="1076"/>
          <ac:picMkLst>
            <pc:docMk/>
            <pc:sldMk cId="0" sldId="262"/>
            <ac:picMk id="24" creationId="{00000000-0000-0000-0000-000000000000}"/>
          </ac:picMkLst>
        </pc:picChg>
      </pc:sldChg>
      <pc:sldChg chg="delSp modSp mod">
        <pc:chgData name="妃卿 何" userId="da30f84df4d1ef7c" providerId="LiveId" clId="{5D58DEF9-E84F-4AF7-AA40-B044AF559FA5}" dt="2025-11-18T07:27:58.294" v="1025" actId="113"/>
        <pc:sldMkLst>
          <pc:docMk/>
          <pc:sldMk cId="0" sldId="263"/>
        </pc:sldMkLst>
        <pc:spChg chg="mod">
          <ac:chgData name="妃卿 何" userId="da30f84df4d1ef7c" providerId="LiveId" clId="{5D58DEF9-E84F-4AF7-AA40-B044AF559FA5}" dt="2025-11-07T07:39:35.520" v="439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3:49.876" v="489" actId="1076"/>
          <ac:spMkLst>
            <pc:docMk/>
            <pc:sldMk cId="0" sldId="263"/>
            <ac:spMk id="4" creationId="{00000000-0000-0000-0000-000000000000}"/>
          </ac:spMkLst>
        </pc:spChg>
        <pc:spChg chg="mod">
          <ac:chgData name="妃卿 何" userId="da30f84df4d1ef7c" providerId="LiveId" clId="{5D58DEF9-E84F-4AF7-AA40-B044AF559FA5}" dt="2025-11-08T01:39:09.299" v="989" actId="14100"/>
          <ac:spMkLst>
            <pc:docMk/>
            <pc:sldMk cId="0" sldId="263"/>
            <ac:spMk id="5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3:55.954" v="490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9:28.697" v="438" actId="2710"/>
          <ac:spMkLst>
            <pc:docMk/>
            <pc:sldMk cId="0" sldId="263"/>
            <ac:spMk id="8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9:40.169" v="440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3:09.218" v="483" actId="20577"/>
          <ac:spMkLst>
            <pc:docMk/>
            <pc:sldMk cId="0" sldId="263"/>
            <ac:spMk id="12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9:46.639" v="441" actId="107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9:28.697" v="438" actId="2710"/>
          <ac:spMkLst>
            <pc:docMk/>
            <pc:sldMk cId="0" sldId="263"/>
            <ac:spMk id="19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3:41.902" v="487" actId="1076"/>
          <ac:spMkLst>
            <pc:docMk/>
            <pc:sldMk cId="0" sldId="263"/>
            <ac:spMk id="20" creationId="{00000000-0000-0000-0000-000000000000}"/>
          </ac:spMkLst>
        </pc:spChg>
        <pc:spChg chg="mod">
          <ac:chgData name="妃卿 何" userId="da30f84df4d1ef7c" providerId="LiveId" clId="{5D58DEF9-E84F-4AF7-AA40-B044AF559FA5}" dt="2025-11-18T07:27:58.294" v="1025" actId="11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2:24.437" v="476" actId="1076"/>
          <ac:spMkLst>
            <pc:docMk/>
            <pc:sldMk cId="0" sldId="263"/>
            <ac:spMk id="24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2:08.950" v="471" actId="1076"/>
          <ac:spMkLst>
            <pc:docMk/>
            <pc:sldMk cId="0" sldId="263"/>
            <ac:spMk id="26" creationId="{00000000-0000-0000-0000-000000000000}"/>
          </ac:spMkLst>
        </pc:spChg>
        <pc:spChg chg="mod">
          <ac:chgData name="妃卿 何" userId="da30f84df4d1ef7c" providerId="LiveId" clId="{5D58DEF9-E84F-4AF7-AA40-B044AF559FA5}" dt="2025-11-07T07:39:28.697" v="438" actId="2710"/>
          <ac:spMkLst>
            <pc:docMk/>
            <pc:sldMk cId="0" sldId="263"/>
            <ac:spMk id="27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0:56.251" v="456" actId="1076"/>
          <ac:spMkLst>
            <pc:docMk/>
            <pc:sldMk cId="0" sldId="263"/>
            <ac:spMk id="29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1:01.662" v="457" actId="1076"/>
          <ac:spMkLst>
            <pc:docMk/>
            <pc:sldMk cId="0" sldId="263"/>
            <ac:spMk id="31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1:30.266" v="464" actId="14100"/>
          <ac:spMkLst>
            <pc:docMk/>
            <pc:sldMk cId="0" sldId="263"/>
            <ac:spMk id="32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1:44.546" v="468" actId="20577"/>
          <ac:spMkLst>
            <pc:docMk/>
            <pc:sldMk cId="0" sldId="263"/>
            <ac:spMk id="35" creationId="{00000000-0000-0000-0000-000000000000}"/>
          </ac:spMkLst>
        </pc:spChg>
      </pc:sldChg>
      <pc:sldChg chg="addSp delSp modSp mod">
        <pc:chgData name="妃卿 何" userId="da30f84df4d1ef7c" providerId="LiveId" clId="{5D58DEF9-E84F-4AF7-AA40-B044AF559FA5}" dt="2025-11-18T07:33:48.346" v="1048" actId="1076"/>
        <pc:sldMkLst>
          <pc:docMk/>
          <pc:sldMk cId="0" sldId="264"/>
        </pc:sldMkLst>
        <pc:spChg chg="mod">
          <ac:chgData name="妃卿 何" userId="da30f84df4d1ef7c" providerId="LiveId" clId="{5D58DEF9-E84F-4AF7-AA40-B044AF559FA5}" dt="2025-11-07T07:45:01.429" v="524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4:52.387" v="523" actId="14100"/>
          <ac:spMkLst>
            <pc:docMk/>
            <pc:sldMk cId="0" sldId="264"/>
            <ac:spMk id="4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4:26.648" v="500" actId="404"/>
          <ac:spMkLst>
            <pc:docMk/>
            <pc:sldMk cId="0" sldId="264"/>
            <ac:spMk id="6" creationId="{00000000-0000-0000-0000-000000000000}"/>
          </ac:spMkLst>
        </pc:spChg>
        <pc:spChg chg="mod">
          <ac:chgData name="妃卿 何" userId="da30f84df4d1ef7c" providerId="LiveId" clId="{5D58DEF9-E84F-4AF7-AA40-B044AF559FA5}" dt="2025-11-07T08:00:40.617" v="824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4:26.648" v="500" actId="404"/>
          <ac:spMkLst>
            <pc:docMk/>
            <pc:sldMk cId="0" sldId="264"/>
            <ac:spMk id="10" creationId="{00000000-0000-0000-0000-000000000000}"/>
          </ac:spMkLst>
        </pc:spChg>
        <pc:spChg chg="mod">
          <ac:chgData name="妃卿 何" userId="da30f84df4d1ef7c" providerId="LiveId" clId="{5D58DEF9-E84F-4AF7-AA40-B044AF559FA5}" dt="2025-11-18T07:28:12.536" v="1037" actId="113"/>
          <ac:spMkLst>
            <pc:docMk/>
            <pc:sldMk cId="0" sldId="264"/>
            <ac:spMk id="11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4:34.847" v="508" actId="1036"/>
          <ac:spMkLst>
            <pc:docMk/>
            <pc:sldMk cId="0" sldId="264"/>
            <ac:spMk id="12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4:26.648" v="500" actId="404"/>
          <ac:spMkLst>
            <pc:docMk/>
            <pc:sldMk cId="0" sldId="264"/>
            <ac:spMk id="13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4:38.060" v="516" actId="1036"/>
          <ac:spMkLst>
            <pc:docMk/>
            <pc:sldMk cId="0" sldId="264"/>
            <ac:spMk id="14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4:42.718" v="522" actId="1036"/>
          <ac:spMkLst>
            <pc:docMk/>
            <pc:sldMk cId="0" sldId="264"/>
            <ac:spMk id="16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4:26.648" v="500" actId="404"/>
          <ac:spMkLst>
            <pc:docMk/>
            <pc:sldMk cId="0" sldId="264"/>
            <ac:spMk id="19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4:26.648" v="500" actId="404"/>
          <ac:spMkLst>
            <pc:docMk/>
            <pc:sldMk cId="0" sldId="264"/>
            <ac:spMk id="21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4:26.648" v="500" actId="404"/>
          <ac:spMkLst>
            <pc:docMk/>
            <pc:sldMk cId="0" sldId="264"/>
            <ac:spMk id="23" creationId="{00000000-0000-0000-0000-000000000000}"/>
          </ac:spMkLst>
        </pc:spChg>
        <pc:spChg chg="mod">
          <ac:chgData name="妃卿 何" userId="da30f84df4d1ef7c" providerId="LiveId" clId="{5D58DEF9-E84F-4AF7-AA40-B044AF559FA5}" dt="2025-11-07T08:00:57.760" v="828" actId="1076"/>
          <ac:spMkLst>
            <pc:docMk/>
            <pc:sldMk cId="0" sldId="264"/>
            <ac:spMk id="26" creationId="{00000000-0000-0000-0000-000000000000}"/>
          </ac:spMkLst>
        </pc:spChg>
        <pc:picChg chg="mod">
          <ac:chgData name="妃卿 何" userId="da30f84df4d1ef7c" providerId="LiveId" clId="{5D58DEF9-E84F-4AF7-AA40-B044AF559FA5}" dt="2025-11-07T08:01:01.003" v="829" actId="14100"/>
          <ac:picMkLst>
            <pc:docMk/>
            <pc:sldMk cId="0" sldId="264"/>
            <ac:picMk id="24" creationId="{00000000-0000-0000-0000-000000000000}"/>
          </ac:picMkLst>
        </pc:picChg>
        <pc:picChg chg="add mod">
          <ac:chgData name="妃卿 何" userId="da30f84df4d1ef7c" providerId="LiveId" clId="{5D58DEF9-E84F-4AF7-AA40-B044AF559FA5}" dt="2025-11-18T07:33:48.346" v="1048" actId="1076"/>
          <ac:picMkLst>
            <pc:docMk/>
            <pc:sldMk cId="0" sldId="264"/>
            <ac:picMk id="25" creationId="{8ECD4C21-F121-E6B9-E37F-8AA20A9BD035}"/>
          </ac:picMkLst>
        </pc:picChg>
      </pc:sldChg>
      <pc:sldChg chg="addSp delSp modSp mod">
        <pc:chgData name="妃卿 何" userId="da30f84df4d1ef7c" providerId="LiveId" clId="{5D58DEF9-E84F-4AF7-AA40-B044AF559FA5}" dt="2025-11-08T01:29:39.820" v="888" actId="14100"/>
        <pc:sldMkLst>
          <pc:docMk/>
          <pc:sldMk cId="0" sldId="265"/>
        </pc:sldMkLst>
        <pc:spChg chg="mod topLvl">
          <ac:chgData name="妃卿 何" userId="da30f84df4d1ef7c" providerId="LiveId" clId="{5D58DEF9-E84F-4AF7-AA40-B044AF559FA5}" dt="2025-11-08T01:26:55.669" v="844" actId="165"/>
          <ac:spMkLst>
            <pc:docMk/>
            <pc:sldMk cId="0" sldId="265"/>
            <ac:spMk id="3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26:55.669" v="844" actId="165"/>
          <ac:spMkLst>
            <pc:docMk/>
            <pc:sldMk cId="0" sldId="265"/>
            <ac:spMk id="4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26:55.669" v="844" actId="165"/>
          <ac:spMkLst>
            <pc:docMk/>
            <pc:sldMk cId="0" sldId="265"/>
            <ac:spMk id="6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5:51.842" v="539" actId="404"/>
          <ac:spMkLst>
            <pc:docMk/>
            <pc:sldMk cId="0" sldId="265"/>
            <ac:spMk id="8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9:32.584" v="887" actId="1036"/>
          <ac:spMkLst>
            <pc:docMk/>
            <pc:sldMk cId="0" sldId="265"/>
            <ac:spMk id="9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5:38.410" v="534" actId="404"/>
          <ac:spMkLst>
            <pc:docMk/>
            <pc:sldMk cId="0" sldId="265"/>
            <ac:spMk id="10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26:55.669" v="844" actId="165"/>
          <ac:spMkLst>
            <pc:docMk/>
            <pc:sldMk cId="0" sldId="265"/>
            <ac:spMk id="11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28:27.041" v="867" actId="14100"/>
          <ac:spMkLst>
            <pc:docMk/>
            <pc:sldMk cId="0" sldId="265"/>
            <ac:spMk id="12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26:55.669" v="844" actId="165"/>
          <ac:spMkLst>
            <pc:docMk/>
            <pc:sldMk cId="0" sldId="265"/>
            <ac:spMk id="13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5:38.410" v="534" actId="404"/>
          <ac:spMkLst>
            <pc:docMk/>
            <pc:sldMk cId="0" sldId="265"/>
            <ac:spMk id="15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26:55.669" v="844" actId="165"/>
          <ac:spMkLst>
            <pc:docMk/>
            <pc:sldMk cId="0" sldId="265"/>
            <ac:spMk id="17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29:27.482" v="881" actId="1036"/>
          <ac:spMkLst>
            <pc:docMk/>
            <pc:sldMk cId="0" sldId="265"/>
            <ac:spMk id="18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5:38.410" v="534" actId="404"/>
          <ac:spMkLst>
            <pc:docMk/>
            <pc:sldMk cId="0" sldId="265"/>
            <ac:spMk id="19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8:23.137" v="866" actId="14100"/>
          <ac:spMkLst>
            <pc:docMk/>
            <pc:sldMk cId="0" sldId="265"/>
            <ac:spMk id="21" creationId="{00000000-0000-0000-0000-000000000000}"/>
          </ac:spMkLst>
        </pc:spChg>
        <pc:spChg chg="mod">
          <ac:chgData name="妃卿 何" userId="da30f84df4d1ef7c" providerId="LiveId" clId="{5D58DEF9-E84F-4AF7-AA40-B044AF559FA5}" dt="2025-11-08T01:29:39.820" v="888" actId="14100"/>
          <ac:spMkLst>
            <pc:docMk/>
            <pc:sldMk cId="0" sldId="265"/>
            <ac:spMk id="22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29:05.168" v="876" actId="1036"/>
          <ac:spMkLst>
            <pc:docMk/>
            <pc:sldMk cId="0" sldId="265"/>
            <ac:spMk id="24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27:47.946" v="861" actId="1076"/>
          <ac:spMkLst>
            <pc:docMk/>
            <pc:sldMk cId="0" sldId="265"/>
            <ac:spMk id="25" creationId="{00000000-0000-0000-0000-000000000000}"/>
          </ac:spMkLst>
        </pc:spChg>
        <pc:picChg chg="mod">
          <ac:chgData name="妃卿 何" userId="da30f84df4d1ef7c" providerId="LiveId" clId="{5D58DEF9-E84F-4AF7-AA40-B044AF559FA5}" dt="2025-11-07T07:49:22.251" v="637" actId="1036"/>
          <ac:picMkLst>
            <pc:docMk/>
            <pc:sldMk cId="0" sldId="265"/>
            <ac:picMk id="5" creationId="{00000000-0000-0000-0000-000000000000}"/>
          </ac:picMkLst>
        </pc:picChg>
        <pc:picChg chg="mod">
          <ac:chgData name="妃卿 何" userId="da30f84df4d1ef7c" providerId="LiveId" clId="{5D58DEF9-E84F-4AF7-AA40-B044AF559FA5}" dt="2025-11-07T07:49:19.607" v="635" actId="1036"/>
          <ac:picMkLst>
            <pc:docMk/>
            <pc:sldMk cId="0" sldId="265"/>
            <ac:picMk id="14" creationId="{00000000-0000-0000-0000-000000000000}"/>
          </ac:picMkLst>
        </pc:picChg>
        <pc:picChg chg="mod">
          <ac:chgData name="妃卿 何" userId="da30f84df4d1ef7c" providerId="LiveId" clId="{5D58DEF9-E84F-4AF7-AA40-B044AF559FA5}" dt="2025-11-08T01:27:17.892" v="853" actId="1076"/>
          <ac:picMkLst>
            <pc:docMk/>
            <pc:sldMk cId="0" sldId="265"/>
            <ac:picMk id="23" creationId="{00000000-0000-0000-0000-000000000000}"/>
          </ac:picMkLst>
        </pc:picChg>
      </pc:sldChg>
      <pc:sldChg chg="modSp mod">
        <pc:chgData name="妃卿 何" userId="da30f84df4d1ef7c" providerId="LiveId" clId="{5D58DEF9-E84F-4AF7-AA40-B044AF559FA5}" dt="2025-11-07T07:52:49.013" v="684" actId="115"/>
        <pc:sldMkLst>
          <pc:docMk/>
          <pc:sldMk cId="0" sldId="266"/>
        </pc:sldMkLst>
        <pc:spChg chg="mod">
          <ac:chgData name="妃卿 何" userId="da30f84df4d1ef7c" providerId="LiveId" clId="{5D58DEF9-E84F-4AF7-AA40-B044AF559FA5}" dt="2025-11-07T07:49:52.889" v="649" actId="1076"/>
          <ac:spMkLst>
            <pc:docMk/>
            <pc:sldMk cId="0" sldId="266"/>
            <ac:spMk id="3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9:56.155" v="650" actId="1076"/>
          <ac:spMkLst>
            <pc:docMk/>
            <pc:sldMk cId="0" sldId="266"/>
            <ac:spMk id="4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9:39.390" v="645" actId="403"/>
          <ac:spMkLst>
            <pc:docMk/>
            <pc:sldMk cId="0" sldId="266"/>
            <ac:spMk id="5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0:03.322" v="653" actId="403"/>
          <ac:spMkLst>
            <pc:docMk/>
            <pc:sldMk cId="0" sldId="266"/>
            <ac:spMk id="6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9:39.390" v="645" actId="403"/>
          <ac:spMkLst>
            <pc:docMk/>
            <pc:sldMk cId="0" sldId="266"/>
            <ac:spMk id="7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0:11.545" v="654" actId="14100"/>
          <ac:spMkLst>
            <pc:docMk/>
            <pc:sldMk cId="0" sldId="266"/>
            <ac:spMk id="8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0:14.418" v="655" actId="1076"/>
          <ac:spMkLst>
            <pc:docMk/>
            <pc:sldMk cId="0" sldId="266"/>
            <ac:spMk id="9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0:31.804" v="657" actId="1076"/>
          <ac:spMkLst>
            <pc:docMk/>
            <pc:sldMk cId="0" sldId="266"/>
            <ac:spMk id="10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0:40.712" v="658" actId="1076"/>
          <ac:spMkLst>
            <pc:docMk/>
            <pc:sldMk cId="0" sldId="266"/>
            <ac:spMk id="11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0:59.840" v="659" actId="1076"/>
          <ac:spMkLst>
            <pc:docMk/>
            <pc:sldMk cId="0" sldId="266"/>
            <ac:spMk id="13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1:11.589" v="662" actId="14100"/>
          <ac:spMkLst>
            <pc:docMk/>
            <pc:sldMk cId="0" sldId="266"/>
            <ac:spMk id="14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9:39.390" v="645" actId="403"/>
          <ac:spMkLst>
            <pc:docMk/>
            <pc:sldMk cId="0" sldId="266"/>
            <ac:spMk id="17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1:07.753" v="661" actId="1076"/>
          <ac:spMkLst>
            <pc:docMk/>
            <pc:sldMk cId="0" sldId="266"/>
            <ac:spMk id="19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9:39.390" v="645" actId="403"/>
          <ac:spMkLst>
            <pc:docMk/>
            <pc:sldMk cId="0" sldId="266"/>
            <ac:spMk id="22" creationId="{00000000-0000-0000-0000-000000000000}"/>
          </ac:spMkLst>
        </pc:spChg>
        <pc:spChg chg="mod">
          <ac:chgData name="妃卿 何" userId="da30f84df4d1ef7c" providerId="LiveId" clId="{5D58DEF9-E84F-4AF7-AA40-B044AF559FA5}" dt="2025-11-07T07:49:39.390" v="645" actId="403"/>
          <ac:spMkLst>
            <pc:docMk/>
            <pc:sldMk cId="0" sldId="266"/>
            <ac:spMk id="24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1:34.125" v="667" actId="1076"/>
          <ac:spMkLst>
            <pc:docMk/>
            <pc:sldMk cId="0" sldId="266"/>
            <ac:spMk id="25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1:38.193" v="668" actId="14100"/>
          <ac:spMkLst>
            <pc:docMk/>
            <pc:sldMk cId="0" sldId="266"/>
            <ac:spMk id="26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1:19.696" v="664" actId="2710"/>
          <ac:spMkLst>
            <pc:docMk/>
            <pc:sldMk cId="0" sldId="266"/>
            <ac:spMk id="31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2:04.866" v="674" actId="14100"/>
          <ac:spMkLst>
            <pc:docMk/>
            <pc:sldMk cId="0" sldId="266"/>
            <ac:spMk id="32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2:49.013" v="684" actId="115"/>
          <ac:spMkLst>
            <pc:docMk/>
            <pc:sldMk cId="0" sldId="266"/>
            <ac:spMk id="35" creationId="{00000000-0000-0000-0000-000000000000}"/>
          </ac:spMkLst>
        </pc:spChg>
        <pc:spChg chg="mod">
          <ac:chgData name="妃卿 何" userId="da30f84df4d1ef7c" providerId="LiveId" clId="{5D58DEF9-E84F-4AF7-AA40-B044AF559FA5}" dt="2025-11-07T07:52:24.611" v="678" actId="1076"/>
          <ac:spMkLst>
            <pc:docMk/>
            <pc:sldMk cId="0" sldId="266"/>
            <ac:spMk id="36" creationId="{00000000-0000-0000-0000-000000000000}"/>
          </ac:spMkLst>
        </pc:spChg>
        <pc:picChg chg="mod">
          <ac:chgData name="妃卿 何" userId="da30f84df4d1ef7c" providerId="LiveId" clId="{5D58DEF9-E84F-4AF7-AA40-B044AF559FA5}" dt="2025-11-07T07:49:48.339" v="648" actId="1076"/>
          <ac:picMkLst>
            <pc:docMk/>
            <pc:sldMk cId="0" sldId="266"/>
            <ac:picMk id="2" creationId="{00000000-0000-0000-0000-000000000000}"/>
          </ac:picMkLst>
        </pc:picChg>
        <pc:picChg chg="mod">
          <ac:chgData name="妃卿 何" userId="da30f84df4d1ef7c" providerId="LiveId" clId="{5D58DEF9-E84F-4AF7-AA40-B044AF559FA5}" dt="2025-11-07T07:52:38.060" v="680" actId="1076"/>
          <ac:picMkLst>
            <pc:docMk/>
            <pc:sldMk cId="0" sldId="266"/>
            <ac:picMk id="34" creationId="{00000000-0000-0000-0000-000000000000}"/>
          </ac:picMkLst>
        </pc:picChg>
      </pc:sldChg>
      <pc:sldChg chg="addSp delSp modSp mod">
        <pc:chgData name="妃卿 何" userId="da30f84df4d1ef7c" providerId="LiveId" clId="{5D58DEF9-E84F-4AF7-AA40-B044AF559FA5}" dt="2025-11-08T01:34:33.520" v="988" actId="1076"/>
        <pc:sldMkLst>
          <pc:docMk/>
          <pc:sldMk cId="0" sldId="267"/>
        </pc:sldMkLst>
        <pc:spChg chg="mod">
          <ac:chgData name="妃卿 何" userId="da30f84df4d1ef7c" providerId="LiveId" clId="{5D58DEF9-E84F-4AF7-AA40-B044AF559FA5}" dt="2025-11-07T07:53:42.372" v="697" actId="1076"/>
          <ac:spMkLst>
            <pc:docMk/>
            <pc:sldMk cId="0" sldId="267"/>
            <ac:spMk id="3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31:57.476" v="907" actId="165"/>
          <ac:spMkLst>
            <pc:docMk/>
            <pc:sldMk cId="0" sldId="267"/>
            <ac:spMk id="4" creationId="{00000000-0000-0000-0000-000000000000}"/>
          </ac:spMkLst>
        </pc:spChg>
        <pc:spChg chg="mod">
          <ac:chgData name="妃卿 何" userId="da30f84df4d1ef7c" providerId="LiveId" clId="{5D58DEF9-E84F-4AF7-AA40-B044AF559FA5}" dt="2025-11-08T01:32:55.539" v="948" actId="14100"/>
          <ac:spMkLst>
            <pc:docMk/>
            <pc:sldMk cId="0" sldId="267"/>
            <ac:spMk id="5" creationId="{00000000-0000-0000-0000-000000000000}"/>
          </ac:spMkLst>
        </pc:spChg>
        <pc:spChg chg="mod">
          <ac:chgData name="妃卿 何" userId="da30f84df4d1ef7c" providerId="LiveId" clId="{5D58DEF9-E84F-4AF7-AA40-B044AF559FA5}" dt="2025-11-08T01:32:10.249" v="935" actId="1076"/>
          <ac:spMkLst>
            <pc:docMk/>
            <pc:sldMk cId="0" sldId="267"/>
            <ac:spMk id="7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32:21.055" v="937" actId="1076"/>
          <ac:spMkLst>
            <pc:docMk/>
            <pc:sldMk cId="0" sldId="267"/>
            <ac:spMk id="8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32:52.401" v="947" actId="14100"/>
          <ac:spMkLst>
            <pc:docMk/>
            <pc:sldMk cId="0" sldId="267"/>
            <ac:spMk id="9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32:31.266" v="940" actId="1076"/>
          <ac:spMkLst>
            <pc:docMk/>
            <pc:sldMk cId="0" sldId="267"/>
            <ac:spMk id="11" creationId="{00000000-0000-0000-0000-000000000000}"/>
          </ac:spMkLst>
        </pc:spChg>
        <pc:spChg chg="mod">
          <ac:chgData name="妃卿 何" userId="da30f84df4d1ef7c" providerId="LiveId" clId="{5D58DEF9-E84F-4AF7-AA40-B044AF559FA5}" dt="2025-11-08T01:32:35.287" v="941" actId="1076"/>
          <ac:spMkLst>
            <pc:docMk/>
            <pc:sldMk cId="0" sldId="267"/>
            <ac:spMk id="12" creationId="{00000000-0000-0000-0000-000000000000}"/>
          </ac:spMkLst>
        </pc:spChg>
        <pc:spChg chg="mod">
          <ac:chgData name="妃卿 何" userId="da30f84df4d1ef7c" providerId="LiveId" clId="{5D58DEF9-E84F-4AF7-AA40-B044AF559FA5}" dt="2025-11-08T01:32:49.990" v="946" actId="14100"/>
          <ac:spMkLst>
            <pc:docMk/>
            <pc:sldMk cId="0" sldId="267"/>
            <ac:spMk id="13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32:44.704" v="944" actId="1076"/>
          <ac:spMkLst>
            <pc:docMk/>
            <pc:sldMk cId="0" sldId="267"/>
            <ac:spMk id="15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32:47.473" v="945" actId="1076"/>
          <ac:spMkLst>
            <pc:docMk/>
            <pc:sldMk cId="0" sldId="267"/>
            <ac:spMk id="16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33:31.627" v="956" actId="1076"/>
          <ac:spMkLst>
            <pc:docMk/>
            <pc:sldMk cId="0" sldId="267"/>
            <ac:spMk id="17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33:22.455" v="954" actId="1076"/>
          <ac:spMkLst>
            <pc:docMk/>
            <pc:sldMk cId="0" sldId="267"/>
            <ac:spMk id="19" creationId="{00000000-0000-0000-0000-000000000000}"/>
          </ac:spMkLst>
        </pc:spChg>
        <pc:spChg chg="mod">
          <ac:chgData name="妃卿 何" userId="da30f84df4d1ef7c" providerId="LiveId" clId="{5D58DEF9-E84F-4AF7-AA40-B044AF559FA5}" dt="2025-11-08T01:33:26.518" v="955" actId="1076"/>
          <ac:spMkLst>
            <pc:docMk/>
            <pc:sldMk cId="0" sldId="267"/>
            <ac:spMk id="20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33:39.960" v="957" actId="1076"/>
          <ac:spMkLst>
            <pc:docMk/>
            <pc:sldMk cId="0" sldId="267"/>
            <ac:spMk id="21" creationId="{00000000-0000-0000-0000-000000000000}"/>
          </ac:spMkLst>
        </pc:spChg>
        <pc:spChg chg="mod topLvl">
          <ac:chgData name="妃卿 何" userId="da30f84df4d1ef7c" providerId="LiveId" clId="{5D58DEF9-E84F-4AF7-AA40-B044AF559FA5}" dt="2025-11-08T01:34:33.520" v="988" actId="1076"/>
          <ac:spMkLst>
            <pc:docMk/>
            <pc:sldMk cId="0" sldId="267"/>
            <ac:spMk id="23" creationId="{00000000-0000-0000-0000-000000000000}"/>
          </ac:spMkLst>
        </pc:spChg>
        <pc:picChg chg="mod">
          <ac:chgData name="妃卿 何" userId="da30f84df4d1ef7c" providerId="LiveId" clId="{5D58DEF9-E84F-4AF7-AA40-B044AF559FA5}" dt="2025-11-08T01:32:13.718" v="936" actId="1076"/>
          <ac:picMkLst>
            <pc:docMk/>
            <pc:sldMk cId="0" sldId="267"/>
            <ac:picMk id="6" creationId="{00000000-0000-0000-0000-000000000000}"/>
          </ac:picMkLst>
        </pc:picChg>
        <pc:picChg chg="mod">
          <ac:chgData name="妃卿 何" userId="da30f84df4d1ef7c" providerId="LiveId" clId="{5D58DEF9-E84F-4AF7-AA40-B044AF559FA5}" dt="2025-11-08T01:32:27.677" v="939" actId="1076"/>
          <ac:picMkLst>
            <pc:docMk/>
            <pc:sldMk cId="0" sldId="267"/>
            <ac:picMk id="10" creationId="{00000000-0000-0000-0000-000000000000}"/>
          </ac:picMkLst>
        </pc:picChg>
        <pc:picChg chg="mod">
          <ac:chgData name="妃卿 何" userId="da30f84df4d1ef7c" providerId="LiveId" clId="{5D58DEF9-E84F-4AF7-AA40-B044AF559FA5}" dt="2025-11-08T01:32:42.432" v="943" actId="1076"/>
          <ac:picMkLst>
            <pc:docMk/>
            <pc:sldMk cId="0" sldId="267"/>
            <ac:picMk id="14" creationId="{00000000-0000-0000-0000-000000000000}"/>
          </ac:picMkLst>
        </pc:picChg>
        <pc:picChg chg="mod">
          <ac:chgData name="妃卿 何" userId="da30f84df4d1ef7c" providerId="LiveId" clId="{5D58DEF9-E84F-4AF7-AA40-B044AF559FA5}" dt="2025-11-08T01:33:06.933" v="950" actId="1076"/>
          <ac:picMkLst>
            <pc:docMk/>
            <pc:sldMk cId="0" sldId="267"/>
            <ac:picMk id="18" creationId="{00000000-0000-0000-0000-000000000000}"/>
          </ac:picMkLst>
        </pc:picChg>
        <pc:picChg chg="mod">
          <ac:chgData name="妃卿 何" userId="da30f84df4d1ef7c" providerId="LiveId" clId="{5D58DEF9-E84F-4AF7-AA40-B044AF559FA5}" dt="2025-11-08T01:34:28.619" v="987" actId="1076"/>
          <ac:picMkLst>
            <pc:docMk/>
            <pc:sldMk cId="0" sldId="267"/>
            <ac:picMk id="2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64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921600"/>
            <a:ext cx="3929063" cy="5486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2D5BFF"/>
                </a:solidFill>
              </a:rPr>
              <a:t>10分鐘搞定！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571499" y="1684530"/>
            <a:ext cx="4865663" cy="107337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4" b="1" dirty="0" err="1">
                <a:solidFill>
                  <a:schemeClr val="accent6">
                    <a:lumMod val="50000"/>
                  </a:schemeClr>
                </a:solidFill>
              </a:rPr>
              <a:t>用AI打造</a:t>
            </a:r>
            <a:endParaRPr lang="en-US" sz="3294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l">
              <a:lnSpc>
                <a:spcPts val="4300"/>
              </a:lnSpc>
              <a:buNone/>
            </a:pPr>
            <a:r>
              <a:rPr lang="en-US" sz="3294" b="1" dirty="0" err="1">
                <a:solidFill>
                  <a:schemeClr val="accent6">
                    <a:lumMod val="50000"/>
                  </a:schemeClr>
                </a:solidFill>
              </a:rPr>
              <a:t>你的「小論文審核助手</a:t>
            </a:r>
            <a:r>
              <a:rPr lang="en-US" sz="3294" b="1" dirty="0">
                <a:solidFill>
                  <a:schemeClr val="accent6">
                    <a:lumMod val="50000"/>
                  </a:schemeClr>
                </a:solidFill>
              </a:rPr>
              <a:t>」</a:t>
            </a:r>
            <a:endParaRPr lang="en-US" sz="3294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571500" y="2996078"/>
            <a:ext cx="4162278" cy="64120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 err="1">
                <a:solidFill>
                  <a:srgbClr val="FF6B35"/>
                </a:solidFill>
              </a:rPr>
              <a:t>釋放教師時間</a:t>
            </a:r>
            <a:r>
              <a:rPr lang="en-US" sz="2400" b="1" dirty="0">
                <a:solidFill>
                  <a:srgbClr val="FF6B35"/>
                </a:solidFill>
              </a:rPr>
              <a:t>，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en-US" sz="2400" b="1" dirty="0" err="1">
                <a:solidFill>
                  <a:srgbClr val="FF6B35"/>
                </a:solidFill>
              </a:rPr>
              <a:t>從「批改者」變回「引導者</a:t>
            </a:r>
            <a:r>
              <a:rPr lang="en-US" sz="2400" b="1" dirty="0">
                <a:solidFill>
                  <a:srgbClr val="FF6B35"/>
                </a:solidFill>
              </a:rPr>
              <a:t>」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71500" y="4009374"/>
            <a:ext cx="1978106" cy="2093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b="1" dirty="0">
                <a:solidFill>
                  <a:srgbClr val="7B68EE"/>
                </a:solidFill>
              </a:rPr>
              <a:t>一場改變教學方式的10分鐘分享</a:t>
            </a:r>
            <a:endParaRPr lang="en-US" sz="11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37" y="730273"/>
            <a:ext cx="3214688" cy="321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C16BAA4-E3EA-C939-F946-CF573766CF1E}"/>
              </a:ext>
            </a:extLst>
          </p:cNvPr>
          <p:cNvSpPr txBox="1"/>
          <p:nvPr/>
        </p:nvSpPr>
        <p:spPr>
          <a:xfrm>
            <a:off x="5346556" y="4042321"/>
            <a:ext cx="2951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+mn-ea"/>
              </a:rPr>
              <a:t>報告者</a:t>
            </a:r>
            <a:r>
              <a:rPr lang="en-US" altLang="zh-TW" sz="2000" dirty="0">
                <a:latin typeface="+mn-ea"/>
              </a:rPr>
              <a:t>: </a:t>
            </a:r>
            <a:r>
              <a:rPr lang="zh-TW" altLang="en-US" sz="2000" dirty="0">
                <a:latin typeface="+mn-ea"/>
              </a:rPr>
              <a:t>屏榮高中 何妃卿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5D1F6CA4-A206-5129-08EF-297848B28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738" y="678809"/>
            <a:ext cx="1368040" cy="1368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07" y="0"/>
            <a:ext cx="7740748" cy="5080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9194" y="346453"/>
            <a:ext cx="7164979" cy="3269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4400" b="1" dirty="0">
                <a:solidFill>
                  <a:srgbClr val="2D5BFF"/>
                </a:solidFill>
              </a:rPr>
              <a:t>效益：從「批改者」到「指導者」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1275104" y="854585"/>
            <a:ext cx="3265628" cy="311808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316" y="894705"/>
            <a:ext cx="204471" cy="19523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757073" y="931094"/>
            <a:ext cx="483093" cy="1853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以 前</a:t>
            </a:r>
            <a:endParaRPr lang="en-US" sz="20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274" y="1310749"/>
            <a:ext cx="1693289" cy="161678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567312" y="1914155"/>
            <a:ext cx="681215" cy="30842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3600" b="1" dirty="0">
                <a:solidFill>
                  <a:srgbClr val="2D5BFF"/>
                </a:solidFill>
              </a:rPr>
              <a:t>80%</a:t>
            </a:r>
            <a:endParaRPr lang="en-US" sz="3600" dirty="0"/>
          </a:p>
        </p:txBody>
      </p:sp>
      <p:sp>
        <p:nvSpPr>
          <p:cNvPr id="9" name="Text 4"/>
          <p:cNvSpPr/>
          <p:nvPr/>
        </p:nvSpPr>
        <p:spPr>
          <a:xfrm>
            <a:off x="2679941" y="2262393"/>
            <a:ext cx="455953" cy="1149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1400" dirty="0">
                <a:solidFill>
                  <a:srgbClr val="666666"/>
                </a:solidFill>
              </a:rPr>
              <a:t>改格式</a:t>
            </a:r>
            <a:endParaRPr lang="en-US" sz="1400" dirty="0"/>
          </a:p>
        </p:txBody>
      </p:sp>
      <p:sp>
        <p:nvSpPr>
          <p:cNvPr id="10" name="Text 5"/>
          <p:cNvSpPr/>
          <p:nvPr/>
        </p:nvSpPr>
        <p:spPr>
          <a:xfrm>
            <a:off x="1492812" y="3080549"/>
            <a:ext cx="1384144" cy="1357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b="1" dirty="0">
                <a:solidFill>
                  <a:srgbClr val="1A1A1A"/>
                </a:solidFill>
              </a:rPr>
              <a:t>80%</a:t>
            </a:r>
            <a:r>
              <a:rPr lang="en-US" sz="1600" dirty="0">
                <a:solidFill>
                  <a:srgbClr val="1A1A1A"/>
                </a:solidFill>
              </a:rPr>
              <a:t> 改格式與結構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1492812" y="3288421"/>
            <a:ext cx="1384144" cy="1357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b="1" dirty="0">
                <a:solidFill>
                  <a:srgbClr val="1A1A1A"/>
                </a:solidFill>
              </a:rPr>
              <a:t>20%</a:t>
            </a:r>
            <a:r>
              <a:rPr lang="en-US" sz="1600" dirty="0">
                <a:solidFill>
                  <a:srgbClr val="1A1A1A"/>
                </a:solidFill>
              </a:rPr>
              <a:t> 談內容與創意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787286" y="3533825"/>
            <a:ext cx="3809888" cy="4924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1A1A1A"/>
                </a:solidFill>
              </a:rPr>
              <a:t>老師花大量時間在重複性的「批改」工作上，只能匆匆談論學生的研究內容</a:t>
            </a:r>
            <a:r>
              <a:rPr lang="en-US" sz="1600" dirty="0">
                <a:solidFill>
                  <a:srgbClr val="1A1A1A"/>
                </a:solidFill>
              </a:rPr>
              <a:t>。</a:t>
            </a:r>
            <a:endParaRPr lang="en-US" sz="1600" dirty="0"/>
          </a:p>
        </p:txBody>
      </p:sp>
      <p:sp>
        <p:nvSpPr>
          <p:cNvPr id="13" name="Shape 8"/>
          <p:cNvSpPr/>
          <p:nvPr/>
        </p:nvSpPr>
        <p:spPr>
          <a:xfrm>
            <a:off x="4782630" y="854585"/>
            <a:ext cx="3265628" cy="311808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 sz="480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799" y="892883"/>
            <a:ext cx="161327" cy="20538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249481" y="931094"/>
            <a:ext cx="483093" cy="1853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現 在</a:t>
            </a:r>
            <a:endParaRPr lang="en-US" sz="20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8800" y="1310749"/>
            <a:ext cx="1693289" cy="1616783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6023948" y="1914155"/>
            <a:ext cx="782991" cy="29749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3200" b="1" dirty="0">
                <a:solidFill>
                  <a:srgbClr val="2D5BFF"/>
                </a:solidFill>
              </a:rPr>
              <a:t>100%</a:t>
            </a:r>
            <a:endParaRPr lang="en-US" sz="3200" dirty="0"/>
          </a:p>
        </p:txBody>
      </p:sp>
      <p:sp>
        <p:nvSpPr>
          <p:cNvPr id="18" name="Text 11"/>
          <p:cNvSpPr/>
          <p:nvPr/>
        </p:nvSpPr>
        <p:spPr>
          <a:xfrm>
            <a:off x="6035484" y="2255359"/>
            <a:ext cx="759922" cy="1149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000"/>
              </a:lnSpc>
              <a:buNone/>
            </a:pPr>
            <a:r>
              <a:rPr lang="en-US" sz="1400" dirty="0">
                <a:solidFill>
                  <a:srgbClr val="666666"/>
                </a:solidFill>
              </a:rPr>
              <a:t>創意與洞見</a:t>
            </a:r>
            <a:endParaRPr lang="en-US" sz="1400" dirty="0"/>
          </a:p>
        </p:txBody>
      </p:sp>
      <p:sp>
        <p:nvSpPr>
          <p:cNvPr id="19" name="Text 12"/>
          <p:cNvSpPr/>
          <p:nvPr/>
        </p:nvSpPr>
        <p:spPr>
          <a:xfrm>
            <a:off x="5000339" y="3080549"/>
            <a:ext cx="1646046" cy="1357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b="1" dirty="0">
                <a:solidFill>
                  <a:srgbClr val="1A1A1A"/>
                </a:solidFill>
              </a:rPr>
              <a:t>100%</a:t>
            </a:r>
            <a:r>
              <a:rPr lang="en-US" sz="1600" dirty="0">
                <a:solidFill>
                  <a:srgbClr val="1A1A1A"/>
                </a:solidFill>
              </a:rPr>
              <a:t> 專注創意與洞見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5000339" y="3288421"/>
            <a:ext cx="1613478" cy="13578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b="1" dirty="0">
                <a:solidFill>
                  <a:srgbClr val="1A1A1A"/>
                </a:solidFill>
              </a:rPr>
              <a:t>0%</a:t>
            </a:r>
            <a:r>
              <a:rPr lang="en-US" sz="1600" dirty="0">
                <a:solidFill>
                  <a:srgbClr val="1A1A1A"/>
                </a:solidFill>
              </a:rPr>
              <a:t> 格式檢查由AI負責</a:t>
            </a: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4782628" y="3461922"/>
            <a:ext cx="4080018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1A1A1A"/>
                </a:solidFill>
              </a:rPr>
              <a:t>AI在30秒內完成格式檢查，學生先自行修改到「4顆星」，老師可以100%專注在研究洞見上。</a:t>
            </a:r>
            <a:endParaRPr lang="en-US" sz="1600" dirty="0"/>
          </a:p>
        </p:txBody>
      </p:sp>
      <p:sp>
        <p:nvSpPr>
          <p:cNvPr id="22" name="Shape 15"/>
          <p:cNvSpPr/>
          <p:nvPr/>
        </p:nvSpPr>
        <p:spPr>
          <a:xfrm>
            <a:off x="791307" y="4026268"/>
            <a:ext cx="8071339" cy="902047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 sz="480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467" y="4083385"/>
            <a:ext cx="283084" cy="270294"/>
          </a:xfrm>
          <a:prstGeom prst="rect">
            <a:avLst/>
          </a:prstGeom>
        </p:spPr>
      </p:pic>
      <p:sp>
        <p:nvSpPr>
          <p:cNvPr id="24" name="Text 16"/>
          <p:cNvSpPr/>
          <p:nvPr/>
        </p:nvSpPr>
        <p:spPr>
          <a:xfrm>
            <a:off x="1492812" y="4168674"/>
            <a:ext cx="2931128" cy="1799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b="1" dirty="0">
                <a:solidFill>
                  <a:srgbClr val="FFFFFF"/>
                </a:solidFill>
              </a:rPr>
              <a:t>真正實現自主學習「指導」的價值</a:t>
            </a:r>
            <a:endParaRPr lang="en-US" dirty="0"/>
          </a:p>
        </p:txBody>
      </p:sp>
      <p:sp>
        <p:nvSpPr>
          <p:cNvPr id="25" name="Text 17"/>
          <p:cNvSpPr/>
          <p:nvPr/>
        </p:nvSpPr>
        <p:spPr>
          <a:xfrm>
            <a:off x="4070532" y="4338282"/>
            <a:ext cx="4689820" cy="5847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6B35"/>
                </a:solidFill>
              </a:rPr>
              <a:t>100%專注</a:t>
            </a:r>
            <a:r>
              <a:rPr lang="en-US" dirty="0">
                <a:solidFill>
                  <a:srgbClr val="FFFFFF"/>
                </a:solidFill>
              </a:rPr>
              <a:t>在</a:t>
            </a:r>
            <a:r>
              <a:rPr lang="en-US" sz="2000" dirty="0">
                <a:solidFill>
                  <a:srgbClr val="FFFF00"/>
                </a:solidFill>
              </a:rPr>
              <a:t>「研究洞見」、「</a:t>
            </a:r>
            <a:r>
              <a:rPr lang="en-US" sz="2000" dirty="0" err="1">
                <a:solidFill>
                  <a:srgbClr val="FFFF00"/>
                </a:solidFill>
              </a:rPr>
              <a:t>邏輯推導</a:t>
            </a:r>
            <a:r>
              <a:rPr lang="en-US" sz="2000" dirty="0">
                <a:solidFill>
                  <a:srgbClr val="FFFF00"/>
                </a:solidFill>
              </a:rPr>
              <a:t>」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</a:rPr>
              <a:t>這才是自主學習「指導」的真正價值</a:t>
            </a:r>
            <a:r>
              <a:rPr lang="en-US" dirty="0">
                <a:solidFill>
                  <a:srgbClr val="FFFFFF"/>
                </a:solidFill>
              </a:rPr>
              <a:t>！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9314" y="463742"/>
            <a:ext cx="828753" cy="4460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4800" b="1" dirty="0">
                <a:solidFill>
                  <a:srgbClr val="FF6B35"/>
                </a:solidFill>
              </a:rPr>
              <a:t>⚠️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1670897" y="542128"/>
            <a:ext cx="5006179" cy="4044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4400" b="1" dirty="0">
                <a:solidFill>
                  <a:srgbClr val="FF6B35"/>
                </a:solidFill>
              </a:rPr>
              <a:t>重要提醒：AI的界線</a:t>
            </a:r>
            <a:endParaRPr lang="en-US" sz="4400" dirty="0"/>
          </a:p>
        </p:txBody>
      </p:sp>
      <p:sp>
        <p:nvSpPr>
          <p:cNvPr id="5" name="Shape 2"/>
          <p:cNvSpPr/>
          <p:nvPr/>
        </p:nvSpPr>
        <p:spPr>
          <a:xfrm>
            <a:off x="1357313" y="1079432"/>
            <a:ext cx="6429375" cy="848655"/>
          </a:xfrm>
          <a:prstGeom prst="rect">
            <a:avLst/>
          </a:prstGeom>
          <a:solidFill>
            <a:srgbClr val="FF8C5A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6" name="Text 3"/>
          <p:cNvSpPr/>
          <p:nvPr/>
        </p:nvSpPr>
        <p:spPr>
          <a:xfrm>
            <a:off x="2399133" y="1258026"/>
            <a:ext cx="4345741" cy="23288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600"/>
              </a:lnSpc>
              <a:buNone/>
            </a:pPr>
            <a:r>
              <a:rPr lang="en-US" b="1" dirty="0">
                <a:solidFill>
                  <a:srgbClr val="FFFFFF"/>
                </a:solidFill>
              </a:rPr>
              <a:t>當然，我們必須強調：</a:t>
            </a:r>
            <a:r>
              <a:rPr lang="en-US" sz="2400" b="1" dirty="0">
                <a:solidFill>
                  <a:srgbClr val="FFFF00"/>
                </a:solidFill>
              </a:rPr>
              <a:t>AI不是萬能的</a:t>
            </a:r>
            <a:r>
              <a:rPr lang="en-US" b="1" dirty="0">
                <a:solidFill>
                  <a:srgbClr val="FF6B35"/>
                </a:solidFill>
              </a:rPr>
              <a:t>。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2279707" y="1535181"/>
            <a:ext cx="4584589" cy="22929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AI的審核，絕對不能作為「最終成績」。</a:t>
            </a:r>
            <a:endParaRPr lang="en-US" sz="2000" dirty="0"/>
          </a:p>
        </p:txBody>
      </p:sp>
      <p:sp>
        <p:nvSpPr>
          <p:cNvPr id="8" name="Shape 5"/>
          <p:cNvSpPr/>
          <p:nvPr/>
        </p:nvSpPr>
        <p:spPr>
          <a:xfrm>
            <a:off x="594360" y="2213837"/>
            <a:ext cx="3906203" cy="653653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9" name="Shape 6"/>
          <p:cNvSpPr/>
          <p:nvPr/>
        </p:nvSpPr>
        <p:spPr>
          <a:xfrm>
            <a:off x="680739" y="2207132"/>
            <a:ext cx="28575" cy="653653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10" name="Shape 7"/>
          <p:cNvSpPr/>
          <p:nvPr/>
        </p:nvSpPr>
        <p:spPr>
          <a:xfrm>
            <a:off x="807244" y="2294743"/>
            <a:ext cx="285750" cy="285750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11" name="Text 8"/>
          <p:cNvSpPr/>
          <p:nvPr/>
        </p:nvSpPr>
        <p:spPr>
          <a:xfrm>
            <a:off x="845122" y="2358033"/>
            <a:ext cx="209994" cy="22916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✕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893094" y="2356712"/>
            <a:ext cx="1457130" cy="1776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600" b="1" dirty="0">
                <a:solidFill>
                  <a:srgbClr val="2D5BFF"/>
                </a:solidFill>
              </a:rPr>
              <a:t>AI 不懂「創意」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1151108" y="2649473"/>
            <a:ext cx="3282950" cy="1679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dirty="0">
                <a:solidFill>
                  <a:srgbClr val="1A1A1A"/>
                </a:solidFill>
              </a:rPr>
              <a:t>無法評估學生的創新思維和獨特觀點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4643437" y="2213837"/>
            <a:ext cx="4067517" cy="653653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15" name="Shape 12"/>
          <p:cNvSpPr/>
          <p:nvPr/>
        </p:nvSpPr>
        <p:spPr>
          <a:xfrm>
            <a:off x="4643438" y="2213837"/>
            <a:ext cx="28575" cy="653653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16" name="Shape 13"/>
          <p:cNvSpPr/>
          <p:nvPr/>
        </p:nvSpPr>
        <p:spPr>
          <a:xfrm>
            <a:off x="4786313" y="2356712"/>
            <a:ext cx="285750" cy="285750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17" name="Text 14"/>
          <p:cNvSpPr/>
          <p:nvPr/>
        </p:nvSpPr>
        <p:spPr>
          <a:xfrm>
            <a:off x="4824192" y="2385007"/>
            <a:ext cx="209994" cy="22916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✕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5179219" y="2356712"/>
            <a:ext cx="2462213" cy="1776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600" b="1" dirty="0">
                <a:solidFill>
                  <a:srgbClr val="2D5BFF"/>
                </a:solidFill>
              </a:rPr>
              <a:t>看不出「毅力」與「熱情」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5017636" y="2726973"/>
            <a:ext cx="3693319" cy="1679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dirty="0">
                <a:solidFill>
                  <a:srgbClr val="1A1A1A"/>
                </a:solidFill>
              </a:rPr>
              <a:t>無法感受學生在研究過程中的投入和成長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357313" y="3010365"/>
            <a:ext cx="3143250" cy="653653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21" name="Shape 18"/>
          <p:cNvSpPr/>
          <p:nvPr/>
        </p:nvSpPr>
        <p:spPr>
          <a:xfrm>
            <a:off x="1357313" y="3010365"/>
            <a:ext cx="28575" cy="653653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22" name="Shape 19"/>
          <p:cNvSpPr/>
          <p:nvPr/>
        </p:nvSpPr>
        <p:spPr>
          <a:xfrm>
            <a:off x="1500188" y="3153240"/>
            <a:ext cx="285750" cy="285750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23" name="Text 20"/>
          <p:cNvSpPr/>
          <p:nvPr/>
        </p:nvSpPr>
        <p:spPr>
          <a:xfrm>
            <a:off x="1538067" y="3181535"/>
            <a:ext cx="209994" cy="22916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✕</a:t>
            </a:r>
            <a:endParaRPr lang="en-US" sz="2000" dirty="0"/>
          </a:p>
        </p:txBody>
      </p:sp>
      <p:sp>
        <p:nvSpPr>
          <p:cNvPr id="24" name="Text 21"/>
          <p:cNvSpPr/>
          <p:nvPr/>
        </p:nvSpPr>
        <p:spPr>
          <a:xfrm>
            <a:off x="1893094" y="3153240"/>
            <a:ext cx="1231106" cy="1776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600" b="1" dirty="0">
                <a:solidFill>
                  <a:srgbClr val="2D5BFF"/>
                </a:solidFill>
              </a:rPr>
              <a:t>只抓「結構」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1911549" y="3330853"/>
            <a:ext cx="1846659" cy="49244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dirty="0" err="1">
                <a:solidFill>
                  <a:srgbClr val="1A1A1A"/>
                </a:solidFill>
              </a:rPr>
              <a:t>無法深入評估內容的</a:t>
            </a:r>
            <a:endParaRPr lang="en-US" sz="1600" dirty="0">
              <a:solidFill>
                <a:srgbClr val="1A1A1A"/>
              </a:solidFill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A1A1A"/>
                </a:solidFill>
              </a:rPr>
              <a:t>學術價值和深度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4643438" y="3010365"/>
            <a:ext cx="4067516" cy="653653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27" name="Shape 24"/>
          <p:cNvSpPr/>
          <p:nvPr/>
        </p:nvSpPr>
        <p:spPr>
          <a:xfrm>
            <a:off x="4643438" y="3010365"/>
            <a:ext cx="28575" cy="653653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28" name="Shape 25"/>
          <p:cNvSpPr/>
          <p:nvPr/>
        </p:nvSpPr>
        <p:spPr>
          <a:xfrm>
            <a:off x="4786313" y="3153240"/>
            <a:ext cx="285750" cy="285750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29" name="Text 26"/>
          <p:cNvSpPr/>
          <p:nvPr/>
        </p:nvSpPr>
        <p:spPr>
          <a:xfrm>
            <a:off x="4824192" y="3181535"/>
            <a:ext cx="209994" cy="22916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✕</a:t>
            </a:r>
            <a:endParaRPr lang="en-US" sz="2000" dirty="0"/>
          </a:p>
        </p:txBody>
      </p:sp>
      <p:sp>
        <p:nvSpPr>
          <p:cNvPr id="30" name="Text 27"/>
          <p:cNvSpPr/>
          <p:nvPr/>
        </p:nvSpPr>
        <p:spPr>
          <a:xfrm>
            <a:off x="5179219" y="3153240"/>
            <a:ext cx="1846659" cy="1776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600" b="1" dirty="0">
                <a:solidFill>
                  <a:srgbClr val="2D5BFF"/>
                </a:solidFill>
              </a:rPr>
              <a:t>「內容」把關靠老師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5179219" y="3371124"/>
            <a:ext cx="2667397" cy="49244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dirty="0" err="1">
                <a:solidFill>
                  <a:srgbClr val="1A1A1A"/>
                </a:solidFill>
              </a:rPr>
              <a:t>最終的內容品質和學術嚴謹性</a:t>
            </a:r>
            <a:endParaRPr lang="en-US" sz="1600" dirty="0">
              <a:solidFill>
                <a:srgbClr val="1A1A1A"/>
              </a:solidFill>
            </a:endParaRPr>
          </a:p>
          <a:p>
            <a:pPr marL="0" indent="0" algn="l">
              <a:buNone/>
            </a:pPr>
            <a:r>
              <a:rPr lang="en-US" sz="1600" dirty="0" err="1">
                <a:solidFill>
                  <a:srgbClr val="1A1A1A"/>
                </a:solidFill>
              </a:rPr>
              <a:t>還是要靠老師來把關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1357313" y="3878331"/>
            <a:ext cx="7112317" cy="785813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33" name="Shape 30"/>
          <p:cNvSpPr/>
          <p:nvPr/>
        </p:nvSpPr>
        <p:spPr>
          <a:xfrm>
            <a:off x="1357313" y="3878331"/>
            <a:ext cx="28575" cy="785813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pic>
        <p:nvPicPr>
          <p:cNvPr id="3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55" y="3944992"/>
            <a:ext cx="369439" cy="369439"/>
          </a:xfrm>
          <a:prstGeom prst="rect">
            <a:avLst/>
          </a:prstGeom>
        </p:spPr>
      </p:pic>
      <p:sp>
        <p:nvSpPr>
          <p:cNvPr id="35" name="Text 31"/>
          <p:cNvSpPr/>
          <p:nvPr/>
        </p:nvSpPr>
        <p:spPr>
          <a:xfrm>
            <a:off x="1890689" y="4113992"/>
            <a:ext cx="1461939" cy="2004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600" b="1" u="sng" dirty="0">
                <a:solidFill>
                  <a:srgbClr val="FFFFFF"/>
                </a:solidFill>
              </a:rPr>
              <a:t>AI</a:t>
            </a:r>
            <a:r>
              <a:rPr lang="en-US" sz="2000" b="1" u="sng" dirty="0">
                <a:solidFill>
                  <a:srgbClr val="FFFF00"/>
                </a:solidFill>
              </a:rPr>
              <a:t>的正確定位</a:t>
            </a:r>
            <a:endParaRPr lang="en-US" sz="1600" u="sng" dirty="0">
              <a:solidFill>
                <a:srgbClr val="FFFF00"/>
              </a:solidFill>
            </a:endParaRPr>
          </a:p>
        </p:txBody>
      </p:sp>
      <p:sp>
        <p:nvSpPr>
          <p:cNvPr id="36" name="Text 32"/>
          <p:cNvSpPr/>
          <p:nvPr/>
        </p:nvSpPr>
        <p:spPr>
          <a:xfrm>
            <a:off x="2792583" y="3944767"/>
            <a:ext cx="4924425" cy="73866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</a:rPr>
              <a:t>AI只是我們的「</a:t>
            </a:r>
            <a:r>
              <a:rPr lang="en-US" sz="1600" b="1" dirty="0" err="1">
                <a:solidFill>
                  <a:srgbClr val="FF6B35"/>
                </a:solidFill>
              </a:rPr>
              <a:t>第一層濾網</a:t>
            </a:r>
            <a:r>
              <a:rPr lang="en-US" sz="1600" dirty="0">
                <a:solidFill>
                  <a:srgbClr val="FFFFFF"/>
                </a:solidFill>
              </a:rPr>
              <a:t>」，</a:t>
            </a:r>
          </a:p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</a:rPr>
              <a:t>它幫助我們減輕了審核的困擾</a:t>
            </a:r>
            <a:r>
              <a:rPr lang="en-US" sz="1600" dirty="0">
                <a:solidFill>
                  <a:srgbClr val="FFFFFF"/>
                </a:solidFill>
              </a:rPr>
              <a:t>，</a:t>
            </a:r>
          </a:p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</a:rPr>
              <a:t>但</a:t>
            </a:r>
            <a:r>
              <a:rPr lang="en-US" sz="1600" b="1" dirty="0" err="1">
                <a:solidFill>
                  <a:srgbClr val="FF6B35"/>
                </a:solidFill>
              </a:rPr>
              <a:t>老師的「專業判斷」與「溫度</a:t>
            </a:r>
            <a:r>
              <a:rPr lang="en-US" sz="1600" b="1" dirty="0">
                <a:solidFill>
                  <a:srgbClr val="FF6B35"/>
                </a:solidFill>
              </a:rPr>
              <a:t>」</a:t>
            </a:r>
            <a:r>
              <a:rPr lang="en-US" sz="1600" dirty="0">
                <a:solidFill>
                  <a:srgbClr val="FFFFFF"/>
                </a:solidFill>
              </a:rPr>
              <a:t>，永遠無法被取代。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27278" y="154744"/>
            <a:ext cx="8662567" cy="6942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4800" b="1" dirty="0" err="1">
                <a:solidFill>
                  <a:srgbClr val="2D5BFF"/>
                </a:solidFill>
              </a:rPr>
              <a:t>結論：聰明用AI，</a:t>
            </a:r>
            <a:r>
              <a:rPr lang="en-US" sz="4800" b="1" dirty="0" err="1">
                <a:solidFill>
                  <a:srgbClr val="FF6B35"/>
                </a:solidFill>
              </a:rPr>
              <a:t>做高效能教師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1336703" y="905592"/>
            <a:ext cx="6443746" cy="5207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A1A1A"/>
                </a:solidFill>
              </a:rPr>
              <a:t>自主學習的核心是學生，但老師的「時間」，
 是推動這一切最寶貴的資源。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803421" y="1528488"/>
            <a:ext cx="2477054" cy="1275738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09" y="1614981"/>
            <a:ext cx="214313" cy="26858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36703" y="1655471"/>
            <a:ext cx="820738" cy="2314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時間寶貴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1245902" y="2025096"/>
            <a:ext cx="1231106" cy="6942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</a:rPr>
              <a:t>教師的時間</a:t>
            </a:r>
            <a:r>
              <a:rPr lang="en-US" sz="1600" dirty="0">
                <a:solidFill>
                  <a:srgbClr val="FFFFFF"/>
                </a:solidFill>
              </a:rPr>
              <a:t>=</a:t>
            </a:r>
          </a:p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</a:rPr>
              <a:t>推動自主學習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</a:rPr>
              <a:t>最寶貴的資源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3408182" y="1516576"/>
            <a:ext cx="2111347" cy="1202805"/>
          </a:xfrm>
          <a:prstGeom prst="rect">
            <a:avLst/>
          </a:prstGeom>
          <a:solidFill>
            <a:srgbClr val="7B68EE"/>
          </a:solidFill>
          <a:ln/>
        </p:spPr>
        <p:txBody>
          <a:bodyPr/>
          <a:lstStyle/>
          <a:p>
            <a:endParaRPr lang="zh-TW" altLang="en-US" sz="480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354" y="1623508"/>
            <a:ext cx="370681" cy="27872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021198" y="1668420"/>
            <a:ext cx="820738" cy="2314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善用GEM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3437933" y="2029443"/>
            <a:ext cx="2051844" cy="4628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</a:rPr>
              <a:t>讓AI助手幫你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</a:rPr>
              <a:t>處理重複性的審核工作</a:t>
            </a:r>
            <a:endParaRPr lang="en-US" sz="1600" dirty="0"/>
          </a:p>
        </p:txBody>
      </p:sp>
      <p:sp>
        <p:nvSpPr>
          <p:cNvPr id="13" name="Shape 8"/>
          <p:cNvSpPr/>
          <p:nvPr/>
        </p:nvSpPr>
        <p:spPr>
          <a:xfrm>
            <a:off x="5692584" y="1516577"/>
            <a:ext cx="2205514" cy="1202804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 sz="480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519" y="1636894"/>
            <a:ext cx="357188" cy="26858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355641" y="1657843"/>
            <a:ext cx="820738" cy="2314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深度對話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5931023" y="2034416"/>
            <a:ext cx="1846659" cy="4628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</a:rPr>
              <a:t>把時間還給學生</a:t>
            </a:r>
            <a:endParaRPr lang="en-US" sz="16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</a:rPr>
              <a:t>更深度的引導與對話</a:t>
            </a:r>
            <a:endParaRPr lang="en-US" sz="1600" dirty="0"/>
          </a:p>
        </p:txBody>
      </p:sp>
      <p:sp>
        <p:nvSpPr>
          <p:cNvPr id="17" name="Shape 11"/>
          <p:cNvSpPr/>
          <p:nvPr/>
        </p:nvSpPr>
        <p:spPr>
          <a:xfrm>
            <a:off x="438205" y="2871225"/>
            <a:ext cx="8240712" cy="1477173"/>
          </a:xfrm>
          <a:prstGeom prst="rect">
            <a:avLst/>
          </a:prstGeom>
          <a:solidFill>
            <a:srgbClr val="7B68EE"/>
          </a:solidFill>
          <a:ln/>
        </p:spPr>
        <p:txBody>
          <a:bodyPr/>
          <a:lstStyle/>
          <a:p>
            <a:endParaRPr lang="zh-TW" altLang="en-US" sz="480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39" y="2963038"/>
            <a:ext cx="441325" cy="368721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250774" y="3002755"/>
            <a:ext cx="1025922" cy="2892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核心理念</a:t>
            </a:r>
            <a:endParaRPr lang="en-US" sz="2000" dirty="0"/>
          </a:p>
        </p:txBody>
      </p:sp>
      <p:sp>
        <p:nvSpPr>
          <p:cNvPr id="20" name="Text 13"/>
          <p:cNvSpPr/>
          <p:nvPr/>
        </p:nvSpPr>
        <p:spPr>
          <a:xfrm>
            <a:off x="945505" y="3392011"/>
            <a:ext cx="7340151" cy="2603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善用「GEM」這個AI助手，把時間還給自己，也還給學生更深度的對話。</a:t>
            </a:r>
            <a:endParaRPr lang="en-US" dirty="0"/>
          </a:p>
        </p:txBody>
      </p:sp>
      <p:sp>
        <p:nvSpPr>
          <p:cNvPr id="21" name="Text 14"/>
          <p:cNvSpPr/>
          <p:nvPr/>
        </p:nvSpPr>
        <p:spPr>
          <a:xfrm>
            <a:off x="1492013" y="3747134"/>
            <a:ext cx="5943684" cy="5207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FFFFFF"/>
                </a:solidFill>
              </a:rPr>
              <a:t>AI不是取代教師，而是讓教師能專注於真正重要的事：
</a:t>
            </a:r>
            <a:r>
              <a:rPr lang="en-US" b="1" i="1" dirty="0">
                <a:solidFill>
                  <a:srgbClr val="FF6B35"/>
                </a:solidFill>
              </a:rPr>
              <a:t>引導學生的思考、啟發學生的創意、陪伴學生的成長</a:t>
            </a:r>
            <a:endParaRPr lang="en-US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466" y="4415397"/>
            <a:ext cx="738337" cy="616869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3280475" y="4415397"/>
            <a:ext cx="3704654" cy="4924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rgbClr val="2D5BFF"/>
                </a:solidFill>
              </a:rPr>
              <a:t>謝謝</a:t>
            </a:r>
            <a:r>
              <a:rPr lang="zh-TW" altLang="en-US" sz="3200" b="1" dirty="0">
                <a:solidFill>
                  <a:srgbClr val="2D5BFF"/>
                </a:solidFill>
              </a:rPr>
              <a:t>老師們的聆聽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237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07" y="1080469"/>
            <a:ext cx="2714625" cy="2714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0"/>
          <p:cNvSpPr/>
          <p:nvPr/>
        </p:nvSpPr>
        <p:spPr>
          <a:xfrm>
            <a:off x="6931025" y="465110"/>
            <a:ext cx="1641475" cy="32656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3200" b="1" dirty="0" err="1">
                <a:solidFill>
                  <a:srgbClr val="2D5BFF"/>
                </a:solidFill>
                <a:latin typeface="+mj-ea"/>
                <a:ea typeface="+mj-ea"/>
              </a:rPr>
              <a:t>痛點分析</a:t>
            </a:r>
            <a:endParaRPr lang="en-US" sz="3200" dirty="0">
              <a:latin typeface="+mj-ea"/>
              <a:ea typeface="+mj-ea"/>
            </a:endParaRPr>
          </a:p>
        </p:txBody>
      </p:sp>
      <p:sp>
        <p:nvSpPr>
          <p:cNvPr id="5" name="Text 1"/>
          <p:cNvSpPr/>
          <p:nvPr/>
        </p:nvSpPr>
        <p:spPr>
          <a:xfrm>
            <a:off x="730597" y="689017"/>
            <a:ext cx="3539430" cy="205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1A1A1A"/>
                </a:solidFill>
              </a:rPr>
              <a:t>堆積如山</a:t>
            </a:r>
            <a:r>
              <a:rPr lang="en-US" sz="2000" dirty="0">
                <a:solidFill>
                  <a:srgbClr val="1A1A1A"/>
                </a:solidFill>
              </a:rPr>
              <a:t>、</a:t>
            </a:r>
            <a:r>
              <a:rPr lang="en-US" sz="2000" b="1" dirty="0">
                <a:solidFill>
                  <a:srgbClr val="FF6B35"/>
                </a:solidFill>
              </a:rPr>
              <a:t>永遠看不完的報告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4700587" y="810866"/>
            <a:ext cx="3857625" cy="9848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666666"/>
                </a:solidFill>
              </a:rPr>
              <a:t>我們在審核時，到底在審核什麼？很多時候，我們花最多時間的，並不是在評斷學生的「創意」，反而是卡在這些繁瑣的「基本功」：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4700588" y="2387374"/>
            <a:ext cx="3857625" cy="535781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Shape 4"/>
          <p:cNvSpPr/>
          <p:nvPr/>
        </p:nvSpPr>
        <p:spPr>
          <a:xfrm>
            <a:off x="4714875" y="1930208"/>
            <a:ext cx="28575" cy="535781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9" name="Shape 5"/>
          <p:cNvSpPr/>
          <p:nvPr/>
        </p:nvSpPr>
        <p:spPr>
          <a:xfrm>
            <a:off x="4822031" y="2037364"/>
            <a:ext cx="285750" cy="285750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Text 6"/>
          <p:cNvSpPr/>
          <p:nvPr/>
        </p:nvSpPr>
        <p:spPr>
          <a:xfrm>
            <a:off x="4822031" y="2037364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1</a:t>
            </a:r>
            <a:endParaRPr lang="en-US" sz="885" dirty="0"/>
          </a:p>
        </p:txBody>
      </p:sp>
      <p:sp>
        <p:nvSpPr>
          <p:cNvPr id="11" name="Text 7"/>
          <p:cNvSpPr/>
          <p:nvPr/>
        </p:nvSpPr>
        <p:spPr>
          <a:xfrm>
            <a:off x="5214938" y="2143684"/>
            <a:ext cx="3485050" cy="3443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ts val="1300"/>
              </a:lnSpc>
              <a:buNone/>
            </a:pPr>
            <a:r>
              <a:rPr lang="en-US" sz="2400" b="1" dirty="0">
                <a:solidFill>
                  <a:srgbClr val="1A1A1A"/>
                </a:solidFill>
              </a:rPr>
              <a:t>摘要遺漏</a:t>
            </a:r>
            <a:r>
              <a:rPr lang="en-US" sz="780" dirty="0">
                <a:solidFill>
                  <a:srgbClr val="1A1A1A"/>
                </a:solidFill>
              </a:rPr>
              <a:t>
</a:t>
            </a:r>
            <a:r>
              <a:rPr lang="en-US" sz="1600" dirty="0">
                <a:solidFill>
                  <a:srgbClr val="1A1A1A"/>
                </a:solidFill>
              </a:rPr>
              <a:t>                                     </a:t>
            </a:r>
            <a:r>
              <a:rPr lang="en-US" sz="1400" dirty="0" err="1">
                <a:solidFill>
                  <a:srgbClr val="1A1A1A"/>
                </a:solidFill>
              </a:rPr>
              <a:t>同學，你摘要沒寫</a:t>
            </a:r>
            <a:r>
              <a:rPr lang="en-US" sz="1400" dirty="0">
                <a:solidFill>
                  <a:srgbClr val="1A1A1A"/>
                </a:solidFill>
              </a:rPr>
              <a:t>...</a:t>
            </a:r>
            <a:endParaRPr lang="en-US" sz="734" dirty="0"/>
          </a:p>
        </p:txBody>
      </p:sp>
      <p:sp>
        <p:nvSpPr>
          <p:cNvPr id="12" name="Shape 8"/>
          <p:cNvSpPr/>
          <p:nvPr/>
        </p:nvSpPr>
        <p:spPr>
          <a:xfrm>
            <a:off x="4729162" y="2501290"/>
            <a:ext cx="3857625" cy="535781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3" name="Shape 9"/>
          <p:cNvSpPr/>
          <p:nvPr/>
        </p:nvSpPr>
        <p:spPr>
          <a:xfrm>
            <a:off x="4714875" y="2608864"/>
            <a:ext cx="28575" cy="535781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Shape 10"/>
          <p:cNvSpPr/>
          <p:nvPr/>
        </p:nvSpPr>
        <p:spPr>
          <a:xfrm>
            <a:off x="4822031" y="2716020"/>
            <a:ext cx="285750" cy="285750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1"/>
          <p:cNvSpPr/>
          <p:nvPr/>
        </p:nvSpPr>
        <p:spPr>
          <a:xfrm>
            <a:off x="4822031" y="2716020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2</a:t>
            </a:r>
            <a:endParaRPr lang="en-US" sz="885" dirty="0"/>
          </a:p>
        </p:txBody>
      </p:sp>
      <p:sp>
        <p:nvSpPr>
          <p:cNvPr id="16" name="Text 12"/>
          <p:cNvSpPr/>
          <p:nvPr/>
        </p:nvSpPr>
        <p:spPr>
          <a:xfrm>
            <a:off x="5204222" y="2685296"/>
            <a:ext cx="3286123" cy="5044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2400" b="1" dirty="0">
                <a:solidFill>
                  <a:srgbClr val="1A1A1A"/>
                </a:solidFill>
              </a:rPr>
              <a:t>結構不對應</a:t>
            </a:r>
            <a:r>
              <a:rPr lang="en-US" sz="780" dirty="0">
                <a:solidFill>
                  <a:srgbClr val="1A1A1A"/>
                </a:solidFill>
              </a:rPr>
              <a:t>
                                                            </a:t>
            </a:r>
          </a:p>
          <a:p>
            <a:pPr marL="0" indent="0" algn="l">
              <a:lnSpc>
                <a:spcPts val="1300"/>
              </a:lnSpc>
              <a:buNone/>
            </a:pPr>
            <a:r>
              <a:rPr lang="en-US" sz="780" dirty="0">
                <a:solidFill>
                  <a:srgbClr val="1A1A1A"/>
                </a:solidFill>
              </a:rPr>
              <a:t>                                                             </a:t>
            </a:r>
            <a:r>
              <a:rPr lang="en-US" sz="1400" dirty="0" err="1">
                <a:solidFill>
                  <a:srgbClr val="1A1A1A"/>
                </a:solidFill>
              </a:rPr>
              <a:t>你緒論跟結論對不起來</a:t>
            </a:r>
            <a:r>
              <a:rPr lang="en-US" sz="1400" dirty="0">
                <a:solidFill>
                  <a:srgbClr val="1A1A1A"/>
                </a:solidFill>
              </a:rPr>
              <a:t>...</a:t>
            </a:r>
            <a:endParaRPr lang="en-US" sz="1400" dirty="0"/>
          </a:p>
        </p:txBody>
      </p:sp>
      <p:sp>
        <p:nvSpPr>
          <p:cNvPr id="17" name="Shape 13"/>
          <p:cNvSpPr/>
          <p:nvPr/>
        </p:nvSpPr>
        <p:spPr>
          <a:xfrm>
            <a:off x="4714875" y="3287520"/>
            <a:ext cx="3857625" cy="535781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Shape 14"/>
          <p:cNvSpPr/>
          <p:nvPr/>
        </p:nvSpPr>
        <p:spPr>
          <a:xfrm>
            <a:off x="4714875" y="3287520"/>
            <a:ext cx="28575" cy="535781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9" name="Shape 15"/>
          <p:cNvSpPr/>
          <p:nvPr/>
        </p:nvSpPr>
        <p:spPr>
          <a:xfrm>
            <a:off x="4822031" y="3394677"/>
            <a:ext cx="285750" cy="285750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6"/>
          <p:cNvSpPr/>
          <p:nvPr/>
        </p:nvSpPr>
        <p:spPr>
          <a:xfrm>
            <a:off x="4822031" y="3394677"/>
            <a:ext cx="285750" cy="2857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3</a:t>
            </a:r>
            <a:endParaRPr lang="en-US" sz="885" dirty="0"/>
          </a:p>
        </p:txBody>
      </p:sp>
      <p:sp>
        <p:nvSpPr>
          <p:cNvPr id="21" name="Text 17"/>
          <p:cNvSpPr/>
          <p:nvPr/>
        </p:nvSpPr>
        <p:spPr>
          <a:xfrm>
            <a:off x="5214937" y="3394677"/>
            <a:ext cx="3436143" cy="3377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2400" b="1" dirty="0">
                <a:solidFill>
                  <a:srgbClr val="1A1A1A"/>
                </a:solidFill>
              </a:rPr>
              <a:t>格式錯誤</a:t>
            </a:r>
            <a:r>
              <a:rPr lang="en-US" sz="780" dirty="0">
                <a:solidFill>
                  <a:srgbClr val="1A1A1A"/>
                </a:solidFill>
              </a:rPr>
              <a:t>
                                                                </a:t>
            </a:r>
            <a:r>
              <a:rPr lang="en-US" sz="1400" dirty="0" err="1">
                <a:solidFill>
                  <a:srgbClr val="1A1A1A"/>
                </a:solidFill>
              </a:rPr>
              <a:t>你的文獻引用格式全錯</a:t>
            </a:r>
            <a:r>
              <a:rPr lang="en-US" sz="1400" dirty="0">
                <a:solidFill>
                  <a:srgbClr val="1A1A1A"/>
                </a:solidFill>
              </a:rPr>
              <a:t>...</a:t>
            </a:r>
            <a:endParaRPr lang="en-US" sz="1400" dirty="0"/>
          </a:p>
        </p:txBody>
      </p:sp>
      <p:sp>
        <p:nvSpPr>
          <p:cNvPr id="22" name="Shape 18"/>
          <p:cNvSpPr/>
          <p:nvPr/>
        </p:nvSpPr>
        <p:spPr>
          <a:xfrm>
            <a:off x="207718" y="4051134"/>
            <a:ext cx="8739333" cy="904437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63" y="4067645"/>
            <a:ext cx="448163" cy="597551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940084" y="4237273"/>
            <a:ext cx="923330" cy="2136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b="1" dirty="0">
                <a:solidFill>
                  <a:srgbClr val="FFFFFF"/>
                </a:solidFill>
              </a:rPr>
              <a:t>結果：</a:t>
            </a:r>
            <a:endParaRPr lang="en-US" sz="2400" dirty="0"/>
          </a:p>
        </p:txBody>
      </p:sp>
      <p:sp>
        <p:nvSpPr>
          <p:cNvPr id="25" name="Text 20"/>
          <p:cNvSpPr/>
          <p:nvPr/>
        </p:nvSpPr>
        <p:spPr>
          <a:xfrm>
            <a:off x="1646274" y="4251663"/>
            <a:ext cx="7181453" cy="2004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000" dirty="0">
                <a:solidFill>
                  <a:srgbClr val="FFFFFF"/>
                </a:solidFill>
              </a:rPr>
              <a:t>這些重複性的「批改」，佔用了我們寶貴的時間，讓我們沒心力</a:t>
            </a:r>
            <a:endParaRPr lang="en-US" sz="2000" dirty="0"/>
          </a:p>
        </p:txBody>
      </p:sp>
      <p:sp>
        <p:nvSpPr>
          <p:cNvPr id="26" name="Text 21"/>
          <p:cNvSpPr/>
          <p:nvPr/>
        </p:nvSpPr>
        <p:spPr>
          <a:xfrm>
            <a:off x="1145123" y="4564977"/>
            <a:ext cx="3847207" cy="2004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000" dirty="0">
                <a:solidFill>
                  <a:srgbClr val="FFFFFF"/>
                </a:solidFill>
              </a:rPr>
              <a:t>去真正「引導」學生的思考深度。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173441" y="650687"/>
            <a:ext cx="2462214" cy="41761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4800" b="1" dirty="0">
                <a:solidFill>
                  <a:srgbClr val="2D5BFF"/>
                </a:solidFill>
              </a:rPr>
              <a:t>解決方案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6024553" y="711556"/>
            <a:ext cx="1984518" cy="2425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700"/>
              </a:lnSpc>
              <a:buNone/>
            </a:pPr>
            <a:r>
              <a:rPr lang="en-US" sz="2400" b="1" dirty="0">
                <a:solidFill>
                  <a:srgbClr val="FF6B35"/>
                </a:solidFill>
              </a:rPr>
              <a:t>打造 GEM 助手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765176" y="1127888"/>
            <a:ext cx="5812489" cy="61555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2000" dirty="0" err="1">
                <a:solidFill>
                  <a:srgbClr val="1A1A1A"/>
                </a:solidFill>
              </a:rPr>
              <a:t>AI，特別是生成式AI，它的價值不是「取代」老師</a:t>
            </a:r>
            <a:r>
              <a:rPr lang="en-US" sz="2000" dirty="0">
                <a:solidFill>
                  <a:srgbClr val="1A1A1A"/>
                </a:solidFill>
              </a:rPr>
              <a:t>，</a:t>
            </a:r>
          </a:p>
          <a:p>
            <a:pPr marL="0" indent="0" algn="ctr">
              <a:buNone/>
            </a:pPr>
            <a:r>
              <a:rPr lang="en-US" sz="2000" dirty="0" err="1">
                <a:solidFill>
                  <a:srgbClr val="1A1A1A"/>
                </a:solidFill>
              </a:rPr>
              <a:t>而是成為我們</a:t>
            </a:r>
            <a:r>
              <a:rPr lang="en-US" b="1" dirty="0" err="1">
                <a:solidFill>
                  <a:srgbClr val="FF0000"/>
                </a:solidFill>
              </a:rPr>
              <a:t>最強的「教學助理</a:t>
            </a:r>
            <a:r>
              <a:rPr lang="en-US" b="1" dirty="0">
                <a:solidFill>
                  <a:srgbClr val="FF0000"/>
                </a:solidFill>
              </a:rPr>
              <a:t>」</a:t>
            </a:r>
            <a:r>
              <a:rPr lang="en-US" sz="2000" dirty="0">
                <a:solidFill>
                  <a:srgbClr val="1A1A1A"/>
                </a:solidFill>
              </a:rPr>
              <a:t>。</a:t>
            </a:r>
            <a:endParaRPr lang="en-US" sz="2000" dirty="0"/>
          </a:p>
        </p:txBody>
      </p:sp>
      <p:sp>
        <p:nvSpPr>
          <p:cNvPr id="6" name="Shape 3"/>
          <p:cNvSpPr/>
          <p:nvPr/>
        </p:nvSpPr>
        <p:spPr>
          <a:xfrm>
            <a:off x="571500" y="2055251"/>
            <a:ext cx="2547919" cy="1614488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540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81" y="2080980"/>
            <a:ext cx="428625" cy="3429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54369" y="2206124"/>
            <a:ext cx="1596592" cy="2100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GEM 是什麼？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768405" y="2627385"/>
            <a:ext cx="2082556" cy="8309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Generative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E-Moderator
 生成式電子審核員</a:t>
            </a:r>
            <a:endParaRPr lang="en-US" dirty="0"/>
          </a:p>
        </p:txBody>
      </p:sp>
      <p:sp>
        <p:nvSpPr>
          <p:cNvPr id="10" name="Shape 6"/>
          <p:cNvSpPr/>
          <p:nvPr/>
        </p:nvSpPr>
        <p:spPr>
          <a:xfrm>
            <a:off x="3298013" y="2055251"/>
            <a:ext cx="2547947" cy="1614488"/>
          </a:xfrm>
          <a:prstGeom prst="rect">
            <a:avLst/>
          </a:prstGeom>
          <a:solidFill>
            <a:srgbClr val="7B68EE"/>
          </a:solidFill>
          <a:ln/>
        </p:spPr>
        <p:txBody>
          <a:bodyPr/>
          <a:lstStyle/>
          <a:p>
            <a:endParaRPr lang="zh-TW" altLang="en-US" sz="540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06" y="2139703"/>
            <a:ext cx="428625" cy="3429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007003" y="2315695"/>
            <a:ext cx="795090" cy="2100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AI 擅長</a:t>
            </a:r>
            <a:endParaRPr lang="en-US" sz="2000" dirty="0"/>
          </a:p>
        </p:txBody>
      </p:sp>
      <p:sp>
        <p:nvSpPr>
          <p:cNvPr id="13" name="Text 8"/>
          <p:cNvSpPr/>
          <p:nvPr/>
        </p:nvSpPr>
        <p:spPr>
          <a:xfrm>
            <a:off x="3408742" y="2646195"/>
            <a:ext cx="2326488" cy="8309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「</a:t>
            </a:r>
            <a:r>
              <a:rPr lang="en-US" dirty="0" err="1">
                <a:solidFill>
                  <a:srgbClr val="FFFFFF"/>
                </a:solidFill>
              </a:rPr>
              <a:t>規則性」和</a:t>
            </a: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「結構性」的檢查
 </a:t>
            </a:r>
            <a:r>
              <a:rPr lang="en-US" sz="1600" dirty="0">
                <a:solidFill>
                  <a:srgbClr val="FFFFFF"/>
                </a:solidFill>
              </a:rPr>
              <a:t>格式、結構、邏輯流程</a:t>
            </a:r>
            <a:endParaRPr lang="en-US" dirty="0"/>
          </a:p>
        </p:txBody>
      </p:sp>
      <p:sp>
        <p:nvSpPr>
          <p:cNvPr id="14" name="Shape 9"/>
          <p:cNvSpPr/>
          <p:nvPr/>
        </p:nvSpPr>
        <p:spPr>
          <a:xfrm>
            <a:off x="6024553" y="2055251"/>
            <a:ext cx="2547919" cy="1614488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 sz="540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152" y="2139703"/>
            <a:ext cx="257175" cy="34290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785539" y="2322888"/>
            <a:ext cx="1025923" cy="2100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老師專注</a:t>
            </a:r>
            <a:endParaRPr lang="en-US" sz="2000" dirty="0"/>
          </a:p>
        </p:txBody>
      </p:sp>
      <p:sp>
        <p:nvSpPr>
          <p:cNvPr id="17" name="Text 11"/>
          <p:cNvSpPr/>
          <p:nvPr/>
        </p:nvSpPr>
        <p:spPr>
          <a:xfrm>
            <a:off x="6068971" y="2704618"/>
            <a:ext cx="2547918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評估「創意」與「洞見」
 思考深度與學習成長</a:t>
            </a:r>
            <a:endParaRPr lang="en-US" dirty="0"/>
          </a:p>
        </p:txBody>
      </p:sp>
      <p:sp>
        <p:nvSpPr>
          <p:cNvPr id="18" name="Shape 12"/>
          <p:cNvSpPr/>
          <p:nvPr/>
        </p:nvSpPr>
        <p:spPr>
          <a:xfrm>
            <a:off x="1765176" y="3955489"/>
            <a:ext cx="5613620" cy="55149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 sz="5400"/>
          </a:p>
        </p:txBody>
      </p:sp>
      <p:sp>
        <p:nvSpPr>
          <p:cNvPr id="19" name="Shape 13"/>
          <p:cNvSpPr/>
          <p:nvPr/>
        </p:nvSpPr>
        <p:spPr>
          <a:xfrm>
            <a:off x="1634830" y="3981549"/>
            <a:ext cx="28575" cy="551492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5400"/>
          </a:p>
        </p:txBody>
      </p:sp>
      <p:sp>
        <p:nvSpPr>
          <p:cNvPr id="20" name="Text 14"/>
          <p:cNvSpPr/>
          <p:nvPr/>
        </p:nvSpPr>
        <p:spPr>
          <a:xfrm>
            <a:off x="1533059" y="3820612"/>
            <a:ext cx="6640270" cy="1044901"/>
          </a:xfrm>
          <a:prstGeom prst="rect">
            <a:avLst/>
          </a:prstGeom>
          <a:noFill/>
          <a:ln/>
        </p:spPr>
        <p:txBody>
          <a:bodyPr wrap="square" lIns="212598" tIns="212598" rIns="212598" bIns="212598" rtlCol="0" anchor="t">
            <a:sp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A1A1A"/>
                </a:solidFill>
              </a:rPr>
              <a:t>核心理念：</a:t>
            </a:r>
            <a:r>
              <a:rPr lang="en-US" sz="2000" dirty="0">
                <a:solidFill>
                  <a:srgbClr val="1A1A1A"/>
                </a:solidFill>
              </a:rPr>
              <a:t> 我們把雜事交給AI，我們老師，才能專注在「人」才能做的工作：評估「創意」與「洞見」。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0" y="563480"/>
            <a:ext cx="1798073" cy="1987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hape 0"/>
          <p:cNvSpPr/>
          <p:nvPr/>
        </p:nvSpPr>
        <p:spPr>
          <a:xfrm>
            <a:off x="3398767" y="498977"/>
            <a:ext cx="678154" cy="264319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175" y="1036234"/>
            <a:ext cx="57150" cy="5715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3409133" y="584966"/>
            <a:ext cx="607539" cy="1679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b="1" dirty="0">
                <a:solidFill>
                  <a:srgbClr val="FFFFFF"/>
                </a:solidFill>
              </a:rPr>
              <a:t>第 1 步</a:t>
            </a: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4196475" y="626540"/>
            <a:ext cx="4270725" cy="3397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3600" b="1" dirty="0" err="1">
                <a:solidFill>
                  <a:srgbClr val="2D5BFF"/>
                </a:solidFill>
              </a:rPr>
              <a:t>賦予「角色</a:t>
            </a:r>
            <a:r>
              <a:rPr lang="en-US" sz="3600" b="1" dirty="0">
                <a:solidFill>
                  <a:srgbClr val="2D5BFF"/>
                </a:solidFill>
              </a:rPr>
              <a:t>」(Role)</a:t>
            </a:r>
            <a:endParaRPr lang="en-US" sz="3600" dirty="0"/>
          </a:p>
        </p:txBody>
      </p:sp>
      <p:sp>
        <p:nvSpPr>
          <p:cNvPr id="8" name="Text 3"/>
          <p:cNvSpPr/>
          <p:nvPr/>
        </p:nvSpPr>
        <p:spPr>
          <a:xfrm>
            <a:off x="2785275" y="1492845"/>
            <a:ext cx="3760645" cy="39542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dirty="0">
                <a:solidFill>
                  <a:srgbClr val="1A1A1A"/>
                </a:solidFill>
              </a:rPr>
              <a:t>你必須先告訴AI </a:t>
            </a:r>
            <a:r>
              <a:rPr lang="en-US" sz="2000" b="1" dirty="0">
                <a:solidFill>
                  <a:srgbClr val="FF6B35"/>
                </a:solidFill>
              </a:rPr>
              <a:t>「</a:t>
            </a:r>
            <a:r>
              <a:rPr lang="en-US" sz="2000" b="1" dirty="0" err="1">
                <a:solidFill>
                  <a:srgbClr val="FF6B35"/>
                </a:solidFill>
              </a:rPr>
              <a:t>你是誰</a:t>
            </a:r>
            <a:r>
              <a:rPr lang="en-US" sz="2000" b="1" dirty="0">
                <a:solidFill>
                  <a:srgbClr val="FF6B35"/>
                </a:solidFill>
              </a:rPr>
              <a:t>」</a:t>
            </a:r>
            <a:r>
              <a:rPr lang="en-US" sz="2400" dirty="0">
                <a:solidFill>
                  <a:srgbClr val="1A1A1A"/>
                </a:solidFill>
              </a:rPr>
              <a:t>。</a:t>
            </a:r>
          </a:p>
          <a:p>
            <a:pPr marL="0" indent="0" algn="l">
              <a:lnSpc>
                <a:spcPts val="1400"/>
              </a:lnSpc>
              <a:buNone/>
            </a:pPr>
            <a:endParaRPr lang="en-US" sz="2400" dirty="0"/>
          </a:p>
        </p:txBody>
      </p:sp>
      <p:sp>
        <p:nvSpPr>
          <p:cNvPr id="9" name="Text 4"/>
          <p:cNvSpPr/>
          <p:nvPr/>
        </p:nvSpPr>
        <p:spPr>
          <a:xfrm>
            <a:off x="2785275" y="1818583"/>
            <a:ext cx="4255973" cy="110799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400" dirty="0" err="1">
                <a:solidFill>
                  <a:srgbClr val="1A1A1A"/>
                </a:solidFill>
              </a:rPr>
              <a:t>定義一個清晰的角色身份</a:t>
            </a:r>
            <a:r>
              <a:rPr lang="en-US" sz="2400" dirty="0">
                <a:solidFill>
                  <a:srgbClr val="1A1A1A"/>
                </a:solidFill>
              </a:rPr>
              <a:t>，</a:t>
            </a:r>
          </a:p>
          <a:p>
            <a:pPr marL="0" indent="0" algn="l">
              <a:buNone/>
            </a:pPr>
            <a:r>
              <a:rPr lang="en-US" sz="2400" dirty="0" err="1">
                <a:solidFill>
                  <a:srgbClr val="1A1A1A"/>
                </a:solidFill>
              </a:rPr>
              <a:t>讓AI理解它應該扮演什麼角色</a:t>
            </a:r>
            <a:r>
              <a:rPr lang="en-US" sz="2400" dirty="0">
                <a:solidFill>
                  <a:srgbClr val="1A1A1A"/>
                </a:solidFill>
              </a:rPr>
              <a:t>，</a:t>
            </a:r>
          </a:p>
          <a:p>
            <a:pPr marL="0" indent="0" algn="l">
              <a:buNone/>
            </a:pPr>
            <a:r>
              <a:rPr lang="en-US" sz="2400" dirty="0" err="1">
                <a:solidFill>
                  <a:srgbClr val="1A1A1A"/>
                </a:solidFill>
              </a:rPr>
              <a:t>具備什麼專長</a:t>
            </a:r>
            <a:r>
              <a:rPr lang="en-US" sz="2400" dirty="0">
                <a:solidFill>
                  <a:srgbClr val="1A1A1A"/>
                </a:solidFill>
              </a:rPr>
              <a:t>。</a:t>
            </a:r>
            <a:endParaRPr lang="en-US" sz="2400" dirty="0"/>
          </a:p>
        </p:txBody>
      </p:sp>
      <p:sp>
        <p:nvSpPr>
          <p:cNvPr id="10" name="Shape 5"/>
          <p:cNvSpPr/>
          <p:nvPr/>
        </p:nvSpPr>
        <p:spPr>
          <a:xfrm>
            <a:off x="381446" y="2893298"/>
            <a:ext cx="4190554" cy="1623662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Shape 6"/>
          <p:cNvSpPr/>
          <p:nvPr/>
        </p:nvSpPr>
        <p:spPr>
          <a:xfrm>
            <a:off x="381446" y="2893298"/>
            <a:ext cx="45719" cy="1623662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Text 7"/>
          <p:cNvSpPr/>
          <p:nvPr/>
        </p:nvSpPr>
        <p:spPr>
          <a:xfrm>
            <a:off x="524320" y="3036172"/>
            <a:ext cx="1003017" cy="16498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b="1" dirty="0">
                <a:solidFill>
                  <a:srgbClr val="2D5BFF"/>
                </a:solidFill>
              </a:rPr>
              <a:t>範例指令</a:t>
            </a:r>
            <a:endParaRPr lang="en-US" dirty="0"/>
          </a:p>
        </p:txBody>
      </p:sp>
      <p:sp>
        <p:nvSpPr>
          <p:cNvPr id="13" name="Text 8"/>
          <p:cNvSpPr/>
          <p:nvPr/>
        </p:nvSpPr>
        <p:spPr>
          <a:xfrm>
            <a:off x="616247" y="3256671"/>
            <a:ext cx="3739753" cy="9178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dirty="0" err="1">
                <a:solidFill>
                  <a:srgbClr val="1A1A1A"/>
                </a:solidFill>
              </a:rPr>
              <a:t>你是一位經驗豐富的高中（國中）自主學習指導老師，你的專長是審核「小論</a:t>
            </a:r>
            <a:r>
              <a:rPr lang="en-US" altLang="zh-TW" sz="1600" dirty="0" err="1">
                <a:solidFill>
                  <a:srgbClr val="1A1A1A"/>
                </a:solidFill>
              </a:rPr>
              <a:t>文」的「結構」與「格式</a:t>
            </a:r>
            <a:r>
              <a:rPr lang="en-US" altLang="zh-TW" sz="1600" dirty="0">
                <a:solidFill>
                  <a:srgbClr val="1A1A1A"/>
                </a:solidFill>
              </a:rPr>
              <a:t>」。</a:t>
            </a:r>
            <a:endParaRPr lang="en-US" altLang="zh-TW" sz="1600" dirty="0"/>
          </a:p>
          <a:p>
            <a:pPr marL="0" indent="0" algn="l">
              <a:lnSpc>
                <a:spcPts val="1300"/>
              </a:lnSpc>
              <a:buNone/>
            </a:pP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4829175" y="3307412"/>
            <a:ext cx="3550444" cy="1927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endParaRPr lang="en-US" sz="2000" dirty="0"/>
          </a:p>
        </p:txBody>
      </p:sp>
      <p:sp>
        <p:nvSpPr>
          <p:cNvPr id="15" name="Shape 10"/>
          <p:cNvSpPr/>
          <p:nvPr/>
        </p:nvSpPr>
        <p:spPr>
          <a:xfrm>
            <a:off x="4821187" y="2886828"/>
            <a:ext cx="3857625" cy="557213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7" name="Text 11"/>
          <p:cNvSpPr/>
          <p:nvPr/>
        </p:nvSpPr>
        <p:spPr>
          <a:xfrm>
            <a:off x="5342680" y="3182591"/>
            <a:ext cx="1538883" cy="2004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000" b="1" dirty="0">
                <a:solidFill>
                  <a:srgbClr val="FFFFFF"/>
                </a:solidFill>
              </a:rPr>
              <a:t>為什麼重要？</a:t>
            </a:r>
            <a:endParaRPr lang="en-US" sz="2000" dirty="0"/>
          </a:p>
        </p:txBody>
      </p:sp>
      <p:sp>
        <p:nvSpPr>
          <p:cNvPr id="18" name="Text 12"/>
          <p:cNvSpPr/>
          <p:nvPr/>
        </p:nvSpPr>
        <p:spPr>
          <a:xfrm>
            <a:off x="5127224" y="3474802"/>
            <a:ext cx="3807553" cy="12311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2000" dirty="0" err="1">
                <a:solidFill>
                  <a:srgbClr val="FF0000"/>
                </a:solidFill>
              </a:rPr>
              <a:t>明確的角色定義能讓AI的回應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000" dirty="0" err="1">
                <a:solidFill>
                  <a:srgbClr val="FF0000"/>
                </a:solidFill>
              </a:rPr>
              <a:t>更符合教師的期望</a:t>
            </a:r>
            <a:r>
              <a:rPr lang="en-US" sz="2000" dirty="0">
                <a:solidFill>
                  <a:srgbClr val="FF0000"/>
                </a:solidFill>
              </a:rPr>
              <a:t>，</a:t>
            </a:r>
          </a:p>
          <a:p>
            <a:pPr marL="0" indent="0" algn="l">
              <a:buNone/>
            </a:pPr>
            <a:r>
              <a:rPr lang="en-US" sz="2000" dirty="0" err="1">
                <a:solidFill>
                  <a:srgbClr val="FF0000"/>
                </a:solidFill>
              </a:rPr>
              <a:t>避免AI</a:t>
            </a:r>
            <a:r>
              <a:rPr lang="zh-TW" altLang="en-US" sz="2000" dirty="0">
                <a:solidFill>
                  <a:srgbClr val="FF0000"/>
                </a:solidFill>
              </a:rPr>
              <a:t>給出不相關的建議。</a:t>
            </a: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 13"/>
          <p:cNvSpPr/>
          <p:nvPr/>
        </p:nvSpPr>
        <p:spPr>
          <a:xfrm>
            <a:off x="4857750" y="3960791"/>
            <a:ext cx="65" cy="2023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endParaRPr lang="en-US" sz="2000" dirty="0"/>
          </a:p>
        </p:txBody>
      </p:sp>
      <p:pic>
        <p:nvPicPr>
          <p:cNvPr id="21" name="圖形 20" descr="人工智慧 以實心填滿">
            <a:extLst>
              <a:ext uri="{FF2B5EF4-FFF2-40B4-BE49-F238E27FC236}">
                <a16:creationId xmlns:a16="http://schemas.microsoft.com/office/drawing/2014/main" id="{D3FC396D-9660-35D2-9224-22F809ED1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0150" y="1860267"/>
            <a:ext cx="1115550" cy="1115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44364"/>
            <a:ext cx="357188" cy="357188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571500" y="444364"/>
            <a:ext cx="357188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2</a:t>
            </a:r>
            <a:endParaRPr lang="en-US" sz="1193" dirty="0"/>
          </a:p>
        </p:txBody>
      </p:sp>
      <p:sp>
        <p:nvSpPr>
          <p:cNvPr id="5" name="Text 2"/>
          <p:cNvSpPr/>
          <p:nvPr/>
        </p:nvSpPr>
        <p:spPr>
          <a:xfrm>
            <a:off x="1071563" y="451507"/>
            <a:ext cx="1829540" cy="31854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2D5BFF"/>
                </a:solidFill>
              </a:rPr>
              <a:t>下達「</a:t>
            </a:r>
            <a:r>
              <a:rPr lang="en-US" sz="2000" b="1" dirty="0">
                <a:solidFill>
                  <a:srgbClr val="2D5BFF"/>
                </a:solidFill>
              </a:rPr>
              <a:t>任務</a:t>
            </a:r>
            <a:r>
              <a:rPr lang="en-US" sz="1602" b="1" dirty="0">
                <a:solidFill>
                  <a:srgbClr val="2D5BFF"/>
                </a:solidFill>
              </a:rPr>
              <a:t>」(Task)</a:t>
            </a:r>
            <a:endParaRPr lang="en-US" sz="1602" dirty="0"/>
          </a:p>
        </p:txBody>
      </p:sp>
      <p:sp>
        <p:nvSpPr>
          <p:cNvPr id="6" name="Text 3"/>
          <p:cNvSpPr/>
          <p:nvPr/>
        </p:nvSpPr>
        <p:spPr>
          <a:xfrm>
            <a:off x="571500" y="1015864"/>
            <a:ext cx="5129609" cy="1872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dirty="0">
                <a:solidFill>
                  <a:srgbClr val="1A1A1A"/>
                </a:solidFill>
              </a:rPr>
              <a:t>任務要非常具體。你要「限制」它做你想做的事。例如：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71500" y="1377321"/>
            <a:ext cx="8001000" cy="770056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Shape 5"/>
          <p:cNvSpPr/>
          <p:nvPr/>
        </p:nvSpPr>
        <p:spPr>
          <a:xfrm>
            <a:off x="571500" y="1377321"/>
            <a:ext cx="28575" cy="445759"/>
          </a:xfrm>
          <a:prstGeom prst="rect">
            <a:avLst/>
          </a:prstGeom>
          <a:solidFill>
            <a:srgbClr val="7B68E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9" name="Text 6"/>
          <p:cNvSpPr/>
          <p:nvPr/>
        </p:nvSpPr>
        <p:spPr>
          <a:xfrm>
            <a:off x="571500" y="1377321"/>
            <a:ext cx="8001000" cy="897425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1A1A1A"/>
                </a:solidFill>
              </a:rPr>
              <a:t>我會提供一份學生的報告草稿，請你「只」針對以下的「審核標準」，提供「條列式」的初步回饋。</a:t>
            </a:r>
            <a:endParaRPr lang="en-US" dirty="0"/>
          </a:p>
        </p:txBody>
      </p:sp>
      <p:sp>
        <p:nvSpPr>
          <p:cNvPr id="10" name="Shape 7"/>
          <p:cNvSpPr/>
          <p:nvPr/>
        </p:nvSpPr>
        <p:spPr>
          <a:xfrm>
            <a:off x="571719" y="2343835"/>
            <a:ext cx="8001000" cy="1693069"/>
          </a:xfrm>
          <a:prstGeom prst="rect">
            <a:avLst/>
          </a:prstGeom>
          <a:solidFill>
            <a:srgbClr val="7B68EE">
              <a:alpha val="10000"/>
            </a:srgbClr>
          </a:solidFill>
          <a:ln w="18288">
            <a:solidFill>
              <a:srgbClr val="FF6B35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508879"/>
            <a:ext cx="128588" cy="11430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928688" y="2580086"/>
            <a:ext cx="2941511" cy="2136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400" b="1" dirty="0">
                <a:solidFill>
                  <a:srgbClr val="FF6B35"/>
                </a:solidFill>
              </a:rPr>
              <a:t>關鍵詞：「只」(Only)</a:t>
            </a:r>
            <a:endParaRPr lang="en-US" sz="2400" dirty="0"/>
          </a:p>
        </p:txBody>
      </p:sp>
      <p:sp>
        <p:nvSpPr>
          <p:cNvPr id="13" name="Text 9"/>
          <p:cNvSpPr/>
          <p:nvPr/>
        </p:nvSpPr>
        <p:spPr>
          <a:xfrm>
            <a:off x="3489657" y="2122233"/>
            <a:ext cx="5190523" cy="25654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非常重要，這能避免AI長篇大論、亂給評語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。</a:t>
            </a:r>
          </a:p>
        </p:txBody>
      </p:sp>
      <p:sp>
        <p:nvSpPr>
          <p:cNvPr id="14" name="Shape 10"/>
          <p:cNvSpPr/>
          <p:nvPr/>
        </p:nvSpPr>
        <p:spPr>
          <a:xfrm>
            <a:off x="714375" y="3001798"/>
            <a:ext cx="214313" cy="214313"/>
          </a:xfrm>
          <a:prstGeom prst="ellipse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1"/>
          <p:cNvSpPr/>
          <p:nvPr/>
        </p:nvSpPr>
        <p:spPr>
          <a:xfrm>
            <a:off x="714375" y="3001798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✓</a:t>
            </a:r>
            <a:endParaRPr lang="en-US" sz="834" dirty="0"/>
          </a:p>
        </p:txBody>
      </p:sp>
      <p:sp>
        <p:nvSpPr>
          <p:cNvPr id="16" name="Text 12"/>
          <p:cNvSpPr/>
          <p:nvPr/>
        </p:nvSpPr>
        <p:spPr>
          <a:xfrm>
            <a:off x="1014413" y="3001798"/>
            <a:ext cx="4374596" cy="1908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限制範圍：</a:t>
            </a:r>
            <a:r>
              <a:rPr lang="en-US" sz="2000" dirty="0">
                <a:solidFill>
                  <a:srgbClr val="1A1A1A"/>
                </a:solidFill>
              </a:rPr>
              <a:t> 明確告訴AI只檢查特定項目</a:t>
            </a:r>
            <a:endParaRPr lang="en-US" sz="2000" dirty="0"/>
          </a:p>
        </p:txBody>
      </p:sp>
      <p:sp>
        <p:nvSpPr>
          <p:cNvPr id="17" name="Shape 13"/>
          <p:cNvSpPr/>
          <p:nvPr/>
        </p:nvSpPr>
        <p:spPr>
          <a:xfrm>
            <a:off x="714375" y="3323267"/>
            <a:ext cx="214313" cy="214313"/>
          </a:xfrm>
          <a:prstGeom prst="ellipse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4"/>
          <p:cNvSpPr/>
          <p:nvPr/>
        </p:nvSpPr>
        <p:spPr>
          <a:xfrm>
            <a:off x="714375" y="3323267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✓</a:t>
            </a:r>
            <a:endParaRPr lang="en-US" sz="834" dirty="0"/>
          </a:p>
        </p:txBody>
      </p:sp>
      <p:sp>
        <p:nvSpPr>
          <p:cNvPr id="19" name="Text 15"/>
          <p:cNvSpPr/>
          <p:nvPr/>
        </p:nvSpPr>
        <p:spPr>
          <a:xfrm>
            <a:off x="1014413" y="3323267"/>
            <a:ext cx="4631076" cy="1908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避免冗長：</a:t>
            </a:r>
            <a:r>
              <a:rPr lang="en-US" sz="2000" dirty="0">
                <a:solidFill>
                  <a:srgbClr val="1A1A1A"/>
                </a:solidFill>
              </a:rPr>
              <a:t> 防止AI提供不相關的長篇評論</a:t>
            </a:r>
            <a:endParaRPr lang="en-US" sz="2000" dirty="0"/>
          </a:p>
        </p:txBody>
      </p:sp>
      <p:sp>
        <p:nvSpPr>
          <p:cNvPr id="20" name="Shape 16"/>
          <p:cNvSpPr/>
          <p:nvPr/>
        </p:nvSpPr>
        <p:spPr>
          <a:xfrm>
            <a:off x="714375" y="3644736"/>
            <a:ext cx="214313" cy="214313"/>
          </a:xfrm>
          <a:prstGeom prst="ellipse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1" name="Text 17"/>
          <p:cNvSpPr/>
          <p:nvPr/>
        </p:nvSpPr>
        <p:spPr>
          <a:xfrm>
            <a:off x="714375" y="3644736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✓</a:t>
            </a:r>
            <a:endParaRPr lang="en-US" sz="834" dirty="0"/>
          </a:p>
        </p:txBody>
      </p:sp>
      <p:sp>
        <p:nvSpPr>
          <p:cNvPr id="22" name="Text 18"/>
          <p:cNvSpPr/>
          <p:nvPr/>
        </p:nvSpPr>
        <p:spPr>
          <a:xfrm>
            <a:off x="1014413" y="3644736"/>
            <a:ext cx="4161396" cy="1908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提高效率：</a:t>
            </a:r>
            <a:r>
              <a:rPr lang="en-US" sz="2000" dirty="0">
                <a:solidFill>
                  <a:srgbClr val="1A1A1A"/>
                </a:solidFill>
              </a:rPr>
              <a:t> 確保回應精簡且符合需求</a:t>
            </a:r>
            <a:endParaRPr lang="en-US" sz="2000" dirty="0"/>
          </a:p>
        </p:txBody>
      </p: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4357325"/>
            <a:ext cx="85725" cy="114300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714375" y="4335893"/>
            <a:ext cx="4931587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34" i="1" dirty="0">
                <a:solidFill>
                  <a:srgbClr val="666666"/>
                </a:solidFill>
              </a:rPr>
              <a:t>提示：具體的任務描述是讓AI產生精準回應的關鍵。下一步，我們將介紹如何定義「審核標準」。</a:t>
            </a:r>
            <a:endParaRPr lang="en-US" sz="834" dirty="0"/>
          </a:p>
        </p:txBody>
      </p:sp>
      <p:pic>
        <p:nvPicPr>
          <p:cNvPr id="26" name="圖形 25" descr="徽章 (全新) 以實心填滿">
            <a:extLst>
              <a:ext uri="{FF2B5EF4-FFF2-40B4-BE49-F238E27FC236}">
                <a16:creationId xmlns:a16="http://schemas.microsoft.com/office/drawing/2014/main" id="{9EAE8EC4-B357-F0B5-5408-90C93EEF6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4574" y="1977949"/>
            <a:ext cx="334322" cy="334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73" y="1409574"/>
            <a:ext cx="2714625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hape 0"/>
          <p:cNvSpPr/>
          <p:nvPr/>
        </p:nvSpPr>
        <p:spPr>
          <a:xfrm>
            <a:off x="655796" y="356718"/>
            <a:ext cx="420382" cy="446367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6" name="Text 2"/>
          <p:cNvSpPr/>
          <p:nvPr/>
        </p:nvSpPr>
        <p:spPr>
          <a:xfrm>
            <a:off x="655796" y="1274839"/>
            <a:ext cx="3852017" cy="3528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4000" b="1" dirty="0">
                <a:solidFill>
                  <a:srgbClr val="2D5BFF"/>
                </a:solidFill>
              </a:rPr>
              <a:t>審核標準 (Rubric)</a:t>
            </a:r>
            <a:endParaRPr lang="en-US" sz="4000" dirty="0"/>
          </a:p>
        </p:txBody>
      </p:sp>
      <p:sp>
        <p:nvSpPr>
          <p:cNvPr id="7" name="Shape 3"/>
          <p:cNvSpPr/>
          <p:nvPr/>
        </p:nvSpPr>
        <p:spPr>
          <a:xfrm>
            <a:off x="5023325" y="615799"/>
            <a:ext cx="3857625" cy="71150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zh-TW" altLang="en-US" sz="4800"/>
          </a:p>
        </p:txBody>
      </p:sp>
      <p:sp>
        <p:nvSpPr>
          <p:cNvPr id="8" name="Text 4"/>
          <p:cNvSpPr/>
          <p:nvPr/>
        </p:nvSpPr>
        <p:spPr>
          <a:xfrm>
            <a:off x="4857750" y="1644848"/>
            <a:ext cx="1846659" cy="1872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FFFFFF"/>
                </a:solidFill>
              </a:rPr>
              <a:t>這是最關鍵的一步！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5179219" y="738594"/>
            <a:ext cx="3693319" cy="8002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dirty="0" err="1">
                <a:solidFill>
                  <a:srgbClr val="FFFFFF"/>
                </a:solidFill>
              </a:rPr>
              <a:t>你必須把你腦中的「評量尺規」寫給它</a:t>
            </a:r>
            <a:r>
              <a:rPr lang="en-US" sz="1600" dirty="0">
                <a:solidFill>
                  <a:srgbClr val="FFFFFF"/>
                </a:solidFill>
              </a:rPr>
              <a:t>。</a:t>
            </a:r>
          </a:p>
          <a:p>
            <a:r>
              <a:rPr lang="en-US" altLang="zh-TW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AI沒有標準，你就是標準</a:t>
            </a:r>
            <a:r>
              <a:rPr lang="en-US" altLang="zh-TW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。</a:t>
            </a:r>
          </a:p>
          <a:p>
            <a:pPr marL="0" indent="0" algn="l">
              <a:buNone/>
            </a:pPr>
            <a:endParaRPr lang="en-US" sz="1600" b="1" dirty="0">
              <a:solidFill>
                <a:srgbClr val="FFFFFF"/>
              </a:solidFill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F40BE08E-34EE-6DC3-E28C-EA60E18A6171}"/>
              </a:ext>
            </a:extLst>
          </p:cNvPr>
          <p:cNvGrpSpPr/>
          <p:nvPr/>
        </p:nvGrpSpPr>
        <p:grpSpPr>
          <a:xfrm>
            <a:off x="3670943" y="1945241"/>
            <a:ext cx="3857625" cy="597574"/>
            <a:chOff x="4617282" y="2390997"/>
            <a:chExt cx="3857625" cy="597574"/>
          </a:xfrm>
        </p:grpSpPr>
        <p:sp>
          <p:nvSpPr>
            <p:cNvPr id="10" name="Shape 6"/>
            <p:cNvSpPr/>
            <p:nvPr/>
          </p:nvSpPr>
          <p:spPr>
            <a:xfrm>
              <a:off x="4617282" y="2390997"/>
              <a:ext cx="3857625" cy="560784"/>
            </a:xfrm>
            <a:prstGeom prst="rect">
              <a:avLst/>
            </a:prstGeom>
            <a:solidFill>
              <a:srgbClr val="F5F5F5"/>
            </a:solidFill>
            <a:ln/>
          </p:spPr>
          <p:txBody>
            <a:bodyPr/>
            <a:lstStyle/>
            <a:p>
              <a:endParaRPr lang="zh-TW" altLang="en-US" sz="4800"/>
            </a:p>
          </p:txBody>
        </p:sp>
        <p:sp>
          <p:nvSpPr>
            <p:cNvPr id="11" name="Shape 7"/>
            <p:cNvSpPr/>
            <p:nvPr/>
          </p:nvSpPr>
          <p:spPr>
            <a:xfrm>
              <a:off x="4714875" y="2427787"/>
              <a:ext cx="28575" cy="560784"/>
            </a:xfrm>
            <a:prstGeom prst="rect">
              <a:avLst/>
            </a:prstGeom>
            <a:solidFill>
              <a:srgbClr val="FF6B35"/>
            </a:solidFill>
            <a:ln/>
          </p:spPr>
          <p:txBody>
            <a:bodyPr/>
            <a:lstStyle/>
            <a:p>
              <a:endParaRPr lang="zh-TW" altLang="en-US" sz="4800"/>
            </a:p>
          </p:txBody>
        </p:sp>
        <p:sp>
          <p:nvSpPr>
            <p:cNvPr id="12" name="Shape 8"/>
            <p:cNvSpPr/>
            <p:nvPr/>
          </p:nvSpPr>
          <p:spPr>
            <a:xfrm>
              <a:off x="4822031" y="2534943"/>
              <a:ext cx="250031" cy="250031"/>
            </a:xfrm>
            <a:prstGeom prst="ellipse">
              <a:avLst/>
            </a:prstGeom>
            <a:solidFill>
              <a:srgbClr val="FF6B35"/>
            </a:solidFill>
            <a:ln/>
          </p:spPr>
          <p:txBody>
            <a:bodyPr/>
            <a:lstStyle/>
            <a:p>
              <a:endParaRPr lang="zh-TW" altLang="en-US" sz="4800"/>
            </a:p>
          </p:txBody>
        </p:sp>
        <p:sp>
          <p:nvSpPr>
            <p:cNvPr id="13" name="Text 9"/>
            <p:cNvSpPr/>
            <p:nvPr/>
          </p:nvSpPr>
          <p:spPr>
            <a:xfrm>
              <a:off x="4894948" y="2565574"/>
              <a:ext cx="104196" cy="18877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lnSpc>
                  <a:spcPts val="1400"/>
                </a:lnSpc>
                <a:buNone/>
              </a:pPr>
              <a:r>
                <a:rPr lang="en-US" sz="1600" b="1" dirty="0">
                  <a:solidFill>
                    <a:srgbClr val="FFFFFF"/>
                  </a:solidFill>
                </a:rPr>
                <a:t>1</a:t>
              </a:r>
              <a:endParaRPr lang="en-US" sz="1600" dirty="0"/>
            </a:p>
          </p:txBody>
        </p:sp>
        <p:sp>
          <p:nvSpPr>
            <p:cNvPr id="14" name="Text 10"/>
            <p:cNvSpPr/>
            <p:nvPr/>
          </p:nvSpPr>
          <p:spPr>
            <a:xfrm>
              <a:off x="5186253" y="2492739"/>
              <a:ext cx="410369" cy="178062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300"/>
                </a:lnSpc>
                <a:buNone/>
              </a:pPr>
              <a:r>
                <a:rPr lang="zh-TW" altLang="en-US" sz="1600" b="1" dirty="0">
                  <a:solidFill>
                    <a:srgbClr val="2D5BFF"/>
                  </a:solidFill>
                </a:rPr>
                <a:t>前言</a:t>
              </a:r>
              <a:endParaRPr lang="en-US" sz="1600" b="1" dirty="0">
                <a:solidFill>
                  <a:srgbClr val="2D5BFF"/>
                </a:solidFill>
              </a:endParaRPr>
            </a:p>
          </p:txBody>
        </p:sp>
        <p:sp>
          <p:nvSpPr>
            <p:cNvPr id="15" name="Text 11"/>
            <p:cNvSpPr/>
            <p:nvPr/>
          </p:nvSpPr>
          <p:spPr>
            <a:xfrm>
              <a:off x="5179219" y="2731396"/>
              <a:ext cx="3077766" cy="16799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200"/>
                </a:lnSpc>
                <a:buNone/>
              </a:pPr>
              <a:r>
                <a:rPr lang="en-US" sz="1600" dirty="0">
                  <a:solidFill>
                    <a:srgbClr val="1A1A1A"/>
                  </a:solidFill>
                </a:rPr>
                <a:t>是否包含研究動機、方法、結論？</a:t>
              </a:r>
              <a:endParaRPr lang="en-US" sz="1600" dirty="0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AF3F38B7-AD83-38B8-960A-979F346F79FC}"/>
              </a:ext>
            </a:extLst>
          </p:cNvPr>
          <p:cNvGrpSpPr/>
          <p:nvPr/>
        </p:nvGrpSpPr>
        <p:grpSpPr>
          <a:xfrm>
            <a:off x="3761545" y="2757245"/>
            <a:ext cx="5183585" cy="560784"/>
            <a:chOff x="4714875" y="3117159"/>
            <a:chExt cx="5183585" cy="560784"/>
          </a:xfrm>
        </p:grpSpPr>
        <p:sp>
          <p:nvSpPr>
            <p:cNvPr id="16" name="Shape 12"/>
            <p:cNvSpPr/>
            <p:nvPr/>
          </p:nvSpPr>
          <p:spPr>
            <a:xfrm>
              <a:off x="4714875" y="3117159"/>
              <a:ext cx="3857625" cy="560784"/>
            </a:xfrm>
            <a:prstGeom prst="rect">
              <a:avLst/>
            </a:prstGeom>
            <a:solidFill>
              <a:srgbClr val="F5F5F5"/>
            </a:solidFill>
            <a:ln/>
          </p:spPr>
          <p:txBody>
            <a:bodyPr/>
            <a:lstStyle/>
            <a:p>
              <a:endParaRPr lang="zh-TW" altLang="en-US" sz="4800"/>
            </a:p>
          </p:txBody>
        </p:sp>
        <p:sp>
          <p:nvSpPr>
            <p:cNvPr id="17" name="Shape 13"/>
            <p:cNvSpPr/>
            <p:nvPr/>
          </p:nvSpPr>
          <p:spPr>
            <a:xfrm>
              <a:off x="4714875" y="3117159"/>
              <a:ext cx="28575" cy="560784"/>
            </a:xfrm>
            <a:prstGeom prst="rect">
              <a:avLst/>
            </a:prstGeom>
            <a:solidFill>
              <a:srgbClr val="FF6B35"/>
            </a:solidFill>
            <a:ln/>
          </p:spPr>
          <p:txBody>
            <a:bodyPr/>
            <a:lstStyle/>
            <a:p>
              <a:endParaRPr lang="zh-TW" altLang="en-US" sz="4800"/>
            </a:p>
          </p:txBody>
        </p:sp>
        <p:sp>
          <p:nvSpPr>
            <p:cNvPr id="18" name="Shape 14"/>
            <p:cNvSpPr/>
            <p:nvPr/>
          </p:nvSpPr>
          <p:spPr>
            <a:xfrm>
              <a:off x="4822031" y="3224315"/>
              <a:ext cx="250031" cy="250031"/>
            </a:xfrm>
            <a:prstGeom prst="ellipse">
              <a:avLst/>
            </a:prstGeom>
            <a:solidFill>
              <a:srgbClr val="FF6B35"/>
            </a:solidFill>
            <a:ln/>
          </p:spPr>
          <p:txBody>
            <a:bodyPr/>
            <a:lstStyle/>
            <a:p>
              <a:endParaRPr lang="zh-TW" altLang="en-US" sz="4800"/>
            </a:p>
          </p:txBody>
        </p:sp>
        <p:sp>
          <p:nvSpPr>
            <p:cNvPr id="19" name="Text 15"/>
            <p:cNvSpPr/>
            <p:nvPr/>
          </p:nvSpPr>
          <p:spPr>
            <a:xfrm>
              <a:off x="4894948" y="3254946"/>
              <a:ext cx="104196" cy="18877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lnSpc>
                  <a:spcPts val="1400"/>
                </a:lnSpc>
                <a:buNone/>
              </a:pPr>
              <a:r>
                <a:rPr lang="en-US" sz="1600" b="1" dirty="0">
                  <a:solidFill>
                    <a:srgbClr val="FFFFFF"/>
                  </a:solidFill>
                </a:rPr>
                <a:t>2</a:t>
              </a:r>
              <a:endParaRPr lang="en-US" sz="1600" dirty="0"/>
            </a:p>
          </p:txBody>
        </p:sp>
        <p:sp>
          <p:nvSpPr>
            <p:cNvPr id="20" name="Text 16"/>
            <p:cNvSpPr/>
            <p:nvPr/>
          </p:nvSpPr>
          <p:spPr>
            <a:xfrm>
              <a:off x="5179219" y="3189145"/>
              <a:ext cx="820738" cy="17761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300"/>
                </a:lnSpc>
                <a:buNone/>
              </a:pPr>
              <a:r>
                <a:rPr lang="en-US" sz="1600" b="1" dirty="0">
                  <a:solidFill>
                    <a:srgbClr val="2D5BFF"/>
                  </a:solidFill>
                </a:rPr>
                <a:t>研究架構</a:t>
              </a:r>
              <a:endParaRPr lang="en-US" sz="1600" dirty="0"/>
            </a:p>
          </p:txBody>
        </p:sp>
        <p:sp>
          <p:nvSpPr>
            <p:cNvPr id="21" name="Text 17"/>
            <p:cNvSpPr/>
            <p:nvPr/>
          </p:nvSpPr>
          <p:spPr>
            <a:xfrm>
              <a:off x="5179219" y="3420768"/>
              <a:ext cx="4719241" cy="16799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200"/>
                </a:lnSpc>
                <a:buNone/>
              </a:pPr>
              <a:r>
                <a:rPr lang="en-US" sz="1600" dirty="0">
                  <a:solidFill>
                    <a:srgbClr val="1A1A1A"/>
                  </a:solidFill>
                </a:rPr>
                <a:t>是否清晰包含緒論、研究方法、結果與討論、結論？</a:t>
              </a:r>
              <a:endParaRPr lang="en-US" sz="1600" dirty="0"/>
            </a:p>
          </p:txBody>
        </p:sp>
      </p:grpSp>
      <p:sp>
        <p:nvSpPr>
          <p:cNvPr id="23" name="Shape 19"/>
          <p:cNvSpPr/>
          <p:nvPr/>
        </p:nvSpPr>
        <p:spPr>
          <a:xfrm>
            <a:off x="3729924" y="3667094"/>
            <a:ext cx="28575" cy="560784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1A8C177D-B55C-63D7-B5CA-4F21B2914D7B}"/>
              </a:ext>
            </a:extLst>
          </p:cNvPr>
          <p:cNvGrpSpPr/>
          <p:nvPr/>
        </p:nvGrpSpPr>
        <p:grpSpPr>
          <a:xfrm>
            <a:off x="3761544" y="3662716"/>
            <a:ext cx="3857625" cy="560784"/>
            <a:chOff x="3893154" y="3786599"/>
            <a:chExt cx="3857625" cy="560784"/>
          </a:xfrm>
        </p:grpSpPr>
        <p:sp>
          <p:nvSpPr>
            <p:cNvPr id="22" name="Shape 18"/>
            <p:cNvSpPr/>
            <p:nvPr/>
          </p:nvSpPr>
          <p:spPr>
            <a:xfrm>
              <a:off x="3893154" y="3786599"/>
              <a:ext cx="3857625" cy="560784"/>
            </a:xfrm>
            <a:prstGeom prst="rect">
              <a:avLst/>
            </a:prstGeom>
            <a:solidFill>
              <a:srgbClr val="F5F5F5"/>
            </a:solidFill>
            <a:ln/>
          </p:spPr>
          <p:txBody>
            <a:bodyPr/>
            <a:lstStyle/>
            <a:p>
              <a:endParaRPr lang="zh-TW" altLang="en-US" sz="4800"/>
            </a:p>
          </p:txBody>
        </p:sp>
        <p:sp>
          <p:nvSpPr>
            <p:cNvPr id="24" name="Shape 20"/>
            <p:cNvSpPr/>
            <p:nvPr/>
          </p:nvSpPr>
          <p:spPr>
            <a:xfrm>
              <a:off x="3996960" y="3881971"/>
              <a:ext cx="250031" cy="250031"/>
            </a:xfrm>
            <a:prstGeom prst="ellipse">
              <a:avLst/>
            </a:prstGeom>
            <a:solidFill>
              <a:srgbClr val="FF6B35"/>
            </a:solidFill>
            <a:ln/>
          </p:spPr>
          <p:txBody>
            <a:bodyPr/>
            <a:lstStyle/>
            <a:p>
              <a:endParaRPr lang="zh-TW" altLang="en-US" sz="4800"/>
            </a:p>
          </p:txBody>
        </p:sp>
        <p:sp>
          <p:nvSpPr>
            <p:cNvPr id="25" name="Text 21"/>
            <p:cNvSpPr/>
            <p:nvPr/>
          </p:nvSpPr>
          <p:spPr>
            <a:xfrm>
              <a:off x="4073227" y="3924387"/>
              <a:ext cx="104196" cy="18877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>
              <a:spAutoFit/>
            </a:bodyPr>
            <a:lstStyle/>
            <a:p>
              <a:pPr marL="0" indent="0" algn="ctr">
                <a:lnSpc>
                  <a:spcPts val="1400"/>
                </a:lnSpc>
                <a:buNone/>
              </a:pPr>
              <a:r>
                <a:rPr lang="en-US" sz="1600" b="1" dirty="0">
                  <a:solidFill>
                    <a:srgbClr val="FFFFFF"/>
                  </a:solidFill>
                </a:rPr>
                <a:t>3</a:t>
              </a:r>
              <a:endParaRPr lang="en-US" sz="1600" dirty="0"/>
            </a:p>
          </p:txBody>
        </p:sp>
        <p:sp>
          <p:nvSpPr>
            <p:cNvPr id="26" name="Text 22"/>
            <p:cNvSpPr/>
            <p:nvPr/>
          </p:nvSpPr>
          <p:spPr>
            <a:xfrm>
              <a:off x="4357498" y="3893756"/>
              <a:ext cx="410369" cy="17761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300"/>
                </a:lnSpc>
                <a:buNone/>
              </a:pPr>
              <a:r>
                <a:rPr lang="en-US" sz="1600" b="1" dirty="0">
                  <a:solidFill>
                    <a:srgbClr val="2D5BFF"/>
                  </a:solidFill>
                </a:rPr>
                <a:t>格式</a:t>
              </a:r>
              <a:endParaRPr lang="en-US" sz="1600" dirty="0"/>
            </a:p>
          </p:txBody>
        </p:sp>
        <p:sp>
          <p:nvSpPr>
            <p:cNvPr id="27" name="Text 23"/>
            <p:cNvSpPr/>
            <p:nvPr/>
          </p:nvSpPr>
          <p:spPr>
            <a:xfrm>
              <a:off x="4357498" y="4090209"/>
              <a:ext cx="2667397" cy="16799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>
              <a:spAutoFit/>
            </a:bodyPr>
            <a:lstStyle/>
            <a:p>
              <a:pPr marL="0" indent="0" algn="l">
                <a:lnSpc>
                  <a:spcPts val="1200"/>
                </a:lnSpc>
                <a:buNone/>
              </a:pPr>
              <a:r>
                <a:rPr lang="en-US" sz="1600" dirty="0">
                  <a:solidFill>
                    <a:srgbClr val="1A1A1A"/>
                  </a:solidFill>
                </a:rPr>
                <a:t>文獻引用格式是否大致正確？</a:t>
              </a:r>
              <a:endParaRPr lang="en-US" sz="1600" dirty="0"/>
            </a:p>
          </p:txBody>
        </p:sp>
      </p:grp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D813DEE-F7C8-9AD5-B7A1-7662C721743A}"/>
              </a:ext>
            </a:extLst>
          </p:cNvPr>
          <p:cNvSpPr txBox="1"/>
          <p:nvPr/>
        </p:nvSpPr>
        <p:spPr>
          <a:xfrm>
            <a:off x="708770" y="3113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3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0065"/>
            <a:ext cx="9144000" cy="5778484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0"/>
            <a:ext cx="428625" cy="428625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571500" y="0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4</a:t>
            </a:r>
            <a:endParaRPr lang="en-US" sz="1602" dirty="0"/>
          </a:p>
        </p:txBody>
      </p:sp>
      <p:sp>
        <p:nvSpPr>
          <p:cNvPr id="5" name="Text 2"/>
          <p:cNvSpPr/>
          <p:nvPr/>
        </p:nvSpPr>
        <p:spPr>
          <a:xfrm>
            <a:off x="1064021" y="115269"/>
            <a:ext cx="2872581" cy="31335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solidFill>
                  <a:srgbClr val="2D5BFF"/>
                </a:solidFill>
              </a:rPr>
              <a:t>指定「輸出格式」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585787" y="723944"/>
            <a:ext cx="1449115" cy="266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6B35"/>
                </a:solidFill>
              </a:rPr>
              <a:t>(</a:t>
            </a:r>
            <a:r>
              <a:rPr lang="en-US" sz="3600" b="1" dirty="0">
                <a:solidFill>
                  <a:srgbClr val="FF6B35"/>
                </a:solidFill>
              </a:rPr>
              <a:t>Output</a:t>
            </a:r>
            <a:r>
              <a:rPr lang="en-US" sz="885" b="1" dirty="0">
                <a:solidFill>
                  <a:srgbClr val="FF6B35"/>
                </a:solidFill>
              </a:rPr>
              <a:t>)</a:t>
            </a:r>
            <a:endParaRPr lang="en-US" sz="885" dirty="0"/>
          </a:p>
        </p:txBody>
      </p:sp>
      <p:sp>
        <p:nvSpPr>
          <p:cNvPr id="7" name="Text 4"/>
          <p:cNvSpPr/>
          <p:nvPr/>
        </p:nvSpPr>
        <p:spPr>
          <a:xfrm>
            <a:off x="585787" y="1041549"/>
            <a:ext cx="5709896" cy="1872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dirty="0">
                <a:solidFill>
                  <a:srgbClr val="1A1A1A"/>
                </a:solidFill>
              </a:rPr>
              <a:t>最後，告訴AI你希望</a:t>
            </a:r>
            <a:r>
              <a:rPr lang="en-US" sz="1400" b="1" dirty="0">
                <a:solidFill>
                  <a:srgbClr val="FF6B35"/>
                </a:solidFill>
              </a:rPr>
              <a:t>「如何收到答案」</a:t>
            </a:r>
            <a:r>
              <a:rPr lang="en-US" sz="1600" dirty="0">
                <a:solidFill>
                  <a:srgbClr val="1A1A1A"/>
                </a:solidFill>
              </a:rPr>
              <a:t>。你希望它囉嗦還是精簡？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17208" y="1431233"/>
            <a:ext cx="3857625" cy="817959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 sz="5400"/>
          </a:p>
        </p:txBody>
      </p:sp>
      <p:sp>
        <p:nvSpPr>
          <p:cNvPr id="9" name="Shape 6"/>
          <p:cNvSpPr/>
          <p:nvPr/>
        </p:nvSpPr>
        <p:spPr>
          <a:xfrm>
            <a:off x="554356" y="1454334"/>
            <a:ext cx="45719" cy="945766"/>
          </a:xfrm>
          <a:prstGeom prst="rect">
            <a:avLst/>
          </a:prstGeom>
          <a:solidFill>
            <a:srgbClr val="7B68E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Text 7"/>
          <p:cNvSpPr/>
          <p:nvPr/>
        </p:nvSpPr>
        <p:spPr>
          <a:xfrm>
            <a:off x="678656" y="1483286"/>
            <a:ext cx="923330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2D5BFF"/>
                </a:solidFill>
              </a:rPr>
              <a:t>核心概念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658105" y="1743274"/>
            <a:ext cx="3571875" cy="8309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1A1A1A"/>
                </a:solidFill>
              </a:rPr>
              <a:t>定義期望的回應方式、語氣風格和評分機制，確保AI輸出完全符合你的教學需求。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571500" y="2705305"/>
            <a:ext cx="1282402" cy="2004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具體範例：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571500" y="2995324"/>
            <a:ext cx="214313" cy="214313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Text 11"/>
          <p:cNvSpPr/>
          <p:nvPr/>
        </p:nvSpPr>
        <p:spPr>
          <a:xfrm>
            <a:off x="571500" y="2995324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✓</a:t>
            </a:r>
            <a:endParaRPr lang="en-US" sz="834" dirty="0"/>
          </a:p>
        </p:txBody>
      </p:sp>
      <p:sp>
        <p:nvSpPr>
          <p:cNvPr id="15" name="Text 12"/>
          <p:cNvSpPr/>
          <p:nvPr/>
        </p:nvSpPr>
        <p:spPr>
          <a:xfrm>
            <a:off x="871538" y="2995324"/>
            <a:ext cx="3391954" cy="1812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語氣：</a:t>
            </a:r>
            <a:r>
              <a:rPr lang="en-US" sz="2000" dirty="0">
                <a:solidFill>
                  <a:srgbClr val="1A1A1A"/>
                </a:solidFill>
              </a:rPr>
              <a:t> 溫和但明確的語氣回饋</a:t>
            </a:r>
            <a:endParaRPr lang="en-US" sz="2000" dirty="0"/>
          </a:p>
        </p:txBody>
      </p:sp>
      <p:sp>
        <p:nvSpPr>
          <p:cNvPr id="16" name="Shape 13"/>
          <p:cNvSpPr/>
          <p:nvPr/>
        </p:nvSpPr>
        <p:spPr>
          <a:xfrm>
            <a:off x="571500" y="3316793"/>
            <a:ext cx="214313" cy="214313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7" name="Text 14"/>
          <p:cNvSpPr/>
          <p:nvPr/>
        </p:nvSpPr>
        <p:spPr>
          <a:xfrm>
            <a:off x="571500" y="3316793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✓</a:t>
            </a:r>
            <a:endParaRPr lang="en-US" sz="834" dirty="0"/>
          </a:p>
        </p:txBody>
      </p:sp>
      <p:sp>
        <p:nvSpPr>
          <p:cNvPr id="18" name="Text 15"/>
          <p:cNvSpPr/>
          <p:nvPr/>
        </p:nvSpPr>
        <p:spPr>
          <a:xfrm>
            <a:off x="871538" y="3316793"/>
            <a:ext cx="4499630" cy="1812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評分：</a:t>
            </a:r>
            <a:r>
              <a:rPr lang="en-US" sz="2000" dirty="0">
                <a:solidFill>
                  <a:srgbClr val="1A1A1A"/>
                </a:solidFill>
              </a:rPr>
              <a:t> 給出「結構完整度」的1-5星評分</a:t>
            </a:r>
            <a:endParaRPr lang="en-US" sz="2000" dirty="0"/>
          </a:p>
        </p:txBody>
      </p:sp>
      <p:sp>
        <p:nvSpPr>
          <p:cNvPr id="19" name="Shape 16"/>
          <p:cNvSpPr/>
          <p:nvPr/>
        </p:nvSpPr>
        <p:spPr>
          <a:xfrm>
            <a:off x="571500" y="3638262"/>
            <a:ext cx="214313" cy="214313"/>
          </a:xfrm>
          <a:prstGeom prst="ellipse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7"/>
          <p:cNvSpPr/>
          <p:nvPr/>
        </p:nvSpPr>
        <p:spPr>
          <a:xfrm>
            <a:off x="571500" y="3638262"/>
            <a:ext cx="214313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/>
                </a:solidFill>
              </a:rPr>
              <a:t>✓</a:t>
            </a:r>
            <a:endParaRPr lang="en-US" sz="834" dirty="0"/>
          </a:p>
        </p:txBody>
      </p:sp>
      <p:sp>
        <p:nvSpPr>
          <p:cNvPr id="21" name="Text 18"/>
          <p:cNvSpPr/>
          <p:nvPr/>
        </p:nvSpPr>
        <p:spPr>
          <a:xfrm>
            <a:off x="871538" y="3638262"/>
            <a:ext cx="3391954" cy="1812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2000" b="1" dirty="0">
                <a:solidFill>
                  <a:srgbClr val="1A1A1A"/>
                </a:solidFill>
              </a:rPr>
              <a:t>格式：</a:t>
            </a:r>
            <a:r>
              <a:rPr lang="en-US" sz="2000" dirty="0">
                <a:solidFill>
                  <a:srgbClr val="1A1A1A"/>
                </a:solidFill>
              </a:rPr>
              <a:t> 條列式呈現，清晰易讀</a:t>
            </a:r>
            <a:endParaRPr lang="en-US" sz="2000" dirty="0"/>
          </a:p>
        </p:txBody>
      </p:sp>
      <p:sp>
        <p:nvSpPr>
          <p:cNvPr id="22" name="Shape 19"/>
          <p:cNvSpPr/>
          <p:nvPr/>
        </p:nvSpPr>
        <p:spPr>
          <a:xfrm>
            <a:off x="514201" y="3874505"/>
            <a:ext cx="7812845" cy="1171320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3" name="Text 20"/>
          <p:cNvSpPr/>
          <p:nvPr/>
        </p:nvSpPr>
        <p:spPr>
          <a:xfrm>
            <a:off x="514202" y="3722684"/>
            <a:ext cx="7812845" cy="1389868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marL="0" indent="0" algn="l">
              <a:buNone/>
            </a:pPr>
            <a:r>
              <a:rPr lang="en-US" sz="2000" b="1" dirty="0" err="1">
                <a:solidFill>
                  <a:srgbClr val="FFFFFF"/>
                </a:solidFill>
              </a:rPr>
              <a:t>完整指令範例</a:t>
            </a:r>
            <a:r>
              <a:rPr lang="en-US" sz="2000" b="1" dirty="0">
                <a:solidFill>
                  <a:srgbClr val="FFFFFF"/>
                </a:solidFill>
              </a:rPr>
              <a:t>：</a:t>
            </a:r>
            <a:r>
              <a:rPr lang="en-US" sz="2000" dirty="0">
                <a:solidFill>
                  <a:srgbClr val="FFFFFF"/>
                </a:solidFill>
              </a:rPr>
              <a:t>
 </a:t>
            </a:r>
            <a:r>
              <a:rPr lang="en-US" sz="2400" dirty="0">
                <a:solidFill>
                  <a:srgbClr val="FFFFFF"/>
                </a:solidFill>
              </a:rPr>
              <a:t>「</a:t>
            </a:r>
            <a:r>
              <a:rPr lang="en-US" sz="2400" dirty="0" err="1">
                <a:solidFill>
                  <a:srgbClr val="FFFFFF"/>
                </a:solidFill>
              </a:rPr>
              <a:t>請用溫和但明確的語氣回饋，並在最後，給我一個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</a:rPr>
              <a:t>『結構完整度』的1-5星評分。」</a:t>
            </a:r>
            <a:endParaRPr lang="en-US" sz="2000" dirty="0"/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475" y="930785"/>
            <a:ext cx="2714625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36332" y="324326"/>
            <a:ext cx="3693319" cy="73866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4800" b="1" dirty="0">
                <a:solidFill>
                  <a:srgbClr val="2D5BFF"/>
                </a:solidFill>
              </a:rPr>
              <a:t>完整指令組合</a:t>
            </a:r>
            <a:endParaRPr lang="en-US" sz="4800" dirty="0"/>
          </a:p>
        </p:txBody>
      </p:sp>
      <p:sp>
        <p:nvSpPr>
          <p:cNvPr id="4" name="Text 1"/>
          <p:cNvSpPr/>
          <p:nvPr/>
        </p:nvSpPr>
        <p:spPr>
          <a:xfrm>
            <a:off x="411723" y="557129"/>
            <a:ext cx="3231654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i="1" dirty="0">
                <a:solidFill>
                  <a:srgbClr val="666666"/>
                </a:solidFill>
              </a:rPr>
              <a:t>把四個步驟的「積木」組合起來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428625" y="978694"/>
            <a:ext cx="2539658" cy="303609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540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" y="1076920"/>
            <a:ext cx="133945" cy="1071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94003" y="996730"/>
            <a:ext cx="2223366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FFFFFF"/>
                </a:solidFill>
              </a:rPr>
              <a:t>AI審核助手 - 完整指令</a:t>
            </a:r>
            <a:endParaRPr lang="en-US" dirty="0"/>
          </a:p>
        </p:txBody>
      </p:sp>
      <p:sp>
        <p:nvSpPr>
          <p:cNvPr id="8" name="Shape 4"/>
          <p:cNvSpPr/>
          <p:nvPr/>
        </p:nvSpPr>
        <p:spPr>
          <a:xfrm>
            <a:off x="428625" y="1389459"/>
            <a:ext cx="4100513" cy="857250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 sz="5400"/>
          </a:p>
        </p:txBody>
      </p:sp>
      <p:sp>
        <p:nvSpPr>
          <p:cNvPr id="9" name="Shape 5"/>
          <p:cNvSpPr/>
          <p:nvPr/>
        </p:nvSpPr>
        <p:spPr>
          <a:xfrm>
            <a:off x="428625" y="1389459"/>
            <a:ext cx="28575" cy="857250"/>
          </a:xfrm>
          <a:prstGeom prst="rect">
            <a:avLst/>
          </a:prstGeom>
          <a:solidFill>
            <a:srgbClr val="7B68EE"/>
          </a:solidFill>
          <a:ln/>
        </p:spPr>
        <p:txBody>
          <a:bodyPr/>
          <a:lstStyle/>
          <a:p>
            <a:endParaRPr lang="zh-TW" altLang="en-US" sz="5400"/>
          </a:p>
        </p:txBody>
      </p:sp>
      <p:sp>
        <p:nvSpPr>
          <p:cNvPr id="10" name="Text 6"/>
          <p:cNvSpPr/>
          <p:nvPr/>
        </p:nvSpPr>
        <p:spPr>
          <a:xfrm>
            <a:off x="520078" y="1414142"/>
            <a:ext cx="1285608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7B68EE"/>
                </a:solidFill>
              </a:rPr>
              <a:t>1️⃣ 角色 (Role)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514350" y="1660922"/>
            <a:ext cx="3929063" cy="385763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zh-TW" altLang="en-US" sz="5400"/>
          </a:p>
        </p:txBody>
      </p:sp>
      <p:sp>
        <p:nvSpPr>
          <p:cNvPr id="12" name="Text 8"/>
          <p:cNvSpPr/>
          <p:nvPr/>
        </p:nvSpPr>
        <p:spPr>
          <a:xfrm>
            <a:off x="514350" y="1660922"/>
            <a:ext cx="4043363" cy="629916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t">
            <a:spAutoFit/>
          </a:bodyPr>
          <a:lstStyle/>
          <a:p>
            <a:pPr marL="0" indent="0" algn="l">
              <a:buNone/>
            </a:pPr>
            <a:r>
              <a:rPr lang="en-US" sz="1600" dirty="0" err="1">
                <a:solidFill>
                  <a:srgbClr val="1A1A1A"/>
                </a:solidFill>
              </a:rPr>
              <a:t>經驗豐富的高中自主學習指導老師，你的專長是審核「小論文」的結構」與「格式</a:t>
            </a:r>
            <a:r>
              <a:rPr lang="en-US" sz="1600" dirty="0">
                <a:solidFill>
                  <a:srgbClr val="1A1A1A"/>
                </a:solidFill>
              </a:rPr>
              <a:t>」。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4614863" y="1389459"/>
            <a:ext cx="4100513" cy="771525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 sz="5400" dirty="0"/>
          </a:p>
        </p:txBody>
      </p:sp>
      <p:sp>
        <p:nvSpPr>
          <p:cNvPr id="14" name="Shape 10"/>
          <p:cNvSpPr/>
          <p:nvPr/>
        </p:nvSpPr>
        <p:spPr>
          <a:xfrm>
            <a:off x="4614863" y="1389459"/>
            <a:ext cx="28575" cy="771525"/>
          </a:xfrm>
          <a:prstGeom prst="rect">
            <a:avLst/>
          </a:prstGeom>
          <a:solidFill>
            <a:srgbClr val="7B68EE"/>
          </a:solidFill>
          <a:ln/>
        </p:spPr>
        <p:txBody>
          <a:bodyPr/>
          <a:lstStyle/>
          <a:p>
            <a:endParaRPr lang="zh-TW" altLang="en-US" sz="5400"/>
          </a:p>
        </p:txBody>
      </p:sp>
      <p:sp>
        <p:nvSpPr>
          <p:cNvPr id="15" name="Text 11"/>
          <p:cNvSpPr/>
          <p:nvPr/>
        </p:nvSpPr>
        <p:spPr>
          <a:xfrm>
            <a:off x="4700588" y="1439383"/>
            <a:ext cx="1288814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7B68EE"/>
                </a:solidFill>
              </a:rPr>
              <a:t>2️⃣ 任務 (Task)</a:t>
            </a: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4700588" y="1660922"/>
            <a:ext cx="3929063" cy="257175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zh-TW" altLang="en-US" sz="5400"/>
          </a:p>
        </p:txBody>
      </p:sp>
      <p:sp>
        <p:nvSpPr>
          <p:cNvPr id="17" name="Text 13"/>
          <p:cNvSpPr/>
          <p:nvPr/>
        </p:nvSpPr>
        <p:spPr>
          <a:xfrm>
            <a:off x="4700588" y="1660922"/>
            <a:ext cx="3929063" cy="876137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t">
            <a:sp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1A1A1A"/>
                </a:solidFill>
              </a:rPr>
              <a:t>我會提供一份學生的報告草稿，請你「只」針對以下「審核標準」，提供「條列式」的初步回饋。</a:t>
            </a: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428625" y="2237166"/>
            <a:ext cx="28575" cy="1276359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 sz="5400"/>
          </a:p>
        </p:txBody>
      </p:sp>
      <p:sp>
        <p:nvSpPr>
          <p:cNvPr id="20" name="Text 16"/>
          <p:cNvSpPr/>
          <p:nvPr/>
        </p:nvSpPr>
        <p:spPr>
          <a:xfrm>
            <a:off x="516110" y="2316210"/>
            <a:ext cx="1864293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7B68EE"/>
                </a:solidFill>
              </a:rPr>
              <a:t>3️⃣ 審核標準 (Rubric)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547508" y="2515191"/>
            <a:ext cx="8115300" cy="349326"/>
          </a:xfrm>
          <a:prstGeom prst="rect">
            <a:avLst/>
          </a:prstGeom>
          <a:noFill/>
          <a:ln/>
        </p:spPr>
        <p:txBody>
          <a:bodyPr wrap="square" lIns="51054" tIns="51054" rIns="51054" bIns="51054" rtlCol="0" anchor="t">
            <a:sp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1A1A1A"/>
                </a:solidFill>
              </a:rPr>
              <a:t>• </a:t>
            </a:r>
            <a:r>
              <a:rPr lang="zh-TW" altLang="en-US" sz="1600" b="1" dirty="0">
                <a:solidFill>
                  <a:srgbClr val="1A1A1A"/>
                </a:solidFill>
              </a:rPr>
              <a:t>前言</a:t>
            </a:r>
            <a:r>
              <a:rPr lang="en-US" sz="1600" dirty="0">
                <a:solidFill>
                  <a:srgbClr val="1A1A1A"/>
                </a:solidFill>
              </a:rPr>
              <a:t>：是否包含研究動機、方法、結論？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549281" y="2851766"/>
            <a:ext cx="8115300" cy="349326"/>
          </a:xfrm>
          <a:prstGeom prst="rect">
            <a:avLst/>
          </a:prstGeom>
          <a:noFill/>
          <a:ln/>
        </p:spPr>
        <p:txBody>
          <a:bodyPr wrap="square" lIns="51054" tIns="51054" rIns="51054" bIns="51054" rtlCol="0" anchor="t">
            <a:sp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1A1A1A"/>
                </a:solidFill>
              </a:rPr>
              <a:t>• 研究架構：是否清晰包含緒論、研究方法、結果與討論、結論？</a:t>
            </a: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549281" y="3177624"/>
            <a:ext cx="8115300" cy="349326"/>
          </a:xfrm>
          <a:prstGeom prst="rect">
            <a:avLst/>
          </a:prstGeom>
          <a:noFill/>
          <a:ln/>
        </p:spPr>
        <p:txBody>
          <a:bodyPr wrap="square" lIns="51054" tIns="51054" rIns="51054" bIns="51054" rtlCol="0" anchor="t">
            <a:sp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1A1A1A"/>
                </a:solidFill>
              </a:rPr>
              <a:t>• 格式：文獻引用格式是否大致正確？</a:t>
            </a:r>
            <a:endParaRPr lang="en-US" sz="1600" dirty="0"/>
          </a:p>
        </p:txBody>
      </p:sp>
      <p:sp>
        <p:nvSpPr>
          <p:cNvPr id="27" name="Shape 23"/>
          <p:cNvSpPr/>
          <p:nvPr/>
        </p:nvSpPr>
        <p:spPr>
          <a:xfrm>
            <a:off x="428625" y="3584963"/>
            <a:ext cx="8286750" cy="790584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 sz="5400"/>
          </a:p>
        </p:txBody>
      </p:sp>
      <p:sp>
        <p:nvSpPr>
          <p:cNvPr id="28" name="Shape 24"/>
          <p:cNvSpPr/>
          <p:nvPr/>
        </p:nvSpPr>
        <p:spPr>
          <a:xfrm>
            <a:off x="428625" y="3584963"/>
            <a:ext cx="28575" cy="790584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5400"/>
          </a:p>
        </p:txBody>
      </p:sp>
      <p:sp>
        <p:nvSpPr>
          <p:cNvPr id="29" name="Text 25"/>
          <p:cNvSpPr/>
          <p:nvPr/>
        </p:nvSpPr>
        <p:spPr>
          <a:xfrm>
            <a:off x="549281" y="3600552"/>
            <a:ext cx="1519647" cy="2462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7B68EE"/>
                </a:solidFill>
              </a:rPr>
              <a:t>4️⃣ 輸出 (Output)</a:t>
            </a:r>
            <a:endParaRPr lang="en-US" sz="1600" dirty="0"/>
          </a:p>
        </p:txBody>
      </p:sp>
      <p:sp>
        <p:nvSpPr>
          <p:cNvPr id="30" name="Shape 26"/>
          <p:cNvSpPr/>
          <p:nvPr/>
        </p:nvSpPr>
        <p:spPr>
          <a:xfrm>
            <a:off x="514350" y="3856425"/>
            <a:ext cx="8115300" cy="257175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zh-TW" altLang="en-US" sz="5400"/>
          </a:p>
        </p:txBody>
      </p:sp>
      <p:sp>
        <p:nvSpPr>
          <p:cNvPr id="31" name="Text 27"/>
          <p:cNvSpPr/>
          <p:nvPr/>
        </p:nvSpPr>
        <p:spPr>
          <a:xfrm>
            <a:off x="514350" y="3793164"/>
            <a:ext cx="8115300" cy="383695"/>
          </a:xfrm>
          <a:prstGeom prst="rect">
            <a:avLst/>
          </a:prstGeom>
          <a:noFill/>
          <a:ln/>
        </p:spPr>
        <p:txBody>
          <a:bodyPr wrap="square" lIns="68072" tIns="68072" rIns="68072" bIns="68072" rtlCol="0" anchor="t">
            <a:sp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1A1A1A"/>
                </a:solidFill>
              </a:rPr>
              <a:t>請用溫和但明確的語氣回饋，並在最後給我一個「結構完整度」的1-5星評分。</a:t>
            </a:r>
            <a:endParaRPr lang="en-US" sz="1600" dirty="0"/>
          </a:p>
        </p:txBody>
      </p:sp>
      <p:sp>
        <p:nvSpPr>
          <p:cNvPr id="32" name="Shape 28"/>
          <p:cNvSpPr/>
          <p:nvPr/>
        </p:nvSpPr>
        <p:spPr>
          <a:xfrm>
            <a:off x="428625" y="4155263"/>
            <a:ext cx="8286750" cy="702487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 sz="5400"/>
          </a:p>
        </p:txBody>
      </p:sp>
      <p:pic>
        <p:nvPicPr>
          <p:cNvPr id="3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250" y="4634508"/>
            <a:ext cx="82153" cy="92869"/>
          </a:xfrm>
          <a:prstGeom prst="rect">
            <a:avLst/>
          </a:prstGeom>
        </p:spPr>
      </p:pic>
      <p:sp>
        <p:nvSpPr>
          <p:cNvPr id="35" name="Text 30"/>
          <p:cNvSpPr/>
          <p:nvPr/>
        </p:nvSpPr>
        <p:spPr>
          <a:xfrm>
            <a:off x="2095743" y="4291160"/>
            <a:ext cx="5038239" cy="83099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</a:rPr>
              <a:t>我們將看到這份完整指令在AI中的實際執行結果</a:t>
            </a:r>
            <a:r>
              <a:rPr lang="en-US" dirty="0">
                <a:solidFill>
                  <a:srgbClr val="FFFFFF"/>
                </a:solidFill>
              </a:rPr>
              <a:t>，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以及AI如何在30秒內完成審核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</a:rPr>
              <a:t>並給出具體回饋</a:t>
            </a:r>
            <a:r>
              <a:rPr lang="en-US" dirty="0">
                <a:solidFill>
                  <a:srgbClr val="FFFFFF"/>
                </a:solidFill>
              </a:rPr>
              <a:t>。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144939" y="637156"/>
            <a:ext cx="5570436" cy="4044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4400" b="1" dirty="0">
                <a:solidFill>
                  <a:srgbClr val="2D5BFF"/>
                </a:solidFill>
              </a:rPr>
              <a:t>實戰演練：AI回饋範例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428625" y="714375"/>
            <a:ext cx="1402164" cy="303609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" y="814388"/>
            <a:ext cx="133945" cy="10715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26877" y="792956"/>
            <a:ext cx="1046761" cy="1776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600" b="1" dirty="0">
                <a:solidFill>
                  <a:srgbClr val="FFFFFF"/>
                </a:solidFill>
              </a:rPr>
              <a:t>AI 輸出範例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428625" y="1125141"/>
            <a:ext cx="8286750" cy="3336131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8" name="Shape 4"/>
          <p:cNvSpPr/>
          <p:nvPr/>
        </p:nvSpPr>
        <p:spPr>
          <a:xfrm>
            <a:off x="428625" y="1125141"/>
            <a:ext cx="28575" cy="3336131"/>
          </a:xfrm>
          <a:prstGeom prst="rect">
            <a:avLst/>
          </a:prstGeom>
          <a:solidFill>
            <a:srgbClr val="FF6B35"/>
          </a:solidFill>
          <a:ln/>
        </p:spPr>
        <p:txBody>
          <a:bodyPr/>
          <a:lstStyle/>
          <a:p>
            <a:endParaRPr lang="zh-TW" altLang="en-US" sz="4800"/>
          </a:p>
        </p:txBody>
      </p:sp>
      <p:sp>
        <p:nvSpPr>
          <p:cNvPr id="9" name="Shape 5"/>
          <p:cNvSpPr/>
          <p:nvPr/>
        </p:nvSpPr>
        <p:spPr>
          <a:xfrm>
            <a:off x="535781" y="1232297"/>
            <a:ext cx="8072438" cy="2501680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zh-TW" altLang="en-US" sz="4800"/>
          </a:p>
        </p:txBody>
      </p:sp>
      <p:sp>
        <p:nvSpPr>
          <p:cNvPr id="10" name="Text 6"/>
          <p:cNvSpPr/>
          <p:nvPr/>
        </p:nvSpPr>
        <p:spPr>
          <a:xfrm>
            <a:off x="642938" y="1339453"/>
            <a:ext cx="8207375" cy="1679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i="1" dirty="0">
                <a:solidFill>
                  <a:srgbClr val="666666"/>
                </a:solidFill>
              </a:rPr>
              <a:t>同學你好，老師看過你的報告了，主題很棒！關於「結構」，老師有幾個小建議讓你參考：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642938" y="1575197"/>
            <a:ext cx="559449" cy="17806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600" b="1" dirty="0">
                <a:solidFill>
                  <a:srgbClr val="2D5BFF"/>
                </a:solidFill>
              </a:rPr>
              <a:t>• </a:t>
            </a:r>
            <a:r>
              <a:rPr lang="zh-TW" altLang="en-US" sz="1600" b="1" dirty="0">
                <a:solidFill>
                  <a:srgbClr val="2D5BFF"/>
                </a:solidFill>
              </a:rPr>
              <a:t>前言</a:t>
            </a:r>
            <a:endParaRPr lang="en-US" sz="1600" b="1" dirty="0"/>
          </a:p>
        </p:txBody>
      </p:sp>
      <p:sp>
        <p:nvSpPr>
          <p:cNvPr id="12" name="Text 8"/>
          <p:cNvSpPr/>
          <p:nvPr/>
        </p:nvSpPr>
        <p:spPr>
          <a:xfrm>
            <a:off x="642938" y="1824741"/>
            <a:ext cx="8207375" cy="1679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dirty="0">
                <a:solidFill>
                  <a:srgbClr val="1A1A1A"/>
                </a:solidFill>
              </a:rPr>
              <a:t>你提到了動機和結論，但建議補充一下你的「研究方法」（例如你是用問卷還是實測？）。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42938" y="2092393"/>
            <a:ext cx="969817" cy="1776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600" b="1" dirty="0">
                <a:solidFill>
                  <a:srgbClr val="2D5BFF"/>
                </a:solidFill>
              </a:rPr>
              <a:t>• 研究架構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42938" y="2341937"/>
            <a:ext cx="6924973" cy="1679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dirty="0">
                <a:solidFill>
                  <a:srgbClr val="1A1A1A"/>
                </a:solidFill>
              </a:rPr>
              <a:t>緒論和結論都很清楚，但「結果與討論」這部分，建議數據可以再多做分析...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42938" y="2609590"/>
            <a:ext cx="559449" cy="1776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600" b="1" dirty="0">
                <a:solidFill>
                  <a:srgbClr val="2D5BFF"/>
                </a:solidFill>
              </a:rPr>
              <a:t>• 格式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642938" y="2843893"/>
            <a:ext cx="3752630" cy="1679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1600" dirty="0">
                <a:solidFill>
                  <a:srgbClr val="1A1A1A"/>
                </a:solidFill>
              </a:rPr>
              <a:t>文獻引用部分，記得年份要用括號 ( ) 喔！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642938" y="3239300"/>
            <a:ext cx="171522" cy="1871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FF6B35"/>
                </a:solidFill>
              </a:rPr>
              <a:t>★</a:t>
            </a:r>
            <a:endParaRPr lang="en-US" sz="1600" dirty="0"/>
          </a:p>
        </p:txBody>
      </p:sp>
      <p:sp>
        <p:nvSpPr>
          <p:cNvPr id="18" name="Text 14"/>
          <p:cNvSpPr/>
          <p:nvPr/>
        </p:nvSpPr>
        <p:spPr>
          <a:xfrm>
            <a:off x="771525" y="3239300"/>
            <a:ext cx="171522" cy="1871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FF6B35"/>
                </a:solidFill>
              </a:rPr>
              <a:t>★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900113" y="3239300"/>
            <a:ext cx="171522" cy="1871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FF6B35"/>
                </a:solidFill>
              </a:rPr>
              <a:t>★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1028700" y="3239300"/>
            <a:ext cx="171522" cy="1871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CCCCCC"/>
                </a:solidFill>
              </a:rPr>
              <a:t>☆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1157288" y="3239300"/>
            <a:ext cx="171522" cy="1871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b="1" dirty="0">
                <a:solidFill>
                  <a:srgbClr val="CCCCCC"/>
                </a:solidFill>
              </a:rPr>
              <a:t>☆</a:t>
            </a:r>
            <a:endParaRPr lang="en-US" sz="1600" dirty="0"/>
          </a:p>
        </p:txBody>
      </p:sp>
      <p:sp>
        <p:nvSpPr>
          <p:cNvPr id="22" name="Text 18"/>
          <p:cNvSpPr/>
          <p:nvPr/>
        </p:nvSpPr>
        <p:spPr>
          <a:xfrm>
            <a:off x="642938" y="3452524"/>
            <a:ext cx="1938031" cy="1776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600" b="1" dirty="0">
                <a:solidFill>
                  <a:srgbClr val="FF6B35"/>
                </a:solidFill>
              </a:rPr>
              <a:t>結構完整度：3/5顆星</a:t>
            </a:r>
            <a:endParaRPr lang="en-US" sz="1600" dirty="0"/>
          </a:p>
        </p:txBody>
      </p:sp>
      <p:sp>
        <p:nvSpPr>
          <p:cNvPr id="23" name="Shape 19"/>
          <p:cNvSpPr/>
          <p:nvPr/>
        </p:nvSpPr>
        <p:spPr>
          <a:xfrm>
            <a:off x="428625" y="4546997"/>
            <a:ext cx="8286750" cy="310753"/>
          </a:xfrm>
          <a:prstGeom prst="rect">
            <a:avLst/>
          </a:prstGeom>
          <a:solidFill>
            <a:srgbClr val="2D5BFF"/>
          </a:solidFill>
          <a:ln/>
        </p:spPr>
        <p:txBody>
          <a:bodyPr/>
          <a:lstStyle/>
          <a:p>
            <a:endParaRPr lang="zh-TW" altLang="en-US" sz="4800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" y="4570929"/>
            <a:ext cx="261249" cy="261249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900113" y="4663939"/>
            <a:ext cx="7559762" cy="158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11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AI在30秒內完成了這份回饋，精準指出了三個關鍵改進點，並給出明確的評分標準。</a:t>
            </a:r>
            <a:endParaRPr lang="en-US" sz="1600" dirty="0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8ECD4C21-F121-E6B9-E37F-8AA20A9BD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8766" y="3150765"/>
            <a:ext cx="1368040" cy="1368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791</Words>
  <Application>Microsoft Office PowerPoint</Application>
  <PresentationFormat>如螢幕大小 (16:9)</PresentationFormat>
  <Paragraphs>185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妃卿 何</cp:lastModifiedBy>
  <cp:revision>2</cp:revision>
  <dcterms:created xsi:type="dcterms:W3CDTF">2025-11-05T08:02:44Z</dcterms:created>
  <dcterms:modified xsi:type="dcterms:W3CDTF">2025-11-18T07:33:55Z</dcterms:modified>
</cp:coreProperties>
</file>